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
  </p:notesMasterIdLst>
  <p:sldIdLst>
    <p:sldId id="256" r:id="rId2"/>
    <p:sldId id="2102937631" r:id="rId3"/>
    <p:sldId id="2102937635" r:id="rId4"/>
    <p:sldId id="2102937636" r:id="rId5"/>
    <p:sldId id="2102937637" r:id="rId6"/>
    <p:sldId id="2102937638" r:id="rId7"/>
    <p:sldId id="2102937639" r:id="rId8"/>
    <p:sldId id="262" r:id="rId9"/>
    <p:sldId id="2102937640" r:id="rId10"/>
    <p:sldId id="2102937641" r:id="rId11"/>
    <p:sldId id="2102937619" r:id="rId12"/>
    <p:sldId id="2102937620" r:id="rId13"/>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787"/>
    <a:srgbClr val="271A73"/>
    <a:srgbClr val="D12E28"/>
    <a:srgbClr val="06031B"/>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32" autoAdjust="0"/>
    <p:restoredTop sz="96165"/>
  </p:normalViewPr>
  <p:slideViewPr>
    <p:cSldViewPr snapToGrid="0">
      <p:cViewPr varScale="1">
        <p:scale>
          <a:sx n="77" d="100"/>
          <a:sy n="77" d="100"/>
        </p:scale>
        <p:origin x="1063" y="31"/>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51294459960674"/>
          <c:y val="0.10063875193170947"/>
          <c:w val="0.84955808749515904"/>
          <c:h val="0.83610567370667443"/>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Sheet1!$A$2:$A$20</c:f>
              <c:strCache>
                <c:ptCount val="19"/>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strCache>
            </c:strRef>
          </c:cat>
          <c:val>
            <c:numRef>
              <c:f>Sheet1!$B$2:$B$20</c:f>
              <c:numCache>
                <c:formatCode>General</c:formatCode>
                <c:ptCount val="19"/>
                <c:pt idx="0">
                  <c:v>-4.7374144851744182E-2</c:v>
                </c:pt>
                <c:pt idx="1">
                  <c:v>0.383742492123618</c:v>
                </c:pt>
                <c:pt idx="2">
                  <c:v>-0.16823642706034425</c:v>
                </c:pt>
                <c:pt idx="3">
                  <c:v>-0.19962390875545022</c:v>
                </c:pt>
                <c:pt idx="4">
                  <c:v>0.53895321137520402</c:v>
                </c:pt>
                <c:pt idx="5">
                  <c:v>0.24002835181424509</c:v>
                </c:pt>
                <c:pt idx="6">
                  <c:v>9.8347099406862037E-2</c:v>
                </c:pt>
                <c:pt idx="7">
                  <c:v>-0.10092113541486147</c:v>
                </c:pt>
                <c:pt idx="8">
                  <c:v>-0.30628573133669035</c:v>
                </c:pt>
                <c:pt idx="9">
                  <c:v>0.13058191642443862</c:v>
                </c:pt>
                <c:pt idx="10">
                  <c:v>-0.35170589839577893</c:v>
                </c:pt>
                <c:pt idx="11">
                  <c:v>0.38327560189711452</c:v>
                </c:pt>
                <c:pt idx="12">
                  <c:v>2.23338489885721</c:v>
                </c:pt>
                <c:pt idx="13">
                  <c:v>1.9737436493051499</c:v>
                </c:pt>
                <c:pt idx="14">
                  <c:v>0.39466928993082601</c:v>
                </c:pt>
                <c:pt idx="15">
                  <c:v>2.4221877783947896</c:v>
                </c:pt>
                <c:pt idx="16">
                  <c:v>-0.24827675824891005</c:v>
                </c:pt>
                <c:pt idx="17">
                  <c:v>1.6546316526714926</c:v>
                </c:pt>
                <c:pt idx="18">
                  <c:v>2.8650954060916298</c:v>
                </c:pt>
              </c:numCache>
            </c:numRef>
          </c:val>
          <c:extLst>
            <c:ext xmlns:c16="http://schemas.microsoft.com/office/drawing/2014/chart" uri="{C3380CC4-5D6E-409C-BE32-E72D297353CC}">
              <c16:uniqueId val="{00000000-4DCE-434F-8D8B-B2B187D01CBB}"/>
            </c:ext>
          </c:extLst>
        </c:ser>
        <c:dLbls>
          <c:showLegendKey val="0"/>
          <c:showVal val="0"/>
          <c:showCatName val="0"/>
          <c:showSerName val="0"/>
          <c:showPercent val="0"/>
          <c:showBubbleSize val="0"/>
        </c:dLbls>
        <c:gapWidth val="219"/>
        <c:overlap val="-27"/>
        <c:axId val="1445471359"/>
        <c:axId val="612069743"/>
      </c:barChart>
      <c:catAx>
        <c:axId val="1445471359"/>
        <c:scaling>
          <c:orientation val="minMax"/>
        </c:scaling>
        <c:delete val="1"/>
        <c:axPos val="b"/>
        <c:numFmt formatCode="General" sourceLinked="1"/>
        <c:majorTickMark val="none"/>
        <c:minorTickMark val="none"/>
        <c:tickLblPos val="nextTo"/>
        <c:crossAx val="612069743"/>
        <c:crosses val="autoZero"/>
        <c:auto val="1"/>
        <c:lblAlgn val="ctr"/>
        <c:lblOffset val="100"/>
        <c:noMultiLvlLbl val="0"/>
      </c:catAx>
      <c:valAx>
        <c:axId val="6120697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layout>
            <c:manualLayout>
              <c:xMode val="edge"/>
              <c:yMode val="edge"/>
              <c:x val="1.5857282790082663E-2"/>
              <c:y val="0"/>
            </c:manualLayout>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5471359"/>
        <c:crosses val="autoZero"/>
        <c:crossBetween val="between"/>
      </c:valAx>
      <c:spPr>
        <a:solidFill>
          <a:schemeClr val="tx1">
            <a:lumMod val="10000"/>
            <a:lumOff val="90000"/>
          </a:schemeClr>
        </a:solid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c:v>
                </c:pt>
              </c:strCache>
            </c:strRef>
          </c:tx>
          <c:spPr>
            <a:ln w="28575" cap="rnd">
              <a:solidFill>
                <a:schemeClr val="accent1"/>
              </a:solidFill>
              <a:round/>
            </a:ln>
            <a:effectLst/>
          </c:spPr>
          <c:marker>
            <c:symbol val="none"/>
          </c:marker>
          <c:xVal>
            <c:numRef>
              <c:f>Sheet1!$A$2:$A$251</c:f>
              <c:numCache>
                <c:formatCode>General</c:formatCode>
                <c:ptCount val="2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numCache>
            </c:numRef>
          </c:xVal>
          <c:yVal>
            <c:numRef>
              <c:f>Sheet1!$B$2:$B$251</c:f>
              <c:numCache>
                <c:formatCode>General</c:formatCode>
                <c:ptCount val="250"/>
                <c:pt idx="0">
                  <c:v>1</c:v>
                </c:pt>
                <c:pt idx="1">
                  <c:v>0.98</c:v>
                </c:pt>
                <c:pt idx="2">
                  <c:v>0.96039999999999992</c:v>
                </c:pt>
                <c:pt idx="3">
                  <c:v>0.94119199999999992</c:v>
                </c:pt>
                <c:pt idx="4">
                  <c:v>0.92236815999999988</c:v>
                </c:pt>
                <c:pt idx="5">
                  <c:v>0.90392079679999982</c:v>
                </c:pt>
                <c:pt idx="6">
                  <c:v>0.8858423808639998</c:v>
                </c:pt>
                <c:pt idx="7">
                  <c:v>0.86812553324671982</c:v>
                </c:pt>
                <c:pt idx="8">
                  <c:v>0.85076302258178538</c:v>
                </c:pt>
                <c:pt idx="9">
                  <c:v>0.83374776213014967</c:v>
                </c:pt>
                <c:pt idx="10">
                  <c:v>0.81707280688754669</c:v>
                </c:pt>
                <c:pt idx="11">
                  <c:v>0.80073135074979573</c:v>
                </c:pt>
                <c:pt idx="12">
                  <c:v>0.78471672373479984</c:v>
                </c:pt>
                <c:pt idx="13">
                  <c:v>0.7690223892601038</c:v>
                </c:pt>
                <c:pt idx="14">
                  <c:v>0.75364194147490171</c:v>
                </c:pt>
                <c:pt idx="15">
                  <c:v>0.73856910264540365</c:v>
                </c:pt>
                <c:pt idx="16">
                  <c:v>0.72379772059249559</c:v>
                </c:pt>
                <c:pt idx="17">
                  <c:v>0.70932176618064569</c:v>
                </c:pt>
                <c:pt idx="18">
                  <c:v>0.69513533085703272</c:v>
                </c:pt>
                <c:pt idx="19">
                  <c:v>0.68123262423989206</c:v>
                </c:pt>
                <c:pt idx="20">
                  <c:v>0.66760797175509423</c:v>
                </c:pt>
                <c:pt idx="21">
                  <c:v>0.6542558123199923</c:v>
                </c:pt>
                <c:pt idx="22">
                  <c:v>0.64117069607359245</c:v>
                </c:pt>
                <c:pt idx="23">
                  <c:v>0.62834728215212055</c:v>
                </c:pt>
                <c:pt idx="24">
                  <c:v>0.61578033650907815</c:v>
                </c:pt>
                <c:pt idx="25">
                  <c:v>0.60346472977889654</c:v>
                </c:pt>
                <c:pt idx="26">
                  <c:v>0.59139543518331861</c:v>
                </c:pt>
                <c:pt idx="27">
                  <c:v>0.57956752647965226</c:v>
                </c:pt>
                <c:pt idx="28">
                  <c:v>0.56797617595005923</c:v>
                </c:pt>
                <c:pt idx="29">
                  <c:v>0.55661665243105807</c:v>
                </c:pt>
                <c:pt idx="30">
                  <c:v>0.54548431938243691</c:v>
                </c:pt>
                <c:pt idx="31">
                  <c:v>0.53457463299478813</c:v>
                </c:pt>
                <c:pt idx="32">
                  <c:v>0.52388314033489236</c:v>
                </c:pt>
                <c:pt idx="33">
                  <c:v>0.51340547752819454</c:v>
                </c:pt>
                <c:pt idx="34">
                  <c:v>0.50313736797763065</c:v>
                </c:pt>
                <c:pt idx="35">
                  <c:v>0.493074620618078</c:v>
                </c:pt>
                <c:pt idx="36">
                  <c:v>0.48321312820571644</c:v>
                </c:pt>
                <c:pt idx="37">
                  <c:v>0.47354886564160209</c:v>
                </c:pt>
                <c:pt idx="38">
                  <c:v>0.46407788832877006</c:v>
                </c:pt>
                <c:pt idx="39">
                  <c:v>0.45479633056219465</c:v>
                </c:pt>
                <c:pt idx="40">
                  <c:v>0.44570040395095073</c:v>
                </c:pt>
                <c:pt idx="41">
                  <c:v>0.43678639587193169</c:v>
                </c:pt>
                <c:pt idx="42">
                  <c:v>0.42805066795449304</c:v>
                </c:pt>
                <c:pt idx="43">
                  <c:v>0.41948965459540316</c:v>
                </c:pt>
                <c:pt idx="44">
                  <c:v>0.41109986150349509</c:v>
                </c:pt>
                <c:pt idx="45">
                  <c:v>0.4028778642734252</c:v>
                </c:pt>
                <c:pt idx="46">
                  <c:v>0.39482030698795667</c:v>
                </c:pt>
                <c:pt idx="47">
                  <c:v>0.38692390084819756</c:v>
                </c:pt>
                <c:pt idx="48">
                  <c:v>0.37918542283123358</c:v>
                </c:pt>
                <c:pt idx="49">
                  <c:v>0.37160171437460887</c:v>
                </c:pt>
                <c:pt idx="50">
                  <c:v>0.3641696800871167</c:v>
                </c:pt>
                <c:pt idx="51">
                  <c:v>0.35688628648537435</c:v>
                </c:pt>
                <c:pt idx="52">
                  <c:v>0.34974856075566685</c:v>
                </c:pt>
                <c:pt idx="53">
                  <c:v>0.34275358954055352</c:v>
                </c:pt>
                <c:pt idx="54">
                  <c:v>0.33589851774974244</c:v>
                </c:pt>
                <c:pt idx="55">
                  <c:v>0.32918054739474761</c:v>
                </c:pt>
                <c:pt idx="56">
                  <c:v>0.32259693644685267</c:v>
                </c:pt>
                <c:pt idx="57">
                  <c:v>0.3161449977179156</c:v>
                </c:pt>
                <c:pt idx="58">
                  <c:v>0.30982209776355729</c:v>
                </c:pt>
                <c:pt idx="59">
                  <c:v>0.30362565580828615</c:v>
                </c:pt>
                <c:pt idx="60">
                  <c:v>0.29755314269212041</c:v>
                </c:pt>
                <c:pt idx="61">
                  <c:v>0.29160207983827802</c:v>
                </c:pt>
                <c:pt idx="62">
                  <c:v>0.28577003824151243</c:v>
                </c:pt>
                <c:pt idx="63">
                  <c:v>0.28005463747668219</c:v>
                </c:pt>
                <c:pt idx="64">
                  <c:v>0.27445354472714856</c:v>
                </c:pt>
                <c:pt idx="65">
                  <c:v>0.26896447383260558</c:v>
                </c:pt>
                <c:pt idx="66">
                  <c:v>0.26358518435595346</c:v>
                </c:pt>
                <c:pt idx="67">
                  <c:v>0.25831348066883436</c:v>
                </c:pt>
                <c:pt idx="68">
                  <c:v>0.25314721105545768</c:v>
                </c:pt>
                <c:pt idx="69">
                  <c:v>0.24808426683434853</c:v>
                </c:pt>
                <c:pt idx="70">
                  <c:v>0.24312258149766156</c:v>
                </c:pt>
                <c:pt idx="71">
                  <c:v>0.23826012986770831</c:v>
                </c:pt>
                <c:pt idx="72">
                  <c:v>0.23349492727035415</c:v>
                </c:pt>
                <c:pt idx="73">
                  <c:v>0.22882502872494706</c:v>
                </c:pt>
                <c:pt idx="74">
                  <c:v>0.22424852815044813</c:v>
                </c:pt>
                <c:pt idx="75">
                  <c:v>0.21976355758743915</c:v>
                </c:pt>
                <c:pt idx="76">
                  <c:v>0.21536828643569036</c:v>
                </c:pt>
                <c:pt idx="77">
                  <c:v>0.21106092070697655</c:v>
                </c:pt>
                <c:pt idx="78">
                  <c:v>0.20683970229283702</c:v>
                </c:pt>
                <c:pt idx="79">
                  <c:v>0.20270290824698028</c:v>
                </c:pt>
                <c:pt idx="80">
                  <c:v>0.19864885008204067</c:v>
                </c:pt>
                <c:pt idx="81">
                  <c:v>0.19467587308039985</c:v>
                </c:pt>
                <c:pt idx="82">
                  <c:v>0.19078235561879187</c:v>
                </c:pt>
                <c:pt idx="83">
                  <c:v>0.18696670850641603</c:v>
                </c:pt>
                <c:pt idx="84">
                  <c:v>0.18322737433628772</c:v>
                </c:pt>
                <c:pt idx="85">
                  <c:v>0.17956282684956196</c:v>
                </c:pt>
                <c:pt idx="86">
                  <c:v>0.17597157031257071</c:v>
                </c:pt>
                <c:pt idx="87">
                  <c:v>0.1724521389063193</c:v>
                </c:pt>
                <c:pt idx="88">
                  <c:v>0.16900309612819292</c:v>
                </c:pt>
                <c:pt idx="89">
                  <c:v>0.16562303420562907</c:v>
                </c:pt>
                <c:pt idx="90">
                  <c:v>0.16231057352151648</c:v>
                </c:pt>
                <c:pt idx="91">
                  <c:v>0.15906436205108615</c:v>
                </c:pt>
                <c:pt idx="92">
                  <c:v>0.15588307481006441</c:v>
                </c:pt>
                <c:pt idx="93">
                  <c:v>0.15276541331386312</c:v>
                </c:pt>
                <c:pt idx="94">
                  <c:v>0.14971010504758586</c:v>
                </c:pt>
                <c:pt idx="95">
                  <c:v>0.14671590294663414</c:v>
                </c:pt>
                <c:pt idx="96">
                  <c:v>0.14378158488770146</c:v>
                </c:pt>
                <c:pt idx="97">
                  <c:v>0.14090595318994742</c:v>
                </c:pt>
                <c:pt idx="98">
                  <c:v>0.13808783412614847</c:v>
                </c:pt>
                <c:pt idx="99">
                  <c:v>0.13532607744362551</c:v>
                </c:pt>
                <c:pt idx="100">
                  <c:v>0.13261955589475299</c:v>
                </c:pt>
                <c:pt idx="101">
                  <c:v>0.12996716477685794</c:v>
                </c:pt>
                <c:pt idx="102">
                  <c:v>0.12736782148132078</c:v>
                </c:pt>
                <c:pt idx="103">
                  <c:v>0.12482046505169436</c:v>
                </c:pt>
                <c:pt idx="104">
                  <c:v>0.12232405575066048</c:v>
                </c:pt>
                <c:pt idx="105">
                  <c:v>0.11987757463564727</c:v>
                </c:pt>
                <c:pt idx="106">
                  <c:v>0.11748002314293432</c:v>
                </c:pt>
                <c:pt idx="107">
                  <c:v>0.11513042268007563</c:v>
                </c:pt>
                <c:pt idx="108">
                  <c:v>0.11282781422647412</c:v>
                </c:pt>
                <c:pt idx="109">
                  <c:v>0.11057125794194463</c:v>
                </c:pt>
                <c:pt idx="110">
                  <c:v>0.10835983278310574</c:v>
                </c:pt>
                <c:pt idx="111">
                  <c:v>0.10619263612744362</c:v>
                </c:pt>
                <c:pt idx="112">
                  <c:v>0.10406878340489474</c:v>
                </c:pt>
                <c:pt idx="113">
                  <c:v>0.10198740773679685</c:v>
                </c:pt>
                <c:pt idx="114">
                  <c:v>9.9947659582060908E-2</c:v>
                </c:pt>
                <c:pt idx="115">
                  <c:v>9.7948706390419693E-2</c:v>
                </c:pt>
                <c:pt idx="116">
                  <c:v>9.5989732262611302E-2</c:v>
                </c:pt>
                <c:pt idx="117">
                  <c:v>9.4069937617359073E-2</c:v>
                </c:pt>
                <c:pt idx="118">
                  <c:v>9.2188538865011896E-2</c:v>
                </c:pt>
                <c:pt idx="119">
                  <c:v>9.0344768087711663E-2</c:v>
                </c:pt>
                <c:pt idx="120">
                  <c:v>8.8537872725957423E-2</c:v>
                </c:pt>
                <c:pt idx="121">
                  <c:v>8.6767115271438267E-2</c:v>
                </c:pt>
                <c:pt idx="122">
                  <c:v>8.50317729660095E-2</c:v>
                </c:pt>
                <c:pt idx="123">
                  <c:v>8.3331137506689315E-2</c:v>
                </c:pt>
                <c:pt idx="124">
                  <c:v>8.1664514756555534E-2</c:v>
                </c:pt>
                <c:pt idx="125">
                  <c:v>8.0031224461424424E-2</c:v>
                </c:pt>
                <c:pt idx="126">
                  <c:v>7.8430599972195938E-2</c:v>
                </c:pt>
                <c:pt idx="127">
                  <c:v>7.6861987972752024E-2</c:v>
                </c:pt>
                <c:pt idx="128">
                  <c:v>7.5324748213296988E-2</c:v>
                </c:pt>
                <c:pt idx="129">
                  <c:v>7.3818253249031046E-2</c:v>
                </c:pt>
                <c:pt idx="130">
                  <c:v>7.2341888184050421E-2</c:v>
                </c:pt>
                <c:pt idx="131">
                  <c:v>7.0895050420369407E-2</c:v>
                </c:pt>
                <c:pt idx="132">
                  <c:v>6.9477149411962022E-2</c:v>
                </c:pt>
                <c:pt idx="133">
                  <c:v>6.8087606423722774E-2</c:v>
                </c:pt>
                <c:pt idx="134">
                  <c:v>6.6725854295248313E-2</c:v>
                </c:pt>
                <c:pt idx="135">
                  <c:v>6.5391337209343342E-2</c:v>
                </c:pt>
                <c:pt idx="136">
                  <c:v>6.4083510465156479E-2</c:v>
                </c:pt>
                <c:pt idx="137">
                  <c:v>6.280184025585335E-2</c:v>
                </c:pt>
                <c:pt idx="138">
                  <c:v>6.1545803450736285E-2</c:v>
                </c:pt>
                <c:pt idx="139">
                  <c:v>6.0314887381721555E-2</c:v>
                </c:pt>
                <c:pt idx="140">
                  <c:v>5.9108589634087119E-2</c:v>
                </c:pt>
                <c:pt idx="141">
                  <c:v>5.7926417841405377E-2</c:v>
                </c:pt>
                <c:pt idx="142">
                  <c:v>5.6767889484577269E-2</c:v>
                </c:pt>
                <c:pt idx="143">
                  <c:v>5.5632531694885724E-2</c:v>
                </c:pt>
                <c:pt idx="144">
                  <c:v>5.4519881060988006E-2</c:v>
                </c:pt>
                <c:pt idx="145">
                  <c:v>5.3429483439768242E-2</c:v>
                </c:pt>
                <c:pt idx="146">
                  <c:v>5.2360893770972874E-2</c:v>
                </c:pt>
                <c:pt idx="147">
                  <c:v>5.1313675895553419E-2</c:v>
                </c:pt>
                <c:pt idx="148">
                  <c:v>5.028740237764235E-2</c:v>
                </c:pt>
                <c:pt idx="149">
                  <c:v>4.9281654330089499E-2</c:v>
                </c:pt>
                <c:pt idx="150">
                  <c:v>4.8296021243487711E-2</c:v>
                </c:pt>
                <c:pt idx="151">
                  <c:v>4.7330100818617958E-2</c:v>
                </c:pt>
                <c:pt idx="152">
                  <c:v>4.6383498802245599E-2</c:v>
                </c:pt>
                <c:pt idx="153">
                  <c:v>4.5455828826200688E-2</c:v>
                </c:pt>
                <c:pt idx="154">
                  <c:v>4.454671224967667E-2</c:v>
                </c:pt>
                <c:pt idx="155">
                  <c:v>4.3655778004683135E-2</c:v>
                </c:pt>
                <c:pt idx="156">
                  <c:v>4.2782662444589468E-2</c:v>
                </c:pt>
                <c:pt idx="157">
                  <c:v>4.1927009195697681E-2</c:v>
                </c:pt>
                <c:pt idx="158">
                  <c:v>4.1088469011783729E-2</c:v>
                </c:pt>
                <c:pt idx="159">
                  <c:v>4.0266699631548053E-2</c:v>
                </c:pt>
                <c:pt idx="160">
                  <c:v>3.9461365638917091E-2</c:v>
                </c:pt>
                <c:pt idx="161">
                  <c:v>3.867213832613875E-2</c:v>
                </c:pt>
                <c:pt idx="162">
                  <c:v>3.7898695559615975E-2</c:v>
                </c:pt>
                <c:pt idx="163">
                  <c:v>3.7140721648423657E-2</c:v>
                </c:pt>
                <c:pt idx="164">
                  <c:v>3.6397907215455182E-2</c:v>
                </c:pt>
                <c:pt idx="165">
                  <c:v>3.5669949071146075E-2</c:v>
                </c:pt>
                <c:pt idx="166">
                  <c:v>3.4956550089723155E-2</c:v>
                </c:pt>
                <c:pt idx="167">
                  <c:v>3.4257419087928689E-2</c:v>
                </c:pt>
                <c:pt idx="168">
                  <c:v>3.3572270706170117E-2</c:v>
                </c:pt>
                <c:pt idx="169">
                  <c:v>3.2900825292046715E-2</c:v>
                </c:pt>
                <c:pt idx="170">
                  <c:v>3.2242808786205779E-2</c:v>
                </c:pt>
                <c:pt idx="171">
                  <c:v>3.1597952610481664E-2</c:v>
                </c:pt>
                <c:pt idx="172">
                  <c:v>3.096599355827203E-2</c:v>
                </c:pt>
                <c:pt idx="173">
                  <c:v>3.0346673687106588E-2</c:v>
                </c:pt>
                <c:pt idx="174">
                  <c:v>2.9739740213364455E-2</c:v>
                </c:pt>
                <c:pt idx="175">
                  <c:v>2.9144945409097164E-2</c:v>
                </c:pt>
                <c:pt idx="176">
                  <c:v>2.856204650091522E-2</c:v>
                </c:pt>
                <c:pt idx="177">
                  <c:v>2.7990805570896914E-2</c:v>
                </c:pt>
                <c:pt idx="178">
                  <c:v>2.7430989459478975E-2</c:v>
                </c:pt>
                <c:pt idx="179">
                  <c:v>2.6882369670289397E-2</c:v>
                </c:pt>
                <c:pt idx="180">
                  <c:v>2.6344722276883607E-2</c:v>
                </c:pt>
                <c:pt idx="181">
                  <c:v>2.5817827831345935E-2</c:v>
                </c:pt>
                <c:pt idx="182">
                  <c:v>2.5301471274719014E-2</c:v>
                </c:pt>
                <c:pt idx="183">
                  <c:v>2.4795441849224633E-2</c:v>
                </c:pt>
                <c:pt idx="184">
                  <c:v>2.4299533012240141E-2</c:v>
                </c:pt>
                <c:pt idx="185">
                  <c:v>2.3813542351995339E-2</c:v>
                </c:pt>
                <c:pt idx="186">
                  <c:v>2.3337271504955431E-2</c:v>
                </c:pt>
                <c:pt idx="187">
                  <c:v>2.2870526074856321E-2</c:v>
                </c:pt>
                <c:pt idx="188">
                  <c:v>2.2413115553359196E-2</c:v>
                </c:pt>
                <c:pt idx="189">
                  <c:v>2.1964853242292012E-2</c:v>
                </c:pt>
                <c:pt idx="190">
                  <c:v>2.152555617744617E-2</c:v>
                </c:pt>
                <c:pt idx="191">
                  <c:v>2.1095045053897248E-2</c:v>
                </c:pt>
                <c:pt idx="192">
                  <c:v>2.0673144152819303E-2</c:v>
                </c:pt>
                <c:pt idx="193">
                  <c:v>2.0259681269762918E-2</c:v>
                </c:pt>
                <c:pt idx="194">
                  <c:v>1.985448764436766E-2</c:v>
                </c:pt>
                <c:pt idx="195">
                  <c:v>1.9457397891480308E-2</c:v>
                </c:pt>
                <c:pt idx="196">
                  <c:v>1.9068249933650701E-2</c:v>
                </c:pt>
                <c:pt idx="197">
                  <c:v>1.8686884934977686E-2</c:v>
                </c:pt>
                <c:pt idx="198">
                  <c:v>1.8313147236278131E-2</c:v>
                </c:pt>
                <c:pt idx="199">
                  <c:v>1.7946884291552567E-2</c:v>
                </c:pt>
                <c:pt idx="200">
                  <c:v>1.7587946605721515E-2</c:v>
                </c:pt>
                <c:pt idx="201">
                  <c:v>1.7236187673607083E-2</c:v>
                </c:pt>
                <c:pt idx="202">
                  <c:v>1.6891463920134943E-2</c:v>
                </c:pt>
                <c:pt idx="203">
                  <c:v>1.6553634641732245E-2</c:v>
                </c:pt>
                <c:pt idx="204">
                  <c:v>1.6222561948897599E-2</c:v>
                </c:pt>
                <c:pt idx="205">
                  <c:v>1.5898110709919647E-2</c:v>
                </c:pt>
                <c:pt idx="206">
                  <c:v>1.5580148495721254E-2</c:v>
                </c:pt>
                <c:pt idx="207">
                  <c:v>1.5268545525806828E-2</c:v>
                </c:pt>
                <c:pt idx="208">
                  <c:v>1.4963174615290691E-2</c:v>
                </c:pt>
                <c:pt idx="209">
                  <c:v>1.4663911122984877E-2</c:v>
                </c:pt>
                <c:pt idx="210">
                  <c:v>1.437063290052518E-2</c:v>
                </c:pt>
                <c:pt idx="211">
                  <c:v>1.4083220242514675E-2</c:v>
                </c:pt>
                <c:pt idx="212">
                  <c:v>1.3801555837664382E-2</c:v>
                </c:pt>
                <c:pt idx="213">
                  <c:v>1.3525524720911095E-2</c:v>
                </c:pt>
                <c:pt idx="214">
                  <c:v>1.3255014226492874E-2</c:v>
                </c:pt>
                <c:pt idx="215">
                  <c:v>1.2989913941963017E-2</c:v>
                </c:pt>
                <c:pt idx="216">
                  <c:v>1.2730115663123756E-2</c:v>
                </c:pt>
                <c:pt idx="217">
                  <c:v>1.2475513349861281E-2</c:v>
                </c:pt>
                <c:pt idx="218">
                  <c:v>1.2226003082864055E-2</c:v>
                </c:pt>
                <c:pt idx="219">
                  <c:v>1.1981483021206774E-2</c:v>
                </c:pt>
                <c:pt idx="220">
                  <c:v>1.1741853360782638E-2</c:v>
                </c:pt>
                <c:pt idx="221">
                  <c:v>1.1507016293566985E-2</c:v>
                </c:pt>
                <c:pt idx="222">
                  <c:v>1.1276875967695645E-2</c:v>
                </c:pt>
                <c:pt idx="223">
                  <c:v>1.1051338448341731E-2</c:v>
                </c:pt>
                <c:pt idx="224">
                  <c:v>1.0830311679374895E-2</c:v>
                </c:pt>
                <c:pt idx="225">
                  <c:v>1.0613705445787398E-2</c:v>
                </c:pt>
                <c:pt idx="226">
                  <c:v>1.040143133687165E-2</c:v>
                </c:pt>
                <c:pt idx="227">
                  <c:v>1.0193402710134216E-2</c:v>
                </c:pt>
                <c:pt idx="228">
                  <c:v>9.9895346559315309E-3</c:v>
                </c:pt>
                <c:pt idx="229">
                  <c:v>9.7897439628129006E-3</c:v>
                </c:pt>
                <c:pt idx="230">
                  <c:v>9.5939490835566417E-3</c:v>
                </c:pt>
                <c:pt idx="231">
                  <c:v>9.4020701018855089E-3</c:v>
                </c:pt>
                <c:pt idx="232">
                  <c:v>9.2140286998477986E-3</c:v>
                </c:pt>
                <c:pt idx="233">
                  <c:v>9.0297481258508425E-3</c:v>
                </c:pt>
                <c:pt idx="234">
                  <c:v>8.8491531633338259E-3</c:v>
                </c:pt>
                <c:pt idx="235">
                  <c:v>8.6721701000671489E-3</c:v>
                </c:pt>
                <c:pt idx="236">
                  <c:v>8.4987266980658064E-3</c:v>
                </c:pt>
                <c:pt idx="237">
                  <c:v>8.3287521641044904E-3</c:v>
                </c:pt>
                <c:pt idx="238">
                  <c:v>8.1621771208224003E-3</c:v>
                </c:pt>
                <c:pt idx="239">
                  <c:v>7.9989335784059513E-3</c:v>
                </c:pt>
                <c:pt idx="240">
                  <c:v>7.8389549068378327E-3</c:v>
                </c:pt>
                <c:pt idx="241">
                  <c:v>7.682175808701076E-3</c:v>
                </c:pt>
                <c:pt idx="242">
                  <c:v>7.5285322925270548E-3</c:v>
                </c:pt>
                <c:pt idx="243">
                  <c:v>7.3779616466765133E-3</c:v>
                </c:pt>
                <c:pt idx="244">
                  <c:v>7.2304024137429829E-3</c:v>
                </c:pt>
                <c:pt idx="245">
                  <c:v>7.0857943654681231E-3</c:v>
                </c:pt>
                <c:pt idx="246">
                  <c:v>6.9440784781587602E-3</c:v>
                </c:pt>
                <c:pt idx="247">
                  <c:v>6.8051969085955845E-3</c:v>
                </c:pt>
                <c:pt idx="248">
                  <c:v>6.6690929704236726E-3</c:v>
                </c:pt>
                <c:pt idx="249">
                  <c:v>6.5357111110151992E-3</c:v>
                </c:pt>
              </c:numCache>
            </c:numRef>
          </c:yVal>
          <c:smooth val="0"/>
          <c:extLst>
            <c:ext xmlns:c16="http://schemas.microsoft.com/office/drawing/2014/chart" uri="{C3380CC4-5D6E-409C-BE32-E72D297353CC}">
              <c16:uniqueId val="{00000000-B7C7-4D7C-9058-DE35E42D9FA3}"/>
            </c:ext>
          </c:extLst>
        </c:ser>
        <c:dLbls>
          <c:showLegendKey val="0"/>
          <c:showVal val="0"/>
          <c:showCatName val="0"/>
          <c:showSerName val="0"/>
          <c:showPercent val="0"/>
          <c:showBubbleSize val="0"/>
        </c:dLbls>
        <c:axId val="1445472287"/>
        <c:axId val="612072623"/>
      </c:scatterChart>
      <c:valAx>
        <c:axId val="1445472287"/>
        <c:scaling>
          <c:orientation val="maxMin"/>
          <c:max val="250"/>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2072623"/>
        <c:crosses val="autoZero"/>
        <c:crossBetween val="midCat"/>
      </c:valAx>
      <c:valAx>
        <c:axId val="612072623"/>
        <c:scaling>
          <c:orientation val="minMax"/>
          <c:max val="1"/>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5472287"/>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10000"/>
        <a:lumOff val="90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51294459960674"/>
          <c:y val="0.10063875193170947"/>
          <c:w val="0.84955808749515904"/>
          <c:h val="0.83610567370667443"/>
        </c:manualLayout>
      </c:layout>
      <c:barChart>
        <c:barDir val="col"/>
        <c:grouping val="clustered"/>
        <c:varyColors val="0"/>
        <c:ser>
          <c:idx val="0"/>
          <c:order val="0"/>
          <c:tx>
            <c:strRef>
              <c:f>Sheet1!$B$1</c:f>
              <c:strCache>
                <c:ptCount val="1"/>
                <c:pt idx="0">
                  <c:v>Series 1</c:v>
                </c:pt>
              </c:strCache>
            </c:strRef>
          </c:tx>
          <c:spPr>
            <a:solidFill>
              <a:schemeClr val="accent2"/>
            </a:solidFill>
            <a:ln w="25400">
              <a:noFill/>
            </a:ln>
            <a:effectLst/>
          </c:spPr>
          <c:invertIfNegative val="0"/>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numCache>
            </c:numRef>
          </c:cat>
          <c:val>
            <c:numRef>
              <c:f>Sheet1!$B$2:$B$21</c:f>
              <c:numCache>
                <c:formatCode>General</c:formatCode>
                <c:ptCount val="20"/>
                <c:pt idx="0">
                  <c:v>-4.7374144851744182E-2</c:v>
                </c:pt>
                <c:pt idx="1">
                  <c:v>0.383742492123618</c:v>
                </c:pt>
                <c:pt idx="2">
                  <c:v>-0.16823642706034425</c:v>
                </c:pt>
                <c:pt idx="3">
                  <c:v>-0.19962390875545022</c:v>
                </c:pt>
                <c:pt idx="4">
                  <c:v>0.53895321137520402</c:v>
                </c:pt>
                <c:pt idx="5">
                  <c:v>0.24002835181424509</c:v>
                </c:pt>
                <c:pt idx="6">
                  <c:v>9.8347099406862037E-2</c:v>
                </c:pt>
                <c:pt idx="7">
                  <c:v>-0.10092113541486147</c:v>
                </c:pt>
                <c:pt idx="8">
                  <c:v>-0.30628573133669035</c:v>
                </c:pt>
                <c:pt idx="9">
                  <c:v>0.13058191642443862</c:v>
                </c:pt>
                <c:pt idx="10">
                  <c:v>-0.35170589839577893</c:v>
                </c:pt>
                <c:pt idx="11">
                  <c:v>0.38327560189711452</c:v>
                </c:pt>
                <c:pt idx="12">
                  <c:v>2.23338489885721</c:v>
                </c:pt>
                <c:pt idx="13">
                  <c:v>1.9737436493051499</c:v>
                </c:pt>
                <c:pt idx="14">
                  <c:v>0.39466928993082601</c:v>
                </c:pt>
                <c:pt idx="15">
                  <c:v>2.4221877783947896</c:v>
                </c:pt>
                <c:pt idx="16">
                  <c:v>-0.24827675824891005</c:v>
                </c:pt>
                <c:pt idx="17">
                  <c:v>1.6546316526714926</c:v>
                </c:pt>
                <c:pt idx="18">
                  <c:v>2.8650954060916298</c:v>
                </c:pt>
              </c:numCache>
            </c:numRef>
          </c:val>
          <c:extLst>
            <c:ext xmlns:c16="http://schemas.microsoft.com/office/drawing/2014/chart" uri="{C3380CC4-5D6E-409C-BE32-E72D297353CC}">
              <c16:uniqueId val="{00000000-243D-4B6B-AB7D-010DE5F821B5}"/>
            </c:ext>
          </c:extLst>
        </c:ser>
        <c:dLbls>
          <c:showLegendKey val="0"/>
          <c:showVal val="0"/>
          <c:showCatName val="0"/>
          <c:showSerName val="0"/>
          <c:showPercent val="0"/>
          <c:showBubbleSize val="0"/>
        </c:dLbls>
        <c:gapWidth val="219"/>
        <c:axId val="1445471359"/>
        <c:axId val="612069743"/>
      </c:barChart>
      <c:scatterChart>
        <c:scatterStyle val="lineMarker"/>
        <c:varyColors val="0"/>
        <c:ser>
          <c:idx val="1"/>
          <c:order val="1"/>
          <c:tx>
            <c:strRef>
              <c:f>Sheet1!$C$1</c:f>
              <c:strCache>
                <c:ptCount val="1"/>
                <c:pt idx="0">
                  <c:v>0.98</c:v>
                </c:pt>
              </c:strCache>
            </c:strRef>
          </c:tx>
          <c:spPr>
            <a:ln w="25400" cap="rnd">
              <a:solidFill>
                <a:schemeClr val="accent1"/>
              </a:solidFill>
              <a:round/>
            </a:ln>
            <a:effectLst/>
          </c:spPr>
          <c:marker>
            <c:symbol val="none"/>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numCache>
            </c:numRef>
          </c:xVal>
          <c:yVal>
            <c:numRef>
              <c:f>Sheet1!$C$2:$C$21</c:f>
              <c:numCache>
                <c:formatCode>General</c:formatCode>
                <c:ptCount val="20"/>
                <c:pt idx="0">
                  <c:v>0.69513533085703272</c:v>
                </c:pt>
                <c:pt idx="1">
                  <c:v>0.70932176618064569</c:v>
                </c:pt>
                <c:pt idx="2">
                  <c:v>0.72379772059249559</c:v>
                </c:pt>
                <c:pt idx="3">
                  <c:v>0.73856910264540365</c:v>
                </c:pt>
                <c:pt idx="4">
                  <c:v>0.75364194147490171</c:v>
                </c:pt>
                <c:pt idx="5">
                  <c:v>0.7690223892601038</c:v>
                </c:pt>
                <c:pt idx="6">
                  <c:v>0.78471672373479984</c:v>
                </c:pt>
                <c:pt idx="7">
                  <c:v>0.80073135074979573</c:v>
                </c:pt>
                <c:pt idx="8">
                  <c:v>0.81707280688754669</c:v>
                </c:pt>
                <c:pt idx="9">
                  <c:v>0.83374776213014967</c:v>
                </c:pt>
                <c:pt idx="10">
                  <c:v>0.85076302258178538</c:v>
                </c:pt>
                <c:pt idx="11">
                  <c:v>0.86812553324671982</c:v>
                </c:pt>
                <c:pt idx="12">
                  <c:v>0.8858423808639998</c:v>
                </c:pt>
                <c:pt idx="13">
                  <c:v>0.90392079679999982</c:v>
                </c:pt>
                <c:pt idx="14">
                  <c:v>0.92236815999999988</c:v>
                </c:pt>
                <c:pt idx="15">
                  <c:v>0.94119199999999992</c:v>
                </c:pt>
                <c:pt idx="16">
                  <c:v>0.96039999999999992</c:v>
                </c:pt>
                <c:pt idx="17">
                  <c:v>0.98</c:v>
                </c:pt>
                <c:pt idx="18">
                  <c:v>1</c:v>
                </c:pt>
              </c:numCache>
            </c:numRef>
          </c:yVal>
          <c:smooth val="0"/>
          <c:extLst>
            <c:ext xmlns:c16="http://schemas.microsoft.com/office/drawing/2014/chart" uri="{C3380CC4-5D6E-409C-BE32-E72D297353CC}">
              <c16:uniqueId val="{00000001-243D-4B6B-AB7D-010DE5F821B5}"/>
            </c:ext>
          </c:extLst>
        </c:ser>
        <c:ser>
          <c:idx val="2"/>
          <c:order val="2"/>
          <c:tx>
            <c:strRef>
              <c:f>Sheet1!$D$1</c:f>
              <c:strCache>
                <c:ptCount val="1"/>
                <c:pt idx="0">
                  <c:v>0.97</c:v>
                </c:pt>
              </c:strCache>
            </c:strRef>
          </c:tx>
          <c:spPr>
            <a:ln w="25400" cap="rnd">
              <a:solidFill>
                <a:schemeClr val="accent4">
                  <a:lumMod val="60000"/>
                  <a:lumOff val="40000"/>
                </a:schemeClr>
              </a:solidFill>
              <a:round/>
            </a:ln>
            <a:effectLst/>
          </c:spPr>
          <c:marker>
            <c:symbol val="none"/>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numCache>
            </c:numRef>
          </c:xVal>
          <c:yVal>
            <c:numRef>
              <c:f>Sheet1!$D$2:$D$21</c:f>
              <c:numCache>
                <c:formatCode>General</c:formatCode>
                <c:ptCount val="20"/>
                <c:pt idx="0">
                  <c:v>0.57795126254304086</c:v>
                </c:pt>
                <c:pt idx="1">
                  <c:v>0.595826043858805</c:v>
                </c:pt>
                <c:pt idx="2">
                  <c:v>0.61425365346268557</c:v>
                </c:pt>
                <c:pt idx="3">
                  <c:v>0.63325118913678924</c:v>
                </c:pt>
                <c:pt idx="4">
                  <c:v>0.65283627746060746</c:v>
                </c:pt>
                <c:pt idx="5">
                  <c:v>0.67302709016557472</c:v>
                </c:pt>
                <c:pt idx="6">
                  <c:v>0.69384236099543783</c:v>
                </c:pt>
                <c:pt idx="7">
                  <c:v>0.71530140308808021</c:v>
                </c:pt>
                <c:pt idx="8">
                  <c:v>0.73742412689492809</c:v>
                </c:pt>
                <c:pt idx="9">
                  <c:v>0.76023105865456508</c:v>
                </c:pt>
                <c:pt idx="10">
                  <c:v>0.78374335943769602</c:v>
                </c:pt>
                <c:pt idx="11">
                  <c:v>0.80798284478112992</c:v>
                </c:pt>
                <c:pt idx="12">
                  <c:v>0.83297200492899992</c:v>
                </c:pt>
                <c:pt idx="13">
                  <c:v>0.8587340256999999</c:v>
                </c:pt>
                <c:pt idx="14">
                  <c:v>0.88529280999999993</c:v>
                </c:pt>
                <c:pt idx="15">
                  <c:v>0.91267299999999996</c:v>
                </c:pt>
                <c:pt idx="16">
                  <c:v>0.94089999999999996</c:v>
                </c:pt>
                <c:pt idx="17">
                  <c:v>0.97</c:v>
                </c:pt>
                <c:pt idx="18">
                  <c:v>1</c:v>
                </c:pt>
              </c:numCache>
            </c:numRef>
          </c:yVal>
          <c:smooth val="0"/>
          <c:extLst>
            <c:ext xmlns:c16="http://schemas.microsoft.com/office/drawing/2014/chart" uri="{C3380CC4-5D6E-409C-BE32-E72D297353CC}">
              <c16:uniqueId val="{00000002-243D-4B6B-AB7D-010DE5F821B5}"/>
            </c:ext>
          </c:extLst>
        </c:ser>
        <c:ser>
          <c:idx val="3"/>
          <c:order val="3"/>
          <c:tx>
            <c:strRef>
              <c:f>Sheet1!$E$1</c:f>
              <c:strCache>
                <c:ptCount val="1"/>
                <c:pt idx="0">
                  <c:v>0.94</c:v>
                </c:pt>
              </c:strCache>
            </c:strRef>
          </c:tx>
          <c:spPr>
            <a:ln w="25400" cap="rnd">
              <a:solidFill>
                <a:srgbClr val="FFC000"/>
              </a:solidFill>
              <a:round/>
            </a:ln>
            <a:effectLst/>
          </c:spPr>
          <c:marker>
            <c:symbol val="none"/>
          </c:marker>
          <c:xVal>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numCache>
            </c:numRef>
          </c:xVal>
          <c:yVal>
            <c:numRef>
              <c:f>Sheet1!$E$2:$E$21</c:f>
              <c:numCache>
                <c:formatCode>General</c:formatCode>
                <c:ptCount val="20"/>
                <c:pt idx="0">
                  <c:v>0.3283230433810112</c:v>
                </c:pt>
                <c:pt idx="1">
                  <c:v>0.34927983338405449</c:v>
                </c:pt>
                <c:pt idx="2">
                  <c:v>0.37157429083410054</c:v>
                </c:pt>
                <c:pt idx="3">
                  <c:v>0.39529179875968146</c:v>
                </c:pt>
                <c:pt idx="4">
                  <c:v>0.42052319016987394</c:v>
                </c:pt>
                <c:pt idx="5">
                  <c:v>0.4473650959253978</c:v>
                </c:pt>
                <c:pt idx="6">
                  <c:v>0.47592031481425301</c:v>
                </c:pt>
                <c:pt idx="7">
                  <c:v>0.50629820724920538</c:v>
                </c:pt>
                <c:pt idx="8">
                  <c:v>0.53861511409489937</c:v>
                </c:pt>
                <c:pt idx="9">
                  <c:v>0.57299480222861643</c:v>
                </c:pt>
                <c:pt idx="10">
                  <c:v>0.6095689385410813</c:v>
                </c:pt>
                <c:pt idx="11">
                  <c:v>0.64847759419263973</c:v>
                </c:pt>
                <c:pt idx="12">
                  <c:v>0.68986978105599972</c:v>
                </c:pt>
                <c:pt idx="13">
                  <c:v>0.73390402239999974</c:v>
                </c:pt>
                <c:pt idx="14">
                  <c:v>0.78074895999999983</c:v>
                </c:pt>
                <c:pt idx="15">
                  <c:v>0.83058399999999988</c:v>
                </c:pt>
                <c:pt idx="16">
                  <c:v>0.88359999999999994</c:v>
                </c:pt>
                <c:pt idx="17">
                  <c:v>0.94</c:v>
                </c:pt>
                <c:pt idx="18">
                  <c:v>1</c:v>
                </c:pt>
              </c:numCache>
            </c:numRef>
          </c:yVal>
          <c:smooth val="0"/>
          <c:extLst>
            <c:ext xmlns:c16="http://schemas.microsoft.com/office/drawing/2014/chart" uri="{C3380CC4-5D6E-409C-BE32-E72D297353CC}">
              <c16:uniqueId val="{00000003-243D-4B6B-AB7D-010DE5F821B5}"/>
            </c:ext>
          </c:extLst>
        </c:ser>
        <c:dLbls>
          <c:showLegendKey val="0"/>
          <c:showVal val="0"/>
          <c:showCatName val="0"/>
          <c:showSerName val="0"/>
          <c:showPercent val="0"/>
          <c:showBubbleSize val="0"/>
        </c:dLbls>
        <c:axId val="1197264799"/>
        <c:axId val="1356941039"/>
      </c:scatterChart>
      <c:catAx>
        <c:axId val="1445471359"/>
        <c:scaling>
          <c:orientation val="minMax"/>
        </c:scaling>
        <c:delete val="1"/>
        <c:axPos val="b"/>
        <c:numFmt formatCode="General" sourceLinked="1"/>
        <c:majorTickMark val="none"/>
        <c:minorTickMark val="none"/>
        <c:tickLblPos val="nextTo"/>
        <c:crossAx val="612069743"/>
        <c:crosses val="autoZero"/>
        <c:auto val="1"/>
        <c:lblAlgn val="ctr"/>
        <c:lblOffset val="100"/>
        <c:noMultiLvlLbl val="0"/>
      </c:catAx>
      <c:valAx>
        <c:axId val="6120697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a:t>
                </a:r>
              </a:p>
            </c:rich>
          </c:tx>
          <c:layout>
            <c:manualLayout>
              <c:xMode val="edge"/>
              <c:yMode val="edge"/>
              <c:x val="1.5857282790082663E-2"/>
              <c:y val="0"/>
            </c:manualLayout>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5471359"/>
        <c:crosses val="autoZero"/>
        <c:crossBetween val="between"/>
      </c:valAx>
      <c:valAx>
        <c:axId val="1356941039"/>
        <c:scaling>
          <c:orientation val="minMax"/>
          <c:max val="1"/>
          <c:min val="-0.2"/>
        </c:scaling>
        <c:delete val="0"/>
        <c:axPos val="r"/>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Weight</a:t>
                </a:r>
              </a:p>
            </c:rich>
          </c:tx>
          <c:layout>
            <c:manualLayout>
              <c:xMode val="edge"/>
              <c:yMode val="edge"/>
              <c:x val="0.85812056123332758"/>
              <c:y val="5.047350078864818E-4"/>
            </c:manualLayout>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7264799"/>
        <c:crosses val="max"/>
        <c:crossBetween val="midCat"/>
      </c:valAx>
      <c:valAx>
        <c:axId val="1197264799"/>
        <c:scaling>
          <c:orientation val="minMax"/>
        </c:scaling>
        <c:delete val="1"/>
        <c:axPos val="b"/>
        <c:numFmt formatCode="General" sourceLinked="1"/>
        <c:majorTickMark val="out"/>
        <c:minorTickMark val="none"/>
        <c:tickLblPos val="nextTo"/>
        <c:crossAx val="1356941039"/>
        <c:crosses val="autoZero"/>
        <c:crossBetween val="midCat"/>
      </c:valAx>
      <c:spPr>
        <a:solidFill>
          <a:schemeClr val="tx1">
            <a:lumMod val="10000"/>
            <a:lumOff val="90000"/>
          </a:schemeClr>
        </a:solid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10000"/>
        <a:lumOff val="90000"/>
      </a:schemeClr>
    </a:solidFill>
    <a:ln>
      <a:noFill/>
    </a:ln>
    <a:effectLst/>
  </c:spPr>
  <c:txPr>
    <a:bodyPr rot="0" vert="horz"/>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0.18676449138205892</c:v>
                </c:pt>
                <c:pt idx="1">
                  <c:v>0.18672767372915303</c:v>
                </c:pt>
                <c:pt idx="2">
                  <c:v>0.19269965418444107</c:v>
                </c:pt>
                <c:pt idx="3">
                  <c:v>0.19260896649292891</c:v>
                </c:pt>
                <c:pt idx="4">
                  <c:v>0.1935442645177049</c:v>
                </c:pt>
                <c:pt idx="5">
                  <c:v>0.19350351203932351</c:v>
                </c:pt>
                <c:pt idx="6">
                  <c:v>0.20439985798342344</c:v>
                </c:pt>
                <c:pt idx="7">
                  <c:v>0.2054448680574909</c:v>
                </c:pt>
                <c:pt idx="8">
                  <c:v>0.20494348305902696</c:v>
                </c:pt>
                <c:pt idx="9">
                  <c:v>0.20497369011995786</c:v>
                </c:pt>
                <c:pt idx="10">
                  <c:v>0.20670271291532913</c:v>
                </c:pt>
                <c:pt idx="11">
                  <c:v>0.20675762732235439</c:v>
                </c:pt>
                <c:pt idx="12">
                  <c:v>0.20687112620837617</c:v>
                </c:pt>
                <c:pt idx="13">
                  <c:v>0.20637431974620998</c:v>
                </c:pt>
                <c:pt idx="14">
                  <c:v>0.20803874790809315</c:v>
                </c:pt>
                <c:pt idx="15">
                  <c:v>0.2055244406215635</c:v>
                </c:pt>
                <c:pt idx="16">
                  <c:v>0.20495631026980821</c:v>
                </c:pt>
                <c:pt idx="17">
                  <c:v>0.20573773245870278</c:v>
                </c:pt>
                <c:pt idx="18">
                  <c:v>0.20564995889387208</c:v>
                </c:pt>
                <c:pt idx="19">
                  <c:v>0.20568858025939121</c:v>
                </c:pt>
                <c:pt idx="20">
                  <c:v>0.20690041782781363</c:v>
                </c:pt>
                <c:pt idx="21">
                  <c:v>0.20607718453926849</c:v>
                </c:pt>
                <c:pt idx="22">
                  <c:v>0.20544319603534025</c:v>
                </c:pt>
                <c:pt idx="23">
                  <c:v>0.20573745553869147</c:v>
                </c:pt>
                <c:pt idx="24">
                  <c:v>0.20879742556709033</c:v>
                </c:pt>
                <c:pt idx="25">
                  <c:v>0.20853619014380917</c:v>
                </c:pt>
                <c:pt idx="26">
                  <c:v>0.20856744049907303</c:v>
                </c:pt>
                <c:pt idx="27">
                  <c:v>0.20999622502737969</c:v>
                </c:pt>
                <c:pt idx="28">
                  <c:v>0.20967455605147245</c:v>
                </c:pt>
                <c:pt idx="29">
                  <c:v>0.21066796053361445</c:v>
                </c:pt>
                <c:pt idx="30">
                  <c:v>0.19508140993740267</c:v>
                </c:pt>
                <c:pt idx="31">
                  <c:v>0.19492689873883609</c:v>
                </c:pt>
                <c:pt idx="32">
                  <c:v>0.19372285360061753</c:v>
                </c:pt>
                <c:pt idx="33">
                  <c:v>0.19479387520553818</c:v>
                </c:pt>
                <c:pt idx="34">
                  <c:v>0.19513914702115467</c:v>
                </c:pt>
                <c:pt idx="35">
                  <c:v>0.19649516065637967</c:v>
                </c:pt>
                <c:pt idx="36">
                  <c:v>0.19596772712509489</c:v>
                </c:pt>
                <c:pt idx="37">
                  <c:v>0.19531116842546023</c:v>
                </c:pt>
                <c:pt idx="38">
                  <c:v>0.19595590465585438</c:v>
                </c:pt>
                <c:pt idx="39">
                  <c:v>0.19584238725850003</c:v>
                </c:pt>
                <c:pt idx="40">
                  <c:v>0.19599311383144977</c:v>
                </c:pt>
                <c:pt idx="41">
                  <c:v>0.19652132725034488</c:v>
                </c:pt>
                <c:pt idx="42">
                  <c:v>0.19766589778007465</c:v>
                </c:pt>
                <c:pt idx="43">
                  <c:v>0.19678846525025284</c:v>
                </c:pt>
                <c:pt idx="44">
                  <c:v>0.19679889126386105</c:v>
                </c:pt>
                <c:pt idx="45">
                  <c:v>0.19818762842325965</c:v>
                </c:pt>
                <c:pt idx="46">
                  <c:v>0.19850162700138552</c:v>
                </c:pt>
                <c:pt idx="47">
                  <c:v>0.19822450893261126</c:v>
                </c:pt>
                <c:pt idx="48">
                  <c:v>0.19835815140448634</c:v>
                </c:pt>
                <c:pt idx="49">
                  <c:v>0.19878829700105741</c:v>
                </c:pt>
                <c:pt idx="50">
                  <c:v>0.19857198955081734</c:v>
                </c:pt>
                <c:pt idx="51">
                  <c:v>0.19591936209005695</c:v>
                </c:pt>
                <c:pt idx="52">
                  <c:v>0.19609732716218181</c:v>
                </c:pt>
                <c:pt idx="53">
                  <c:v>0.194863562269699</c:v>
                </c:pt>
                <c:pt idx="54">
                  <c:v>0.1963578916424662</c:v>
                </c:pt>
                <c:pt idx="55">
                  <c:v>0.19614161582339257</c:v>
                </c:pt>
                <c:pt idx="56">
                  <c:v>0.1955002131638601</c:v>
                </c:pt>
                <c:pt idx="57">
                  <c:v>0.19586146587049075</c:v>
                </c:pt>
                <c:pt idx="58">
                  <c:v>0.19569923863497221</c:v>
                </c:pt>
                <c:pt idx="59">
                  <c:v>0.1946431529020248</c:v>
                </c:pt>
                <c:pt idx="60">
                  <c:v>0.19497279952339841</c:v>
                </c:pt>
                <c:pt idx="61">
                  <c:v>0.19517333147232777</c:v>
                </c:pt>
                <c:pt idx="62">
                  <c:v>0.19826171600024012</c:v>
                </c:pt>
                <c:pt idx="63">
                  <c:v>0.19808671218653645</c:v>
                </c:pt>
                <c:pt idx="64">
                  <c:v>0.19796636816863242</c:v>
                </c:pt>
                <c:pt idx="65">
                  <c:v>0.20213699446160219</c:v>
                </c:pt>
                <c:pt idx="66">
                  <c:v>0.20192809818791421</c:v>
                </c:pt>
                <c:pt idx="67">
                  <c:v>0.20082517994782959</c:v>
                </c:pt>
                <c:pt idx="68">
                  <c:v>0.20125224563588082</c:v>
                </c:pt>
                <c:pt idx="69">
                  <c:v>0.20076088301432829</c:v>
                </c:pt>
                <c:pt idx="70">
                  <c:v>0.19720739031852694</c:v>
                </c:pt>
                <c:pt idx="71">
                  <c:v>0.19632696037395014</c:v>
                </c:pt>
                <c:pt idx="72">
                  <c:v>0.19437101965124279</c:v>
                </c:pt>
                <c:pt idx="73">
                  <c:v>0.19625744498932279</c:v>
                </c:pt>
                <c:pt idx="74">
                  <c:v>0.1956121784161956</c:v>
                </c:pt>
                <c:pt idx="75">
                  <c:v>0.19571442884603465</c:v>
                </c:pt>
                <c:pt idx="76">
                  <c:v>0.1952533607192655</c:v>
                </c:pt>
                <c:pt idx="77">
                  <c:v>0.19484427875541202</c:v>
                </c:pt>
                <c:pt idx="78">
                  <c:v>0.19447424705168101</c:v>
                </c:pt>
                <c:pt idx="79">
                  <c:v>0.19465402871760187</c:v>
                </c:pt>
                <c:pt idx="80">
                  <c:v>0.19834524632409628</c:v>
                </c:pt>
                <c:pt idx="81">
                  <c:v>0.19838354201862621</c:v>
                </c:pt>
                <c:pt idx="82">
                  <c:v>0.19826849473527924</c:v>
                </c:pt>
                <c:pt idx="83">
                  <c:v>0.19848642440580166</c:v>
                </c:pt>
                <c:pt idx="84">
                  <c:v>0.1989329045112565</c:v>
                </c:pt>
                <c:pt idx="85">
                  <c:v>0.19867231705900257</c:v>
                </c:pt>
                <c:pt idx="86">
                  <c:v>0.19878208676673612</c:v>
                </c:pt>
                <c:pt idx="87">
                  <c:v>0.19687301446359601</c:v>
                </c:pt>
                <c:pt idx="88">
                  <c:v>0.19696799345569369</c:v>
                </c:pt>
                <c:pt idx="89">
                  <c:v>0.19674997882011866</c:v>
                </c:pt>
                <c:pt idx="90">
                  <c:v>0.19382772285999275</c:v>
                </c:pt>
                <c:pt idx="91">
                  <c:v>0.19358500733266498</c:v>
                </c:pt>
                <c:pt idx="92">
                  <c:v>0.18971062723739157</c:v>
                </c:pt>
                <c:pt idx="93">
                  <c:v>0.18981212673571068</c:v>
                </c:pt>
                <c:pt idx="94">
                  <c:v>0.1899375235648699</c:v>
                </c:pt>
                <c:pt idx="95">
                  <c:v>0.18968022563060449</c:v>
                </c:pt>
                <c:pt idx="96">
                  <c:v>0.18479289185357842</c:v>
                </c:pt>
                <c:pt idx="97">
                  <c:v>0.18152659702902704</c:v>
                </c:pt>
                <c:pt idx="98">
                  <c:v>0.18438265552219152</c:v>
                </c:pt>
                <c:pt idx="99">
                  <c:v>0.18472659105038688</c:v>
                </c:pt>
                <c:pt idx="100">
                  <c:v>0.18357619176489851</c:v>
                </c:pt>
                <c:pt idx="101">
                  <c:v>0.18400605002519024</c:v>
                </c:pt>
                <c:pt idx="102">
                  <c:v>0.18276765660775482</c:v>
                </c:pt>
                <c:pt idx="103">
                  <c:v>0.18201056238069996</c:v>
                </c:pt>
                <c:pt idx="104">
                  <c:v>0.18143703391095214</c:v>
                </c:pt>
                <c:pt idx="105">
                  <c:v>0.18286780389622401</c:v>
                </c:pt>
                <c:pt idx="106">
                  <c:v>0.18400963116213137</c:v>
                </c:pt>
                <c:pt idx="107">
                  <c:v>0.18562759119904707</c:v>
                </c:pt>
                <c:pt idx="108">
                  <c:v>0.18588441934802744</c:v>
                </c:pt>
                <c:pt idx="109">
                  <c:v>0.18209392307882272</c:v>
                </c:pt>
                <c:pt idx="110">
                  <c:v>0.17948768694928335</c:v>
                </c:pt>
                <c:pt idx="111">
                  <c:v>0.18116236641557223</c:v>
                </c:pt>
                <c:pt idx="112">
                  <c:v>0.17404306871912095</c:v>
                </c:pt>
                <c:pt idx="113">
                  <c:v>0.17454825883317213</c:v>
                </c:pt>
                <c:pt idx="114">
                  <c:v>0.17271691365272968</c:v>
                </c:pt>
                <c:pt idx="115">
                  <c:v>0.17298888096225234</c:v>
                </c:pt>
                <c:pt idx="116">
                  <c:v>0.16117068663574952</c:v>
                </c:pt>
                <c:pt idx="117">
                  <c:v>0.16081104740595778</c:v>
                </c:pt>
                <c:pt idx="118">
                  <c:v>0.16079831308401962</c:v>
                </c:pt>
                <c:pt idx="119">
                  <c:v>0.16112755390123429</c:v>
                </c:pt>
                <c:pt idx="120">
                  <c:v>0.15876311097653106</c:v>
                </c:pt>
                <c:pt idx="121">
                  <c:v>0.15952516451988558</c:v>
                </c:pt>
                <c:pt idx="122">
                  <c:v>0.15950608906376915</c:v>
                </c:pt>
                <c:pt idx="123">
                  <c:v>0.16100357269660134</c:v>
                </c:pt>
                <c:pt idx="124">
                  <c:v>0.15919038400194063</c:v>
                </c:pt>
                <c:pt idx="125">
                  <c:v>0.15998214422990928</c:v>
                </c:pt>
                <c:pt idx="126">
                  <c:v>0.16003571015030474</c:v>
                </c:pt>
                <c:pt idx="127">
                  <c:v>0.15904991953540112</c:v>
                </c:pt>
                <c:pt idx="128">
                  <c:v>0.1590103301090206</c:v>
                </c:pt>
                <c:pt idx="129">
                  <c:v>0.15898384627192094</c:v>
                </c:pt>
                <c:pt idx="130">
                  <c:v>0.15757348181543551</c:v>
                </c:pt>
                <c:pt idx="131">
                  <c:v>0.15866199075242474</c:v>
                </c:pt>
                <c:pt idx="132">
                  <c:v>0.15866220708413301</c:v>
                </c:pt>
                <c:pt idx="133">
                  <c:v>0.15926134842392747</c:v>
                </c:pt>
                <c:pt idx="134">
                  <c:v>0.17225617743546129</c:v>
                </c:pt>
                <c:pt idx="135">
                  <c:v>0.17390756618008607</c:v>
                </c:pt>
                <c:pt idx="136">
                  <c:v>0.17353431363070107</c:v>
                </c:pt>
                <c:pt idx="137">
                  <c:v>0.17230632526953107</c:v>
                </c:pt>
                <c:pt idx="138">
                  <c:v>0.17405551790656379</c:v>
                </c:pt>
                <c:pt idx="139">
                  <c:v>0.17499499326462339</c:v>
                </c:pt>
                <c:pt idx="140">
                  <c:v>0.17420012827884387</c:v>
                </c:pt>
                <c:pt idx="141">
                  <c:v>0.17482822204897547</c:v>
                </c:pt>
                <c:pt idx="142">
                  <c:v>0.17556659603134456</c:v>
                </c:pt>
                <c:pt idx="143">
                  <c:v>0.17358097240481393</c:v>
                </c:pt>
                <c:pt idx="144">
                  <c:v>0.17321470563720834</c:v>
                </c:pt>
                <c:pt idx="145">
                  <c:v>0.17151291573340813</c:v>
                </c:pt>
                <c:pt idx="146">
                  <c:v>0.17170301177113334</c:v>
                </c:pt>
                <c:pt idx="147">
                  <c:v>0.17143450268552285</c:v>
                </c:pt>
                <c:pt idx="148">
                  <c:v>0.17168212693351007</c:v>
                </c:pt>
                <c:pt idx="149">
                  <c:v>0.17341641082807757</c:v>
                </c:pt>
                <c:pt idx="150">
                  <c:v>0.1725979312267005</c:v>
                </c:pt>
                <c:pt idx="151">
                  <c:v>0.17176549536866861</c:v>
                </c:pt>
                <c:pt idx="152">
                  <c:v>0.1716805468674944</c:v>
                </c:pt>
                <c:pt idx="153">
                  <c:v>0.17167842599515024</c:v>
                </c:pt>
                <c:pt idx="154">
                  <c:v>0.17399508191527413</c:v>
                </c:pt>
                <c:pt idx="155">
                  <c:v>0.17241778921457371</c:v>
                </c:pt>
                <c:pt idx="156">
                  <c:v>0.17614992065501242</c:v>
                </c:pt>
                <c:pt idx="157">
                  <c:v>0.17702533947401014</c:v>
                </c:pt>
                <c:pt idx="158">
                  <c:v>0.17657994826016199</c:v>
                </c:pt>
                <c:pt idx="159">
                  <c:v>0.1762115495453577</c:v>
                </c:pt>
                <c:pt idx="160">
                  <c:v>0.17637538958416038</c:v>
                </c:pt>
                <c:pt idx="161">
                  <c:v>0.17640082388955766</c:v>
                </c:pt>
                <c:pt idx="162">
                  <c:v>0.17617516184025903</c:v>
                </c:pt>
                <c:pt idx="163">
                  <c:v>0.17670597462147741</c:v>
                </c:pt>
                <c:pt idx="164">
                  <c:v>0.17429320476831306</c:v>
                </c:pt>
                <c:pt idx="165">
                  <c:v>0.17704704115335385</c:v>
                </c:pt>
                <c:pt idx="166">
                  <c:v>0.17912941786040498</c:v>
                </c:pt>
                <c:pt idx="167">
                  <c:v>0.18052259991014383</c:v>
                </c:pt>
                <c:pt idx="168">
                  <c:v>0.18189691214547041</c:v>
                </c:pt>
                <c:pt idx="169">
                  <c:v>0.18178377004743471</c:v>
                </c:pt>
                <c:pt idx="170">
                  <c:v>0.18192168867967853</c:v>
                </c:pt>
                <c:pt idx="171">
                  <c:v>0.18770060937451943</c:v>
                </c:pt>
                <c:pt idx="172">
                  <c:v>0.18406594952682145</c:v>
                </c:pt>
                <c:pt idx="173">
                  <c:v>0.18561530397254553</c:v>
                </c:pt>
                <c:pt idx="174">
                  <c:v>0.18627060523148894</c:v>
                </c:pt>
                <c:pt idx="175">
                  <c:v>0.18140196781376217</c:v>
                </c:pt>
                <c:pt idx="176">
                  <c:v>0.18225492418480702</c:v>
                </c:pt>
                <c:pt idx="177">
                  <c:v>0.18206346645590527</c:v>
                </c:pt>
                <c:pt idx="178">
                  <c:v>0.18551227116134134</c:v>
                </c:pt>
                <c:pt idx="179">
                  <c:v>0.18525464835867708</c:v>
                </c:pt>
                <c:pt idx="180">
                  <c:v>0.21281208658754641</c:v>
                </c:pt>
                <c:pt idx="181">
                  <c:v>0.21507727436006663</c:v>
                </c:pt>
                <c:pt idx="182">
                  <c:v>0.2177986538303234</c:v>
                </c:pt>
                <c:pt idx="183">
                  <c:v>0.21606558532907694</c:v>
                </c:pt>
                <c:pt idx="184">
                  <c:v>0.2160864541407348</c:v>
                </c:pt>
                <c:pt idx="185">
                  <c:v>0.21683244788874328</c:v>
                </c:pt>
                <c:pt idx="186">
                  <c:v>0.21681621573778823</c:v>
                </c:pt>
                <c:pt idx="187">
                  <c:v>0.21700767543499777</c:v>
                </c:pt>
                <c:pt idx="188">
                  <c:v>0.21718432484284927</c:v>
                </c:pt>
                <c:pt idx="189">
                  <c:v>0.21671406865851087</c:v>
                </c:pt>
                <c:pt idx="190">
                  <c:v>0.21379972408735051</c:v>
                </c:pt>
                <c:pt idx="191">
                  <c:v>0.2141555693884431</c:v>
                </c:pt>
                <c:pt idx="192">
                  <c:v>0.21401980808544133</c:v>
                </c:pt>
                <c:pt idx="193">
                  <c:v>0.21335210731578505</c:v>
                </c:pt>
                <c:pt idx="194">
                  <c:v>0.21300025756468541</c:v>
                </c:pt>
                <c:pt idx="195">
                  <c:v>0.21359200024391142</c:v>
                </c:pt>
                <c:pt idx="196">
                  <c:v>0.21665950826961522</c:v>
                </c:pt>
                <c:pt idx="197">
                  <c:v>0.21665264339737381</c:v>
                </c:pt>
                <c:pt idx="198">
                  <c:v>0.21602248923132444</c:v>
                </c:pt>
                <c:pt idx="199">
                  <c:v>0.21604069904442763</c:v>
                </c:pt>
                <c:pt idx="200">
                  <c:v>0.2169367772720199</c:v>
                </c:pt>
                <c:pt idx="201">
                  <c:v>0.21691089368314362</c:v>
                </c:pt>
                <c:pt idx="202">
                  <c:v>0.21764227341758782</c:v>
                </c:pt>
                <c:pt idx="203">
                  <c:v>0.21791600618255713</c:v>
                </c:pt>
                <c:pt idx="204">
                  <c:v>0.2182554058368005</c:v>
                </c:pt>
                <c:pt idx="205">
                  <c:v>0.21834187452723772</c:v>
                </c:pt>
                <c:pt idx="206">
                  <c:v>0.21810510230535762</c:v>
                </c:pt>
                <c:pt idx="207">
                  <c:v>0.21844600400189468</c:v>
                </c:pt>
                <c:pt idx="208">
                  <c:v>0.21612421241594723</c:v>
                </c:pt>
                <c:pt idx="209">
                  <c:v>0.21579700242016853</c:v>
                </c:pt>
                <c:pt idx="210">
                  <c:v>0.21541112076430161</c:v>
                </c:pt>
                <c:pt idx="211">
                  <c:v>0.21506360712782566</c:v>
                </c:pt>
                <c:pt idx="212">
                  <c:v>0.2153920775441778</c:v>
                </c:pt>
                <c:pt idx="213">
                  <c:v>0.2152219813416239</c:v>
                </c:pt>
                <c:pt idx="214">
                  <c:v>0.2156621279975911</c:v>
                </c:pt>
                <c:pt idx="215">
                  <c:v>0.21529694869358346</c:v>
                </c:pt>
                <c:pt idx="216">
                  <c:v>0.21406700605394227</c:v>
                </c:pt>
                <c:pt idx="217">
                  <c:v>0.21291178768053104</c:v>
                </c:pt>
                <c:pt idx="218">
                  <c:v>0.21363271950795223</c:v>
                </c:pt>
                <c:pt idx="219">
                  <c:v>0.2134940544633209</c:v>
                </c:pt>
                <c:pt idx="220">
                  <c:v>0.21205951979819135</c:v>
                </c:pt>
                <c:pt idx="221">
                  <c:v>0.21648918042931456</c:v>
                </c:pt>
                <c:pt idx="222">
                  <c:v>0.21627708676455085</c:v>
                </c:pt>
                <c:pt idx="223">
                  <c:v>0.21623668877900706</c:v>
                </c:pt>
                <c:pt idx="224">
                  <c:v>0.21590721885203462</c:v>
                </c:pt>
                <c:pt idx="225">
                  <c:v>0.21660666792809005</c:v>
                </c:pt>
                <c:pt idx="226">
                  <c:v>0.21635841894272304</c:v>
                </c:pt>
                <c:pt idx="227">
                  <c:v>0.21667181194329957</c:v>
                </c:pt>
                <c:pt idx="228">
                  <c:v>0.21668264554543634</c:v>
                </c:pt>
                <c:pt idx="229">
                  <c:v>0.21671361175684045</c:v>
                </c:pt>
                <c:pt idx="230">
                  <c:v>0.21660299554062551</c:v>
                </c:pt>
                <c:pt idx="231">
                  <c:v>0.21575607016672191</c:v>
                </c:pt>
                <c:pt idx="232">
                  <c:v>0.21655812506055777</c:v>
                </c:pt>
                <c:pt idx="233">
                  <c:v>0.21569274241451919</c:v>
                </c:pt>
                <c:pt idx="234">
                  <c:v>0.21556796429934771</c:v>
                </c:pt>
                <c:pt idx="235">
                  <c:v>0.21489771578682637</c:v>
                </c:pt>
                <c:pt idx="236">
                  <c:v>0.21528087943901719</c:v>
                </c:pt>
                <c:pt idx="237">
                  <c:v>0.21640118436116682</c:v>
                </c:pt>
                <c:pt idx="238">
                  <c:v>0.21835444529698519</c:v>
                </c:pt>
                <c:pt idx="239">
                  <c:v>0.21858872412152225</c:v>
                </c:pt>
                <c:pt idx="240">
                  <c:v>0.2182646340362614</c:v>
                </c:pt>
                <c:pt idx="241">
                  <c:v>0.21811030895808245</c:v>
                </c:pt>
                <c:pt idx="242">
                  <c:v>0.21798467965037768</c:v>
                </c:pt>
                <c:pt idx="243">
                  <c:v>0.21660431668232027</c:v>
                </c:pt>
                <c:pt idx="244">
                  <c:v>0.20166956874325351</c:v>
                </c:pt>
                <c:pt idx="245">
                  <c:v>0.19945960843325375</c:v>
                </c:pt>
                <c:pt idx="246">
                  <c:v>0.2003360998968283</c:v>
                </c:pt>
                <c:pt idx="247">
                  <c:v>0.20137992535909233</c:v>
                </c:pt>
                <c:pt idx="248">
                  <c:v>0.19998151053562033</c:v>
                </c:pt>
                <c:pt idx="249">
                  <c:v>0.20051418519057021</c:v>
                </c:pt>
                <c:pt idx="250">
                  <c:v>0.19903624158269279</c:v>
                </c:pt>
                <c:pt idx="251">
                  <c:v>0.19811116182627139</c:v>
                </c:pt>
                <c:pt idx="252">
                  <c:v>0.1995177708048268</c:v>
                </c:pt>
                <c:pt idx="253">
                  <c:v>0.19979825206970922</c:v>
                </c:pt>
                <c:pt idx="254">
                  <c:v>0.20005441598385507</c:v>
                </c:pt>
                <c:pt idx="255">
                  <c:v>0.19997362331103002</c:v>
                </c:pt>
                <c:pt idx="256">
                  <c:v>0.19944579205273913</c:v>
                </c:pt>
                <c:pt idx="257">
                  <c:v>0.20013621068228413</c:v>
                </c:pt>
                <c:pt idx="258">
                  <c:v>0.20043211727170018</c:v>
                </c:pt>
                <c:pt idx="259">
                  <c:v>0.20053695421198056</c:v>
                </c:pt>
                <c:pt idx="260">
                  <c:v>0.20062703960093095</c:v>
                </c:pt>
                <c:pt idx="261">
                  <c:v>0.20021482801090587</c:v>
                </c:pt>
                <c:pt idx="262">
                  <c:v>0.19925241513962022</c:v>
                </c:pt>
                <c:pt idx="263">
                  <c:v>0.21583463272077016</c:v>
                </c:pt>
                <c:pt idx="264">
                  <c:v>0.21472160502501278</c:v>
                </c:pt>
                <c:pt idx="265">
                  <c:v>0.21542648924460603</c:v>
                </c:pt>
                <c:pt idx="266">
                  <c:v>0.21632995453671949</c:v>
                </c:pt>
                <c:pt idx="267">
                  <c:v>0.21671471521149335</c:v>
                </c:pt>
                <c:pt idx="268">
                  <c:v>0.21644455179753963</c:v>
                </c:pt>
                <c:pt idx="269">
                  <c:v>0.21607907158461701</c:v>
                </c:pt>
                <c:pt idx="270">
                  <c:v>0.21811867534173032</c:v>
                </c:pt>
                <c:pt idx="271">
                  <c:v>0.21775683967802761</c:v>
                </c:pt>
                <c:pt idx="272">
                  <c:v>0.21856552957069528</c:v>
                </c:pt>
                <c:pt idx="273">
                  <c:v>0.2183885061779218</c:v>
                </c:pt>
                <c:pt idx="274">
                  <c:v>0.21849387276450827</c:v>
                </c:pt>
                <c:pt idx="275">
                  <c:v>0.2165461583682495</c:v>
                </c:pt>
                <c:pt idx="276">
                  <c:v>0.21494389658810897</c:v>
                </c:pt>
                <c:pt idx="277">
                  <c:v>0.21430071314987156</c:v>
                </c:pt>
                <c:pt idx="278">
                  <c:v>0.21444096263247067</c:v>
                </c:pt>
                <c:pt idx="279">
                  <c:v>0.21482855801469314</c:v>
                </c:pt>
                <c:pt idx="280">
                  <c:v>0.21426766402435479</c:v>
                </c:pt>
                <c:pt idx="281">
                  <c:v>0.20907338310694054</c:v>
                </c:pt>
                <c:pt idx="282">
                  <c:v>0.21087470156677426</c:v>
                </c:pt>
                <c:pt idx="283">
                  <c:v>0.21033419148684274</c:v>
                </c:pt>
                <c:pt idx="284">
                  <c:v>0.21095588186361963</c:v>
                </c:pt>
                <c:pt idx="285">
                  <c:v>0.21117859206909709</c:v>
                </c:pt>
                <c:pt idx="286">
                  <c:v>0.21032386365045797</c:v>
                </c:pt>
                <c:pt idx="287">
                  <c:v>0.21030768980085651</c:v>
                </c:pt>
                <c:pt idx="288">
                  <c:v>0.20646624399708405</c:v>
                </c:pt>
                <c:pt idx="289">
                  <c:v>0.20757063164019449</c:v>
                </c:pt>
                <c:pt idx="290">
                  <c:v>0.18190474593778475</c:v>
                </c:pt>
                <c:pt idx="291">
                  <c:v>0.18124314859656732</c:v>
                </c:pt>
                <c:pt idx="292">
                  <c:v>0.17846020936705936</c:v>
                </c:pt>
                <c:pt idx="293">
                  <c:v>0.17886933360392876</c:v>
                </c:pt>
                <c:pt idx="294">
                  <c:v>0.179012427515718</c:v>
                </c:pt>
                <c:pt idx="295">
                  <c:v>0.17828128152747461</c:v>
                </c:pt>
                <c:pt idx="296">
                  <c:v>0.17831204251320382</c:v>
                </c:pt>
                <c:pt idx="297">
                  <c:v>0.17873457160064024</c:v>
                </c:pt>
                <c:pt idx="298">
                  <c:v>0.18000529324148115</c:v>
                </c:pt>
                <c:pt idx="299">
                  <c:v>0.18069039478134319</c:v>
                </c:pt>
                <c:pt idx="300">
                  <c:v>0.18020750234930571</c:v>
                </c:pt>
                <c:pt idx="301">
                  <c:v>0.18144818979537292</c:v>
                </c:pt>
                <c:pt idx="302">
                  <c:v>0.18162571584669907</c:v>
                </c:pt>
                <c:pt idx="303">
                  <c:v>0.18290565376315693</c:v>
                </c:pt>
                <c:pt idx="304">
                  <c:v>0.19522543519922733</c:v>
                </c:pt>
                <c:pt idx="305">
                  <c:v>0.19470070410062121</c:v>
                </c:pt>
                <c:pt idx="306">
                  <c:v>0.19086212619922269</c:v>
                </c:pt>
                <c:pt idx="307">
                  <c:v>0.19144871734825925</c:v>
                </c:pt>
                <c:pt idx="308">
                  <c:v>0.19155109941554477</c:v>
                </c:pt>
                <c:pt idx="309">
                  <c:v>0.19338966254875484</c:v>
                </c:pt>
                <c:pt idx="310">
                  <c:v>0.19388135840959783</c:v>
                </c:pt>
                <c:pt idx="311">
                  <c:v>0.20413179261249415</c:v>
                </c:pt>
                <c:pt idx="312">
                  <c:v>0.20343109202975543</c:v>
                </c:pt>
                <c:pt idx="313">
                  <c:v>0.20862144084813719</c:v>
                </c:pt>
                <c:pt idx="314">
                  <c:v>0.20856382459921316</c:v>
                </c:pt>
                <c:pt idx="315">
                  <c:v>0.20962115085898125</c:v>
                </c:pt>
                <c:pt idx="316">
                  <c:v>0.21013455758053587</c:v>
                </c:pt>
                <c:pt idx="317">
                  <c:v>0.21159965915417275</c:v>
                </c:pt>
                <c:pt idx="318">
                  <c:v>0.21118336085986286</c:v>
                </c:pt>
                <c:pt idx="319">
                  <c:v>0.21118930538001929</c:v>
                </c:pt>
                <c:pt idx="320">
                  <c:v>0.21125688016113364</c:v>
                </c:pt>
                <c:pt idx="321">
                  <c:v>0.21150749251091058</c:v>
                </c:pt>
                <c:pt idx="322">
                  <c:v>0.21132331008764382</c:v>
                </c:pt>
                <c:pt idx="323">
                  <c:v>0.2151177114739683</c:v>
                </c:pt>
                <c:pt idx="324">
                  <c:v>0.21566146943121486</c:v>
                </c:pt>
                <c:pt idx="325">
                  <c:v>0.21508824782206221</c:v>
                </c:pt>
                <c:pt idx="326">
                  <c:v>0.21818513737071241</c:v>
                </c:pt>
                <c:pt idx="327">
                  <c:v>0.21943806264364954</c:v>
                </c:pt>
                <c:pt idx="328">
                  <c:v>0.21847431397271322</c:v>
                </c:pt>
                <c:pt idx="329">
                  <c:v>0.21771089486305262</c:v>
                </c:pt>
                <c:pt idx="330">
                  <c:v>0.2177747511261883</c:v>
                </c:pt>
                <c:pt idx="331">
                  <c:v>0.21209540882977365</c:v>
                </c:pt>
                <c:pt idx="332">
                  <c:v>0.21312112465682806</c:v>
                </c:pt>
                <c:pt idx="333">
                  <c:v>0.2126814959075973</c:v>
                </c:pt>
                <c:pt idx="334">
                  <c:v>0.21290300172828722</c:v>
                </c:pt>
                <c:pt idx="335">
                  <c:v>0.21159179459092672</c:v>
                </c:pt>
                <c:pt idx="336">
                  <c:v>0.21081277113017191</c:v>
                </c:pt>
                <c:pt idx="337">
                  <c:v>0.21037782163233451</c:v>
                </c:pt>
                <c:pt idx="338">
                  <c:v>0.21159587327244639</c:v>
                </c:pt>
                <c:pt idx="339">
                  <c:v>0.21136508738422821</c:v>
                </c:pt>
                <c:pt idx="340">
                  <c:v>0.21138889261517962</c:v>
                </c:pt>
                <c:pt idx="341">
                  <c:v>0.21139505812872408</c:v>
                </c:pt>
                <c:pt idx="342">
                  <c:v>0.21183727858446447</c:v>
                </c:pt>
                <c:pt idx="343">
                  <c:v>0.21157022800788874</c:v>
                </c:pt>
                <c:pt idx="344">
                  <c:v>0.2113822021933919</c:v>
                </c:pt>
                <c:pt idx="345">
                  <c:v>0.21201860727402208</c:v>
                </c:pt>
                <c:pt idx="346">
                  <c:v>0.21306635803173601</c:v>
                </c:pt>
                <c:pt idx="347">
                  <c:v>0.23165859917413723</c:v>
                </c:pt>
                <c:pt idx="348">
                  <c:v>0.2295962391132276</c:v>
                </c:pt>
                <c:pt idx="349">
                  <c:v>0.22939319817143469</c:v>
                </c:pt>
                <c:pt idx="350">
                  <c:v>0.23320275280027541</c:v>
                </c:pt>
                <c:pt idx="351">
                  <c:v>0.23278647543239081</c:v>
                </c:pt>
                <c:pt idx="352">
                  <c:v>0.23259985681067616</c:v>
                </c:pt>
                <c:pt idx="353">
                  <c:v>0.23323917671855368</c:v>
                </c:pt>
                <c:pt idx="354">
                  <c:v>0.23407998471416513</c:v>
                </c:pt>
                <c:pt idx="355">
                  <c:v>0.23944474590521383</c:v>
                </c:pt>
                <c:pt idx="356">
                  <c:v>0.23896414320342493</c:v>
                </c:pt>
                <c:pt idx="357">
                  <c:v>0.23925084943782327</c:v>
                </c:pt>
                <c:pt idx="358">
                  <c:v>0.24065431918694702</c:v>
                </c:pt>
                <c:pt idx="359">
                  <c:v>0.24197352012611345</c:v>
                </c:pt>
                <c:pt idx="360">
                  <c:v>0.24245884128127654</c:v>
                </c:pt>
                <c:pt idx="361">
                  <c:v>0.24228340689804401</c:v>
                </c:pt>
                <c:pt idx="362">
                  <c:v>0.24129770542057713</c:v>
                </c:pt>
                <c:pt idx="363">
                  <c:v>0.24145345657450956</c:v>
                </c:pt>
                <c:pt idx="364">
                  <c:v>0.24110032205906434</c:v>
                </c:pt>
                <c:pt idx="365">
                  <c:v>0.24134157591328015</c:v>
                </c:pt>
                <c:pt idx="366">
                  <c:v>0.24263476392383998</c:v>
                </c:pt>
                <c:pt idx="367">
                  <c:v>0.24447737267932773</c:v>
                </c:pt>
                <c:pt idx="368">
                  <c:v>0.25320980533827164</c:v>
                </c:pt>
                <c:pt idx="369">
                  <c:v>0.25297036127833794</c:v>
                </c:pt>
                <c:pt idx="370">
                  <c:v>0.25300274677019124</c:v>
                </c:pt>
                <c:pt idx="371">
                  <c:v>0.25509231464802051</c:v>
                </c:pt>
                <c:pt idx="372">
                  <c:v>0.25441254382545936</c:v>
                </c:pt>
                <c:pt idx="373">
                  <c:v>0.24178086110136918</c:v>
                </c:pt>
                <c:pt idx="374">
                  <c:v>0.24258763265007763</c:v>
                </c:pt>
                <c:pt idx="375">
                  <c:v>0.2470212454133241</c:v>
                </c:pt>
                <c:pt idx="376">
                  <c:v>0.24470045259300219</c:v>
                </c:pt>
                <c:pt idx="377">
                  <c:v>0.24728798798677795</c:v>
                </c:pt>
                <c:pt idx="378">
                  <c:v>0.2474804084381674</c:v>
                </c:pt>
                <c:pt idx="379">
                  <c:v>0.2477026978862272</c:v>
                </c:pt>
                <c:pt idx="380">
                  <c:v>0.24556828824218546</c:v>
                </c:pt>
                <c:pt idx="381">
                  <c:v>0.24668809023145211</c:v>
                </c:pt>
                <c:pt idx="382">
                  <c:v>0.24712112065981268</c:v>
                </c:pt>
                <c:pt idx="383">
                  <c:v>0.24738405565705551</c:v>
                </c:pt>
                <c:pt idx="384">
                  <c:v>0.2475548383525033</c:v>
                </c:pt>
                <c:pt idx="385">
                  <c:v>0.24921377373191061</c:v>
                </c:pt>
                <c:pt idx="386">
                  <c:v>0.24921223416362545</c:v>
                </c:pt>
                <c:pt idx="387">
                  <c:v>0.24936122408104483</c:v>
                </c:pt>
                <c:pt idx="388">
                  <c:v>0.25240223548145629</c:v>
                </c:pt>
                <c:pt idx="389">
                  <c:v>0.25236005032934927</c:v>
                </c:pt>
                <c:pt idx="390">
                  <c:v>0.25236914135237071</c:v>
                </c:pt>
                <c:pt idx="391">
                  <c:v>0.2533857758782152</c:v>
                </c:pt>
                <c:pt idx="392">
                  <c:v>0.25334201794582362</c:v>
                </c:pt>
                <c:pt idx="393">
                  <c:v>0.25941904546456784</c:v>
                </c:pt>
                <c:pt idx="394">
                  <c:v>0.25830272241634861</c:v>
                </c:pt>
                <c:pt idx="395">
                  <c:v>0.25899563076699544</c:v>
                </c:pt>
                <c:pt idx="396">
                  <c:v>0.25923125374712241</c:v>
                </c:pt>
                <c:pt idx="397">
                  <c:v>0.26063721881606605</c:v>
                </c:pt>
                <c:pt idx="398">
                  <c:v>0.26135846558013875</c:v>
                </c:pt>
                <c:pt idx="399">
                  <c:v>0.26192285352554884</c:v>
                </c:pt>
                <c:pt idx="400">
                  <c:v>0.26741456250449991</c:v>
                </c:pt>
                <c:pt idx="401">
                  <c:v>0.26019844908864986</c:v>
                </c:pt>
                <c:pt idx="402">
                  <c:v>0.26143557232860892</c:v>
                </c:pt>
                <c:pt idx="403">
                  <c:v>0.26195627912576058</c:v>
                </c:pt>
                <c:pt idx="404">
                  <c:v>0.26188857914026564</c:v>
                </c:pt>
                <c:pt idx="405">
                  <c:v>0.26188059945558495</c:v>
                </c:pt>
                <c:pt idx="406">
                  <c:v>0.26215218521698458</c:v>
                </c:pt>
                <c:pt idx="407">
                  <c:v>0.26146513919539777</c:v>
                </c:pt>
                <c:pt idx="408">
                  <c:v>0.26112774911365344</c:v>
                </c:pt>
                <c:pt idx="409">
                  <c:v>0.26120685894304668</c:v>
                </c:pt>
                <c:pt idx="410">
                  <c:v>0.26102466208581332</c:v>
                </c:pt>
                <c:pt idx="411">
                  <c:v>0.26004750437889806</c:v>
                </c:pt>
                <c:pt idx="412">
                  <c:v>0.26047785904267123</c:v>
                </c:pt>
                <c:pt idx="413">
                  <c:v>0.25914346665331534</c:v>
                </c:pt>
                <c:pt idx="414">
                  <c:v>0.24998404527321588</c:v>
                </c:pt>
                <c:pt idx="415">
                  <c:v>0.24990593926190424</c:v>
                </c:pt>
                <c:pt idx="416">
                  <c:v>0.24978889346730085</c:v>
                </c:pt>
                <c:pt idx="417">
                  <c:v>0.25019587942260552</c:v>
                </c:pt>
                <c:pt idx="418">
                  <c:v>0.25177307869555515</c:v>
                </c:pt>
                <c:pt idx="419">
                  <c:v>0.25178488042019481</c:v>
                </c:pt>
                <c:pt idx="420">
                  <c:v>0.24909736906108373</c:v>
                </c:pt>
                <c:pt idx="421">
                  <c:v>0.24065595457862562</c:v>
                </c:pt>
                <c:pt idx="422">
                  <c:v>0.24102732368328081</c:v>
                </c:pt>
                <c:pt idx="423">
                  <c:v>0.23679092110972519</c:v>
                </c:pt>
                <c:pt idx="424">
                  <c:v>0.23931836299516504</c:v>
                </c:pt>
                <c:pt idx="425">
                  <c:v>0.2386746989721153</c:v>
                </c:pt>
                <c:pt idx="426">
                  <c:v>0.23886743485909276</c:v>
                </c:pt>
                <c:pt idx="427">
                  <c:v>0.23839211644233402</c:v>
                </c:pt>
                <c:pt idx="428">
                  <c:v>0.2397064174643293</c:v>
                </c:pt>
                <c:pt idx="429">
                  <c:v>0.24020669627141267</c:v>
                </c:pt>
                <c:pt idx="430">
                  <c:v>0.2408413930867454</c:v>
                </c:pt>
                <c:pt idx="431">
                  <c:v>0.24041135179500828</c:v>
                </c:pt>
                <c:pt idx="432">
                  <c:v>0.24027813254395414</c:v>
                </c:pt>
                <c:pt idx="433">
                  <c:v>0.23666873189066245</c:v>
                </c:pt>
                <c:pt idx="434">
                  <c:v>0.23461056985908907</c:v>
                </c:pt>
                <c:pt idx="435">
                  <c:v>0.23541492736273209</c:v>
                </c:pt>
                <c:pt idx="436">
                  <c:v>0.23449796282894095</c:v>
                </c:pt>
                <c:pt idx="437">
                  <c:v>0.23352581247963616</c:v>
                </c:pt>
                <c:pt idx="438">
                  <c:v>0.23401237809140549</c:v>
                </c:pt>
                <c:pt idx="439">
                  <c:v>0.23418617705018571</c:v>
                </c:pt>
                <c:pt idx="440">
                  <c:v>0.23391853529774914</c:v>
                </c:pt>
                <c:pt idx="441">
                  <c:v>0.23624242090153227</c:v>
                </c:pt>
                <c:pt idx="442">
                  <c:v>0.23528732631459787</c:v>
                </c:pt>
                <c:pt idx="443">
                  <c:v>0.23547111206997412</c:v>
                </c:pt>
                <c:pt idx="444">
                  <c:v>0.23488946393079224</c:v>
                </c:pt>
                <c:pt idx="445">
                  <c:v>0.23508076795967645</c:v>
                </c:pt>
                <c:pt idx="446">
                  <c:v>0.23540458490896915</c:v>
                </c:pt>
                <c:pt idx="447">
                  <c:v>0.2380524328644204</c:v>
                </c:pt>
                <c:pt idx="448">
                  <c:v>0.23759828324940105</c:v>
                </c:pt>
                <c:pt idx="449">
                  <c:v>0.23769755539463686</c:v>
                </c:pt>
                <c:pt idx="450">
                  <c:v>0.23833294815991282</c:v>
                </c:pt>
                <c:pt idx="451">
                  <c:v>0.23853335941631057</c:v>
                </c:pt>
                <c:pt idx="452">
                  <c:v>0.23965695719114641</c:v>
                </c:pt>
                <c:pt idx="453">
                  <c:v>0.23955748478174857</c:v>
                </c:pt>
                <c:pt idx="454">
                  <c:v>0.23944001852677207</c:v>
                </c:pt>
                <c:pt idx="455">
                  <c:v>0.23889797747002481</c:v>
                </c:pt>
                <c:pt idx="456">
                  <c:v>0.24288168272052565</c:v>
                </c:pt>
                <c:pt idx="457">
                  <c:v>0.2299097817259142</c:v>
                </c:pt>
                <c:pt idx="458">
                  <c:v>0.2353204724733868</c:v>
                </c:pt>
                <c:pt idx="459">
                  <c:v>0.23501651317420616</c:v>
                </c:pt>
                <c:pt idx="460">
                  <c:v>0.23298205380785325</c:v>
                </c:pt>
                <c:pt idx="461">
                  <c:v>0.233369534707281</c:v>
                </c:pt>
                <c:pt idx="462">
                  <c:v>0.23485957629686488</c:v>
                </c:pt>
                <c:pt idx="463">
                  <c:v>0.23417725881842841</c:v>
                </c:pt>
                <c:pt idx="464">
                  <c:v>0.23354311467268607</c:v>
                </c:pt>
                <c:pt idx="465">
                  <c:v>0.22933715410620917</c:v>
                </c:pt>
                <c:pt idx="466">
                  <c:v>0.22881942132753272</c:v>
                </c:pt>
                <c:pt idx="467">
                  <c:v>0.23361318073455881</c:v>
                </c:pt>
                <c:pt idx="468">
                  <c:v>0.23193883553426334</c:v>
                </c:pt>
                <c:pt idx="469">
                  <c:v>0.2338900588657909</c:v>
                </c:pt>
                <c:pt idx="470">
                  <c:v>0.23477130807629909</c:v>
                </c:pt>
                <c:pt idx="471">
                  <c:v>0.23508979344339503</c:v>
                </c:pt>
                <c:pt idx="472">
                  <c:v>0.23652816153705769</c:v>
                </c:pt>
                <c:pt idx="473">
                  <c:v>0.23640394739887449</c:v>
                </c:pt>
                <c:pt idx="474">
                  <c:v>0.23641564854783648</c:v>
                </c:pt>
                <c:pt idx="475">
                  <c:v>0.23632987675997952</c:v>
                </c:pt>
                <c:pt idx="476">
                  <c:v>0.23585224827019269</c:v>
                </c:pt>
                <c:pt idx="477">
                  <c:v>0.23532688690759368</c:v>
                </c:pt>
                <c:pt idx="478">
                  <c:v>0.22537794467866867</c:v>
                </c:pt>
                <c:pt idx="479">
                  <c:v>0.22775353898594167</c:v>
                </c:pt>
                <c:pt idx="480">
                  <c:v>0.22822313426666094</c:v>
                </c:pt>
                <c:pt idx="481">
                  <c:v>0.22763814323406256</c:v>
                </c:pt>
                <c:pt idx="482">
                  <c:v>0.22854143945170322</c:v>
                </c:pt>
                <c:pt idx="483">
                  <c:v>0.22865196823584033</c:v>
                </c:pt>
                <c:pt idx="484">
                  <c:v>0.22799367276266275</c:v>
                </c:pt>
                <c:pt idx="485">
                  <c:v>0.22248772789025498</c:v>
                </c:pt>
                <c:pt idx="486">
                  <c:v>0.22892302948214113</c:v>
                </c:pt>
                <c:pt idx="487">
                  <c:v>0.22610336295782144</c:v>
                </c:pt>
                <c:pt idx="488">
                  <c:v>0.22656350237048167</c:v>
                </c:pt>
                <c:pt idx="489">
                  <c:v>0.23204217778671535</c:v>
                </c:pt>
                <c:pt idx="490">
                  <c:v>0.23178684524259627</c:v>
                </c:pt>
                <c:pt idx="491">
                  <c:v>0.23060312289253876</c:v>
                </c:pt>
                <c:pt idx="492">
                  <c:v>0.23572132796979159</c:v>
                </c:pt>
                <c:pt idx="493">
                  <c:v>0.23723813242065012</c:v>
                </c:pt>
                <c:pt idx="494">
                  <c:v>0.23701392034996591</c:v>
                </c:pt>
                <c:pt idx="495">
                  <c:v>0.23493909747360767</c:v>
                </c:pt>
                <c:pt idx="496">
                  <c:v>0.23431504024851196</c:v>
                </c:pt>
                <c:pt idx="497">
                  <c:v>0.2374383096023607</c:v>
                </c:pt>
                <c:pt idx="498">
                  <c:v>0.23536914135131323</c:v>
                </c:pt>
                <c:pt idx="499">
                  <c:v>0.23631953458519539</c:v>
                </c:pt>
                <c:pt idx="500">
                  <c:v>0.23580968854664347</c:v>
                </c:pt>
                <c:pt idx="501">
                  <c:v>0.23610468498755113</c:v>
                </c:pt>
                <c:pt idx="502">
                  <c:v>0.23555278862774778</c:v>
                </c:pt>
                <c:pt idx="503">
                  <c:v>0.23218882687352646</c:v>
                </c:pt>
                <c:pt idx="504">
                  <c:v>0.23192340315942819</c:v>
                </c:pt>
                <c:pt idx="505">
                  <c:v>0.23283006782823124</c:v>
                </c:pt>
                <c:pt idx="506">
                  <c:v>0.2370503631834695</c:v>
                </c:pt>
                <c:pt idx="507">
                  <c:v>0.23603707831647133</c:v>
                </c:pt>
                <c:pt idx="508">
                  <c:v>0.23994134641468562</c:v>
                </c:pt>
                <c:pt idx="509">
                  <c:v>0.24693959919760725</c:v>
                </c:pt>
                <c:pt idx="510">
                  <c:v>0.24983099287801017</c:v>
                </c:pt>
                <c:pt idx="511">
                  <c:v>0.24993889741573444</c:v>
                </c:pt>
                <c:pt idx="512">
                  <c:v>0.24941795436518288</c:v>
                </c:pt>
                <c:pt idx="513">
                  <c:v>0.25392191647412043</c:v>
                </c:pt>
                <c:pt idx="514">
                  <c:v>0.25463906126963931</c:v>
                </c:pt>
                <c:pt idx="515">
                  <c:v>0.26645997072129191</c:v>
                </c:pt>
                <c:pt idx="516">
                  <c:v>0.26690907133641234</c:v>
                </c:pt>
                <c:pt idx="517">
                  <c:v>0.26692538267923427</c:v>
                </c:pt>
                <c:pt idx="518">
                  <c:v>0.26934032191369633</c:v>
                </c:pt>
                <c:pt idx="519">
                  <c:v>0.26933859410022465</c:v>
                </c:pt>
                <c:pt idx="520">
                  <c:v>0.26934517721253176</c:v>
                </c:pt>
                <c:pt idx="521">
                  <c:v>0.27022322655034664</c:v>
                </c:pt>
                <c:pt idx="522">
                  <c:v>0.27306415248279231</c:v>
                </c:pt>
                <c:pt idx="523">
                  <c:v>0.27265198601234275</c:v>
                </c:pt>
                <c:pt idx="524">
                  <c:v>0.27374009480404199</c:v>
                </c:pt>
                <c:pt idx="525">
                  <c:v>0.2736334930262187</c:v>
                </c:pt>
                <c:pt idx="526">
                  <c:v>0.27949189380754208</c:v>
                </c:pt>
                <c:pt idx="527">
                  <c:v>0.27778697485678544</c:v>
                </c:pt>
                <c:pt idx="528">
                  <c:v>0.27689763517178018</c:v>
                </c:pt>
                <c:pt idx="529">
                  <c:v>0.28008403132569898</c:v>
                </c:pt>
                <c:pt idx="530">
                  <c:v>0.28241175662910672</c:v>
                </c:pt>
                <c:pt idx="531">
                  <c:v>0.28324368431644831</c:v>
                </c:pt>
                <c:pt idx="532">
                  <c:v>0.2825510338832451</c:v>
                </c:pt>
                <c:pt idx="533">
                  <c:v>0.28280350193669762</c:v>
                </c:pt>
                <c:pt idx="534">
                  <c:v>0.28130457770786066</c:v>
                </c:pt>
                <c:pt idx="535">
                  <c:v>0.28641250957744346</c:v>
                </c:pt>
                <c:pt idx="536">
                  <c:v>0.28610056719989263</c:v>
                </c:pt>
                <c:pt idx="537">
                  <c:v>0.29131731040193043</c:v>
                </c:pt>
                <c:pt idx="538">
                  <c:v>0.30094884712990433</c:v>
                </c:pt>
                <c:pt idx="539">
                  <c:v>0.30896085414382629</c:v>
                </c:pt>
                <c:pt idx="540">
                  <c:v>0.30909274048660185</c:v>
                </c:pt>
                <c:pt idx="541">
                  <c:v>0.32288401027856395</c:v>
                </c:pt>
                <c:pt idx="542">
                  <c:v>0.33218684289145473</c:v>
                </c:pt>
                <c:pt idx="543">
                  <c:v>0.35040869784698719</c:v>
                </c:pt>
                <c:pt idx="544">
                  <c:v>0.35743993907384242</c:v>
                </c:pt>
                <c:pt idx="545">
                  <c:v>0.40345184007144502</c:v>
                </c:pt>
                <c:pt idx="546">
                  <c:v>0.41419462157590947</c:v>
                </c:pt>
                <c:pt idx="547">
                  <c:v>0.41699557349707678</c:v>
                </c:pt>
                <c:pt idx="548">
                  <c:v>0.41720678912407488</c:v>
                </c:pt>
                <c:pt idx="549">
                  <c:v>0.41938567881038163</c:v>
                </c:pt>
                <c:pt idx="550">
                  <c:v>0.41989366673354928</c:v>
                </c:pt>
                <c:pt idx="551">
                  <c:v>0.41831759774023514</c:v>
                </c:pt>
                <c:pt idx="552">
                  <c:v>0.41842689903015351</c:v>
                </c:pt>
                <c:pt idx="553">
                  <c:v>0.41961999104749442</c:v>
                </c:pt>
                <c:pt idx="554">
                  <c:v>0.41942480612839178</c:v>
                </c:pt>
                <c:pt idx="555">
                  <c:v>0.41987971978097488</c:v>
                </c:pt>
                <c:pt idx="556">
                  <c:v>0.42081146822450727</c:v>
                </c:pt>
                <c:pt idx="557">
                  <c:v>0.41965014113127241</c:v>
                </c:pt>
                <c:pt idx="558">
                  <c:v>0.41937415009454387</c:v>
                </c:pt>
                <c:pt idx="559">
                  <c:v>0.41976833123319368</c:v>
                </c:pt>
                <c:pt idx="560">
                  <c:v>0.41952356705393062</c:v>
                </c:pt>
                <c:pt idx="561">
                  <c:v>0.41938730800392782</c:v>
                </c:pt>
                <c:pt idx="562">
                  <c:v>0.4185032101693304</c:v>
                </c:pt>
                <c:pt idx="563">
                  <c:v>0.41844963995434448</c:v>
                </c:pt>
                <c:pt idx="564">
                  <c:v>0.42046058424969363</c:v>
                </c:pt>
                <c:pt idx="565">
                  <c:v>0.41975668221176499</c:v>
                </c:pt>
                <c:pt idx="566">
                  <c:v>0.41831203005831968</c:v>
                </c:pt>
                <c:pt idx="567">
                  <c:v>0.41685518001239763</c:v>
                </c:pt>
                <c:pt idx="568">
                  <c:v>0.41359055074515838</c:v>
                </c:pt>
                <c:pt idx="569">
                  <c:v>0.41400739400855135</c:v>
                </c:pt>
                <c:pt idx="570">
                  <c:v>0.41566898494074628</c:v>
                </c:pt>
                <c:pt idx="571">
                  <c:v>0.41969180914592702</c:v>
                </c:pt>
                <c:pt idx="572">
                  <c:v>0.4191494014070819</c:v>
                </c:pt>
                <c:pt idx="573">
                  <c:v>0.42054854700008504</c:v>
                </c:pt>
                <c:pt idx="574">
                  <c:v>0.42120644826763015</c:v>
                </c:pt>
                <c:pt idx="575">
                  <c:v>0.42113716686355662</c:v>
                </c:pt>
                <c:pt idx="576">
                  <c:v>0.42039815280277171</c:v>
                </c:pt>
                <c:pt idx="577">
                  <c:v>0.41787043248233469</c:v>
                </c:pt>
                <c:pt idx="578">
                  <c:v>0.41691148627465097</c:v>
                </c:pt>
                <c:pt idx="579">
                  <c:v>0.4158850854622641</c:v>
                </c:pt>
                <c:pt idx="580">
                  <c:v>0.41528426945868363</c:v>
                </c:pt>
                <c:pt idx="581">
                  <c:v>0.41516165784032311</c:v>
                </c:pt>
                <c:pt idx="582">
                  <c:v>0.41464858303090835</c:v>
                </c:pt>
                <c:pt idx="583">
                  <c:v>0.41674824038240554</c:v>
                </c:pt>
                <c:pt idx="584">
                  <c:v>0.41672409419026379</c:v>
                </c:pt>
                <c:pt idx="585">
                  <c:v>0.41637203242705978</c:v>
                </c:pt>
                <c:pt idx="586">
                  <c:v>0.41682808676564342</c:v>
                </c:pt>
                <c:pt idx="587">
                  <c:v>0.41736807064507969</c:v>
                </c:pt>
                <c:pt idx="588">
                  <c:v>0.41693108222615577</c:v>
                </c:pt>
                <c:pt idx="589">
                  <c:v>0.41576659316686243</c:v>
                </c:pt>
                <c:pt idx="590">
                  <c:v>0.41541680307295953</c:v>
                </c:pt>
                <c:pt idx="591">
                  <c:v>0.41975704343988912</c:v>
                </c:pt>
                <c:pt idx="592">
                  <c:v>0.42009562021873453</c:v>
                </c:pt>
                <c:pt idx="593">
                  <c:v>0.41994824032230366</c:v>
                </c:pt>
                <c:pt idx="594">
                  <c:v>0.41993502485750711</c:v>
                </c:pt>
                <c:pt idx="595">
                  <c:v>0.41902690632184353</c:v>
                </c:pt>
                <c:pt idx="596">
                  <c:v>0.41662769198429395</c:v>
                </c:pt>
                <c:pt idx="597">
                  <c:v>0.41589184031636561</c:v>
                </c:pt>
                <c:pt idx="598">
                  <c:v>0.41633002380881939</c:v>
                </c:pt>
                <c:pt idx="599">
                  <c:v>0.41391854116198651</c:v>
                </c:pt>
                <c:pt idx="600">
                  <c:v>0.4138624216024106</c:v>
                </c:pt>
                <c:pt idx="601">
                  <c:v>0.41304931238547449</c:v>
                </c:pt>
                <c:pt idx="602">
                  <c:v>0.40944773789444155</c:v>
                </c:pt>
                <c:pt idx="603">
                  <c:v>0.40847068665825093</c:v>
                </c:pt>
                <c:pt idx="604">
                  <c:v>0.40874156893622504</c:v>
                </c:pt>
                <c:pt idx="605">
                  <c:v>0.40868313132268064</c:v>
                </c:pt>
                <c:pt idx="606">
                  <c:v>0.40794091672253813</c:v>
                </c:pt>
                <c:pt idx="607">
                  <c:v>0.40536205210314069</c:v>
                </c:pt>
                <c:pt idx="608">
                  <c:v>0.40716102892342754</c:v>
                </c:pt>
                <c:pt idx="609">
                  <c:v>0.40646738307639091</c:v>
                </c:pt>
                <c:pt idx="610">
                  <c:v>0.40625609291007425</c:v>
                </c:pt>
                <c:pt idx="611">
                  <c:v>0.40558681174540123</c:v>
                </c:pt>
                <c:pt idx="612">
                  <c:v>0.40749827982880893</c:v>
                </c:pt>
                <c:pt idx="613">
                  <c:v>0.40528288438349297</c:v>
                </c:pt>
                <c:pt idx="614">
                  <c:v>0.40736841305726784</c:v>
                </c:pt>
                <c:pt idx="615">
                  <c:v>0.40569155336338264</c:v>
                </c:pt>
                <c:pt idx="616">
                  <c:v>0.40429988338102124</c:v>
                </c:pt>
                <c:pt idx="617">
                  <c:v>0.40662269600098033</c:v>
                </c:pt>
                <c:pt idx="618">
                  <c:v>0.40556190552075289</c:v>
                </c:pt>
                <c:pt idx="619">
                  <c:v>0.40111770889622567</c:v>
                </c:pt>
                <c:pt idx="620">
                  <c:v>0.39902494238361086</c:v>
                </c:pt>
                <c:pt idx="621">
                  <c:v>0.39934963812390578</c:v>
                </c:pt>
                <c:pt idx="622">
                  <c:v>0.39824469715818656</c:v>
                </c:pt>
                <c:pt idx="623">
                  <c:v>0.39424648691639053</c:v>
                </c:pt>
                <c:pt idx="624">
                  <c:v>0.39454108368038221</c:v>
                </c:pt>
                <c:pt idx="625">
                  <c:v>0.38882602727751953</c:v>
                </c:pt>
                <c:pt idx="626">
                  <c:v>0.38952279598495099</c:v>
                </c:pt>
                <c:pt idx="627">
                  <c:v>0.38981046938802238</c:v>
                </c:pt>
                <c:pt idx="628">
                  <c:v>0.38851549635562332</c:v>
                </c:pt>
                <c:pt idx="629">
                  <c:v>0.38861096462470068</c:v>
                </c:pt>
                <c:pt idx="630">
                  <c:v>0.3881146457870211</c:v>
                </c:pt>
                <c:pt idx="631">
                  <c:v>0.39960985521640707</c:v>
                </c:pt>
                <c:pt idx="632">
                  <c:v>0.39721001197940148</c:v>
                </c:pt>
                <c:pt idx="633">
                  <c:v>0.39904232239388926</c:v>
                </c:pt>
                <c:pt idx="634">
                  <c:v>0.3987359998676811</c:v>
                </c:pt>
                <c:pt idx="635">
                  <c:v>0.3978918736061331</c:v>
                </c:pt>
                <c:pt idx="636">
                  <c:v>0.39505891522440517</c:v>
                </c:pt>
                <c:pt idx="637">
                  <c:v>0.39555977851536678</c:v>
                </c:pt>
                <c:pt idx="638">
                  <c:v>0.39681024044644014</c:v>
                </c:pt>
                <c:pt idx="639">
                  <c:v>0.3961020786626569</c:v>
                </c:pt>
                <c:pt idx="640">
                  <c:v>0.39664059939914181</c:v>
                </c:pt>
                <c:pt idx="641">
                  <c:v>0.39738540001675415</c:v>
                </c:pt>
                <c:pt idx="642">
                  <c:v>0.39719034725112273</c:v>
                </c:pt>
                <c:pt idx="643">
                  <c:v>0.39759423922153064</c:v>
                </c:pt>
                <c:pt idx="644">
                  <c:v>0.39505969373620914</c:v>
                </c:pt>
                <c:pt idx="645">
                  <c:v>0.39242916198622774</c:v>
                </c:pt>
                <c:pt idx="646">
                  <c:v>0.39426847181081159</c:v>
                </c:pt>
                <c:pt idx="647">
                  <c:v>0.39475198690932151</c:v>
                </c:pt>
                <c:pt idx="648">
                  <c:v>0.38593477298550977</c:v>
                </c:pt>
                <c:pt idx="649">
                  <c:v>0.37875585159182656</c:v>
                </c:pt>
                <c:pt idx="650">
                  <c:v>0.37956682611650056</c:v>
                </c:pt>
                <c:pt idx="651">
                  <c:v>0.37361169281686696</c:v>
                </c:pt>
                <c:pt idx="652">
                  <c:v>0.36571732566361032</c:v>
                </c:pt>
                <c:pt idx="653">
                  <c:v>0.34889814606134861</c:v>
                </c:pt>
                <c:pt idx="654">
                  <c:v>0.34301567159022411</c:v>
                </c:pt>
                <c:pt idx="655">
                  <c:v>0.29088765596920152</c:v>
                </c:pt>
                <c:pt idx="656">
                  <c:v>0.2761059454832544</c:v>
                </c:pt>
                <c:pt idx="657">
                  <c:v>0.27038235459291443</c:v>
                </c:pt>
                <c:pt idx="658">
                  <c:v>0.2699040936186069</c:v>
                </c:pt>
                <c:pt idx="659">
                  <c:v>0.26899461185653434</c:v>
                </c:pt>
                <c:pt idx="660">
                  <c:v>0.26957480828450686</c:v>
                </c:pt>
                <c:pt idx="661">
                  <c:v>0.26936541871929542</c:v>
                </c:pt>
                <c:pt idx="662">
                  <c:v>0.27607379544635041</c:v>
                </c:pt>
                <c:pt idx="663">
                  <c:v>0.27448485167243142</c:v>
                </c:pt>
                <c:pt idx="664">
                  <c:v>0.27600260436436108</c:v>
                </c:pt>
                <c:pt idx="665">
                  <c:v>0.27636726680861362</c:v>
                </c:pt>
                <c:pt idx="666">
                  <c:v>0.2764834350706889</c:v>
                </c:pt>
                <c:pt idx="667">
                  <c:v>0.27671016242570129</c:v>
                </c:pt>
                <c:pt idx="668">
                  <c:v>0.27643167617223308</c:v>
                </c:pt>
                <c:pt idx="669">
                  <c:v>0.27633156466425723</c:v>
                </c:pt>
                <c:pt idx="670">
                  <c:v>0.27650766582290925</c:v>
                </c:pt>
                <c:pt idx="671">
                  <c:v>0.2773831469107112</c:v>
                </c:pt>
                <c:pt idx="672">
                  <c:v>0.27754453158670966</c:v>
                </c:pt>
                <c:pt idx="673">
                  <c:v>0.28493111787841341</c:v>
                </c:pt>
                <c:pt idx="674">
                  <c:v>0.28238667830288477</c:v>
                </c:pt>
                <c:pt idx="675">
                  <c:v>0.28349288602448114</c:v>
                </c:pt>
                <c:pt idx="676">
                  <c:v>0.28363207906251825</c:v>
                </c:pt>
                <c:pt idx="677">
                  <c:v>0.28379464959740086</c:v>
                </c:pt>
                <c:pt idx="678">
                  <c:v>0.28655180799271568</c:v>
                </c:pt>
                <c:pt idx="679">
                  <c:v>0.2859926190025982</c:v>
                </c:pt>
                <c:pt idx="680">
                  <c:v>0.2842946216620868</c:v>
                </c:pt>
                <c:pt idx="681">
                  <c:v>0.27854512629165556</c:v>
                </c:pt>
                <c:pt idx="682">
                  <c:v>0.27887043100572761</c:v>
                </c:pt>
                <c:pt idx="683">
                  <c:v>0.27733940625116371</c:v>
                </c:pt>
                <c:pt idx="684">
                  <c:v>0.27587231340699742</c:v>
                </c:pt>
                <c:pt idx="685">
                  <c:v>0.27565907184395755</c:v>
                </c:pt>
                <c:pt idx="686">
                  <c:v>0.27552723997565676</c:v>
                </c:pt>
                <c:pt idx="687">
                  <c:v>0.2753685457928346</c:v>
                </c:pt>
                <c:pt idx="688">
                  <c:v>0.27582440922034118</c:v>
                </c:pt>
                <c:pt idx="689">
                  <c:v>0.27530956174214377</c:v>
                </c:pt>
                <c:pt idx="690">
                  <c:v>0.27494389758393023</c:v>
                </c:pt>
                <c:pt idx="691">
                  <c:v>0.2745408554352039</c:v>
                </c:pt>
                <c:pt idx="692">
                  <c:v>0.27539426767686487</c:v>
                </c:pt>
                <c:pt idx="693">
                  <c:v>0.27282049975230827</c:v>
                </c:pt>
                <c:pt idx="694">
                  <c:v>0.27379422231223982</c:v>
                </c:pt>
                <c:pt idx="695">
                  <c:v>0.27351573962770742</c:v>
                </c:pt>
                <c:pt idx="696">
                  <c:v>0.27286867526403957</c:v>
                </c:pt>
                <c:pt idx="697">
                  <c:v>0.27089279606114103</c:v>
                </c:pt>
                <c:pt idx="698">
                  <c:v>0.27073516305774864</c:v>
                </c:pt>
                <c:pt idx="699">
                  <c:v>0.27152033617143068</c:v>
                </c:pt>
                <c:pt idx="700">
                  <c:v>0.28111693363192364</c:v>
                </c:pt>
                <c:pt idx="701">
                  <c:v>0.27379921041722471</c:v>
                </c:pt>
                <c:pt idx="702">
                  <c:v>0.27277592203154188</c:v>
                </c:pt>
                <c:pt idx="703">
                  <c:v>0.27968053623435785</c:v>
                </c:pt>
                <c:pt idx="704">
                  <c:v>0.2791545343363897</c:v>
                </c:pt>
                <c:pt idx="705">
                  <c:v>0.27909850157978305</c:v>
                </c:pt>
                <c:pt idx="706">
                  <c:v>0.27902148641421082</c:v>
                </c:pt>
                <c:pt idx="707">
                  <c:v>0.28137009428649962</c:v>
                </c:pt>
                <c:pt idx="708">
                  <c:v>0.28270151190607373</c:v>
                </c:pt>
                <c:pt idx="709">
                  <c:v>0.2822408762983033</c:v>
                </c:pt>
                <c:pt idx="710">
                  <c:v>0.28189890925093314</c:v>
                </c:pt>
                <c:pt idx="711">
                  <c:v>0.2848820300143195</c:v>
                </c:pt>
                <c:pt idx="712">
                  <c:v>0.2901388481935514</c:v>
                </c:pt>
                <c:pt idx="713">
                  <c:v>0.28994959958494265</c:v>
                </c:pt>
                <c:pt idx="714">
                  <c:v>0.29048487759753344</c:v>
                </c:pt>
                <c:pt idx="715">
                  <c:v>0.29008234986497772</c:v>
                </c:pt>
                <c:pt idx="716">
                  <c:v>0.290207523313121</c:v>
                </c:pt>
                <c:pt idx="717">
                  <c:v>0.29059910473770945</c:v>
                </c:pt>
                <c:pt idx="718">
                  <c:v>0.28685372132992243</c:v>
                </c:pt>
                <c:pt idx="719">
                  <c:v>0.28670394098749535</c:v>
                </c:pt>
                <c:pt idx="720">
                  <c:v>0.28875823339616191</c:v>
                </c:pt>
                <c:pt idx="721">
                  <c:v>0.28986868402312377</c:v>
                </c:pt>
                <c:pt idx="722">
                  <c:v>0.28851067011074277</c:v>
                </c:pt>
                <c:pt idx="723">
                  <c:v>0.29090807010984038</c:v>
                </c:pt>
                <c:pt idx="724">
                  <c:v>0.28824850076361686</c:v>
                </c:pt>
                <c:pt idx="725">
                  <c:v>0.2886692495318901</c:v>
                </c:pt>
                <c:pt idx="726">
                  <c:v>0.28883489978208948</c:v>
                </c:pt>
                <c:pt idx="727">
                  <c:v>0.2881704465653217</c:v>
                </c:pt>
                <c:pt idx="728">
                  <c:v>0.28975914128441344</c:v>
                </c:pt>
                <c:pt idx="729">
                  <c:v>0.28946266621732986</c:v>
                </c:pt>
                <c:pt idx="730">
                  <c:v>0.28988766755042983</c:v>
                </c:pt>
                <c:pt idx="731">
                  <c:v>0.29015499822233642</c:v>
                </c:pt>
                <c:pt idx="732">
                  <c:v>0.29082721731381916</c:v>
                </c:pt>
                <c:pt idx="733">
                  <c:v>0.29547943789747561</c:v>
                </c:pt>
                <c:pt idx="734">
                  <c:v>0.29532677028107068</c:v>
                </c:pt>
                <c:pt idx="735">
                  <c:v>0.29448260417893735</c:v>
                </c:pt>
                <c:pt idx="736">
                  <c:v>0.29313875581558407</c:v>
                </c:pt>
                <c:pt idx="737">
                  <c:v>0.29485266947957101</c:v>
                </c:pt>
                <c:pt idx="738">
                  <c:v>0.29899860937707173</c:v>
                </c:pt>
                <c:pt idx="739">
                  <c:v>0.30428035871499626</c:v>
                </c:pt>
                <c:pt idx="740">
                  <c:v>0.31547670781389109</c:v>
                </c:pt>
                <c:pt idx="741">
                  <c:v>0.30659650219697498</c:v>
                </c:pt>
                <c:pt idx="742">
                  <c:v>0.3070765478549991</c:v>
                </c:pt>
                <c:pt idx="743">
                  <c:v>0.30432445639393552</c:v>
                </c:pt>
                <c:pt idx="744">
                  <c:v>0.30507848857553693</c:v>
                </c:pt>
                <c:pt idx="745">
                  <c:v>0.3045843816411834</c:v>
                </c:pt>
                <c:pt idx="746">
                  <c:v>0.30312900007120319</c:v>
                </c:pt>
                <c:pt idx="747">
                  <c:v>0.30347113590681768</c:v>
                </c:pt>
                <c:pt idx="748">
                  <c:v>0.30527257625408621</c:v>
                </c:pt>
                <c:pt idx="749">
                  <c:v>0.30487689149016373</c:v>
                </c:pt>
                <c:pt idx="750">
                  <c:v>0.30428833861973126</c:v>
                </c:pt>
                <c:pt idx="751">
                  <c:v>0.30132231639805412</c:v>
                </c:pt>
                <c:pt idx="752">
                  <c:v>0.30181143369934521</c:v>
                </c:pt>
                <c:pt idx="753">
                  <c:v>0.29935705480056451</c:v>
                </c:pt>
                <c:pt idx="754">
                  <c:v>0.30524591727096523</c:v>
                </c:pt>
                <c:pt idx="755">
                  <c:v>0.30086964730701404</c:v>
                </c:pt>
                <c:pt idx="756">
                  <c:v>0.3003206738176083</c:v>
                </c:pt>
                <c:pt idx="757">
                  <c:v>0.2993648043083979</c:v>
                </c:pt>
                <c:pt idx="758">
                  <c:v>0.2995097168641192</c:v>
                </c:pt>
                <c:pt idx="759">
                  <c:v>0.30085607904239625</c:v>
                </c:pt>
                <c:pt idx="760">
                  <c:v>0.30106483098558773</c:v>
                </c:pt>
                <c:pt idx="761">
                  <c:v>0.29670592586723643</c:v>
                </c:pt>
                <c:pt idx="762">
                  <c:v>0.29961798188098099</c:v>
                </c:pt>
                <c:pt idx="763">
                  <c:v>0.29905722800353146</c:v>
                </c:pt>
                <c:pt idx="764">
                  <c:v>0.29904453010132198</c:v>
                </c:pt>
                <c:pt idx="765">
                  <c:v>0.29990165715279232</c:v>
                </c:pt>
                <c:pt idx="766">
                  <c:v>0.2988943889933468</c:v>
                </c:pt>
                <c:pt idx="767">
                  <c:v>0.30017771930982706</c:v>
                </c:pt>
                <c:pt idx="768">
                  <c:v>0.30490856884651601</c:v>
                </c:pt>
                <c:pt idx="769">
                  <c:v>0.30246981541972917</c:v>
                </c:pt>
                <c:pt idx="770">
                  <c:v>0.30248285679985665</c:v>
                </c:pt>
                <c:pt idx="771">
                  <c:v>0.30313249094017342</c:v>
                </c:pt>
                <c:pt idx="772">
                  <c:v>0.2959714975240238</c:v>
                </c:pt>
                <c:pt idx="773">
                  <c:v>0.29632901237458165</c:v>
                </c:pt>
                <c:pt idx="774">
                  <c:v>0.29527525953727474</c:v>
                </c:pt>
                <c:pt idx="775">
                  <c:v>0.29575747740259056</c:v>
                </c:pt>
                <c:pt idx="776">
                  <c:v>0.29571655578344264</c:v>
                </c:pt>
                <c:pt idx="777">
                  <c:v>0.29533716231066254</c:v>
                </c:pt>
                <c:pt idx="778">
                  <c:v>0.29714748096799026</c:v>
                </c:pt>
                <c:pt idx="779">
                  <c:v>0.29671839116854454</c:v>
                </c:pt>
                <c:pt idx="780">
                  <c:v>0.29805565151390551</c:v>
                </c:pt>
                <c:pt idx="781">
                  <c:v>0.29689237298256888</c:v>
                </c:pt>
                <c:pt idx="782">
                  <c:v>0.29764567017475219</c:v>
                </c:pt>
                <c:pt idx="783">
                  <c:v>0.29143434652470457</c:v>
                </c:pt>
                <c:pt idx="784">
                  <c:v>0.29475058702319662</c:v>
                </c:pt>
                <c:pt idx="785">
                  <c:v>0.29365166777971746</c:v>
                </c:pt>
                <c:pt idx="786">
                  <c:v>0.29406999363052944</c:v>
                </c:pt>
                <c:pt idx="787">
                  <c:v>0.29333368635793478</c:v>
                </c:pt>
                <c:pt idx="788">
                  <c:v>0.29074517445022419</c:v>
                </c:pt>
                <c:pt idx="789">
                  <c:v>0.29228055343615428</c:v>
                </c:pt>
                <c:pt idx="790">
                  <c:v>0.29018127360406254</c:v>
                </c:pt>
                <c:pt idx="791">
                  <c:v>0.29330358772545478</c:v>
                </c:pt>
                <c:pt idx="792">
                  <c:v>0.29308066840841546</c:v>
                </c:pt>
                <c:pt idx="793">
                  <c:v>0.2926674780110608</c:v>
                </c:pt>
                <c:pt idx="794">
                  <c:v>0.29272718752554344</c:v>
                </c:pt>
                <c:pt idx="795">
                  <c:v>0.29274549954026086</c:v>
                </c:pt>
                <c:pt idx="796">
                  <c:v>0.29865659663800531</c:v>
                </c:pt>
                <c:pt idx="797">
                  <c:v>0.29859459457898208</c:v>
                </c:pt>
                <c:pt idx="798">
                  <c:v>0.29839701961647314</c:v>
                </c:pt>
                <c:pt idx="799">
                  <c:v>0.29764518018684444</c:v>
                </c:pt>
                <c:pt idx="800">
                  <c:v>0.30313442459792977</c:v>
                </c:pt>
                <c:pt idx="801">
                  <c:v>0.30247640934553582</c:v>
                </c:pt>
                <c:pt idx="802">
                  <c:v>0.30203441836043288</c:v>
                </c:pt>
                <c:pt idx="803">
                  <c:v>0.30395031706136572</c:v>
                </c:pt>
                <c:pt idx="804">
                  <c:v>0.30274164961201777</c:v>
                </c:pt>
                <c:pt idx="805">
                  <c:v>0.30419231705930877</c:v>
                </c:pt>
                <c:pt idx="806">
                  <c:v>0.30440415458531339</c:v>
                </c:pt>
                <c:pt idx="807">
                  <c:v>0.30383756907730813</c:v>
                </c:pt>
                <c:pt idx="808">
                  <c:v>0.30445520826811856</c:v>
                </c:pt>
                <c:pt idx="809">
                  <c:v>0.30349057852340983</c:v>
                </c:pt>
                <c:pt idx="810">
                  <c:v>0.29578044912366702</c:v>
                </c:pt>
                <c:pt idx="811">
                  <c:v>0.29503681759082423</c:v>
                </c:pt>
                <c:pt idx="812">
                  <c:v>0.29436334467090025</c:v>
                </c:pt>
                <c:pt idx="813">
                  <c:v>0.29632417768747493</c:v>
                </c:pt>
                <c:pt idx="814">
                  <c:v>0.30070590585678636</c:v>
                </c:pt>
                <c:pt idx="815">
                  <c:v>0.30629926327688572</c:v>
                </c:pt>
                <c:pt idx="816">
                  <c:v>0.30668074209566648</c:v>
                </c:pt>
                <c:pt idx="817">
                  <c:v>0.30517754435779809</c:v>
                </c:pt>
                <c:pt idx="818">
                  <c:v>0.30334868427810063</c:v>
                </c:pt>
                <c:pt idx="819">
                  <c:v>0.30365894660434606</c:v>
                </c:pt>
                <c:pt idx="820">
                  <c:v>0.30409719769086041</c:v>
                </c:pt>
                <c:pt idx="821">
                  <c:v>0.30162947302588727</c:v>
                </c:pt>
                <c:pt idx="822">
                  <c:v>0.29653295179876948</c:v>
                </c:pt>
                <c:pt idx="823">
                  <c:v>0.29684857806935311</c:v>
                </c:pt>
                <c:pt idx="824">
                  <c:v>0.29633230756149415</c:v>
                </c:pt>
                <c:pt idx="825">
                  <c:v>0.2972492275019909</c:v>
                </c:pt>
                <c:pt idx="826">
                  <c:v>0.29774732264927384</c:v>
                </c:pt>
                <c:pt idx="827">
                  <c:v>0.30558973203308226</c:v>
                </c:pt>
                <c:pt idx="828">
                  <c:v>0.30437189670015197</c:v>
                </c:pt>
                <c:pt idx="829">
                  <c:v>0.30473107546797112</c:v>
                </c:pt>
                <c:pt idx="830">
                  <c:v>0.30227735838814773</c:v>
                </c:pt>
                <c:pt idx="831">
                  <c:v>0.30425490342765171</c:v>
                </c:pt>
                <c:pt idx="832">
                  <c:v>0.30324234838023706</c:v>
                </c:pt>
                <c:pt idx="833">
                  <c:v>0.30037000877360348</c:v>
                </c:pt>
                <c:pt idx="834">
                  <c:v>0.30015290109827086</c:v>
                </c:pt>
                <c:pt idx="835">
                  <c:v>0.3004546847055854</c:v>
                </c:pt>
                <c:pt idx="836">
                  <c:v>0.29908206503067969</c:v>
                </c:pt>
                <c:pt idx="837">
                  <c:v>0.29746530844007979</c:v>
                </c:pt>
                <c:pt idx="838">
                  <c:v>0.29614343537118881</c:v>
                </c:pt>
                <c:pt idx="839">
                  <c:v>0.29607036350334176</c:v>
                </c:pt>
                <c:pt idx="840">
                  <c:v>0.29645079154334419</c:v>
                </c:pt>
                <c:pt idx="841">
                  <c:v>0.29761281008152424</c:v>
                </c:pt>
                <c:pt idx="842">
                  <c:v>0.29683454245759477</c:v>
                </c:pt>
                <c:pt idx="843">
                  <c:v>0.2916902727576472</c:v>
                </c:pt>
                <c:pt idx="844">
                  <c:v>0.29255895689370032</c:v>
                </c:pt>
                <c:pt idx="845">
                  <c:v>0.2924533080684798</c:v>
                </c:pt>
                <c:pt idx="846">
                  <c:v>0.29310041680655802</c:v>
                </c:pt>
                <c:pt idx="847">
                  <c:v>0.29175490100431895</c:v>
                </c:pt>
                <c:pt idx="848">
                  <c:v>0.28462251933274141</c:v>
                </c:pt>
                <c:pt idx="849">
                  <c:v>0.27920357925820616</c:v>
                </c:pt>
                <c:pt idx="850">
                  <c:v>0.26865387916985911</c:v>
                </c:pt>
                <c:pt idx="851">
                  <c:v>0.25800518126516342</c:v>
                </c:pt>
                <c:pt idx="852">
                  <c:v>0.2579847655049769</c:v>
                </c:pt>
                <c:pt idx="853">
                  <c:v>0.25789325307059618</c:v>
                </c:pt>
                <c:pt idx="854">
                  <c:v>0.25709194429506693</c:v>
                </c:pt>
                <c:pt idx="855">
                  <c:v>0.25679795789621346</c:v>
                </c:pt>
                <c:pt idx="856">
                  <c:v>0.25685293515817909</c:v>
                </c:pt>
                <c:pt idx="857">
                  <c:v>0.25665593404659359</c:v>
                </c:pt>
                <c:pt idx="858">
                  <c:v>0.25296985172772868</c:v>
                </c:pt>
                <c:pt idx="859">
                  <c:v>0.25261947818603553</c:v>
                </c:pt>
                <c:pt idx="860">
                  <c:v>0.25243124129483191</c:v>
                </c:pt>
                <c:pt idx="861">
                  <c:v>0.25250943313651969</c:v>
                </c:pt>
                <c:pt idx="862">
                  <c:v>0.25235265106930416</c:v>
                </c:pt>
                <c:pt idx="863">
                  <c:v>0.25297177640673019</c:v>
                </c:pt>
                <c:pt idx="864">
                  <c:v>0.24672415376801848</c:v>
                </c:pt>
                <c:pt idx="865">
                  <c:v>0.24677007592416858</c:v>
                </c:pt>
                <c:pt idx="866">
                  <c:v>0.24803843079101962</c:v>
                </c:pt>
                <c:pt idx="867">
                  <c:v>0.24683705686679128</c:v>
                </c:pt>
                <c:pt idx="868">
                  <c:v>0.24583752962044417</c:v>
                </c:pt>
                <c:pt idx="869">
                  <c:v>0.24323533393063643</c:v>
                </c:pt>
                <c:pt idx="870">
                  <c:v>0.24212040794130191</c:v>
                </c:pt>
                <c:pt idx="871">
                  <c:v>0.24137146342341237</c:v>
                </c:pt>
                <c:pt idx="872">
                  <c:v>0.23783250604606138</c:v>
                </c:pt>
                <c:pt idx="873">
                  <c:v>0.23812155042696778</c:v>
                </c:pt>
                <c:pt idx="874">
                  <c:v>0.23801938233558001</c:v>
                </c:pt>
                <c:pt idx="875">
                  <c:v>0.23606756749080304</c:v>
                </c:pt>
                <c:pt idx="876">
                  <c:v>0.23580438156228498</c:v>
                </c:pt>
                <c:pt idx="877">
                  <c:v>0.23488877731037319</c:v>
                </c:pt>
                <c:pt idx="878">
                  <c:v>0.22817595617190889</c:v>
                </c:pt>
                <c:pt idx="879">
                  <c:v>0.22818029918105709</c:v>
                </c:pt>
                <c:pt idx="880">
                  <c:v>0.23260453238335646</c:v>
                </c:pt>
                <c:pt idx="881">
                  <c:v>0.23244121988582869</c:v>
                </c:pt>
                <c:pt idx="882">
                  <c:v>0.23198202954447122</c:v>
                </c:pt>
                <c:pt idx="883">
                  <c:v>0.23099373001206827</c:v>
                </c:pt>
                <c:pt idx="884">
                  <c:v>0.23179469109943124</c:v>
                </c:pt>
                <c:pt idx="885">
                  <c:v>0.22963877192784021</c:v>
                </c:pt>
                <c:pt idx="886">
                  <c:v>0.22656315964858059</c:v>
                </c:pt>
                <c:pt idx="887">
                  <c:v>0.22666154195303143</c:v>
                </c:pt>
                <c:pt idx="888">
                  <c:v>0.22452670208718292</c:v>
                </c:pt>
                <c:pt idx="889">
                  <c:v>0.22410209087010668</c:v>
                </c:pt>
                <c:pt idx="890">
                  <c:v>0.22210615625016511</c:v>
                </c:pt>
                <c:pt idx="891">
                  <c:v>0.2219117839571226</c:v>
                </c:pt>
                <c:pt idx="892">
                  <c:v>0.22219858480942781</c:v>
                </c:pt>
                <c:pt idx="893">
                  <c:v>0.22205882889752543</c:v>
                </c:pt>
                <c:pt idx="894">
                  <c:v>0.21686152381969376</c:v>
                </c:pt>
                <c:pt idx="895">
                  <c:v>0.21672814884694114</c:v>
                </c:pt>
                <c:pt idx="896">
                  <c:v>0.21822396343828493</c:v>
                </c:pt>
                <c:pt idx="897">
                  <c:v>0.21727725945671844</c:v>
                </c:pt>
                <c:pt idx="898">
                  <c:v>0.21819216677476785</c:v>
                </c:pt>
                <c:pt idx="899">
                  <c:v>0.21707730180509574</c:v>
                </c:pt>
                <c:pt idx="900">
                  <c:v>0.21684857139712704</c:v>
                </c:pt>
                <c:pt idx="901">
                  <c:v>0.21148584730815143</c:v>
                </c:pt>
                <c:pt idx="902">
                  <c:v>0.21079311469075235</c:v>
                </c:pt>
                <c:pt idx="903">
                  <c:v>0.21030566041115129</c:v>
                </c:pt>
                <c:pt idx="904">
                  <c:v>0.20954370257447219</c:v>
                </c:pt>
                <c:pt idx="905">
                  <c:v>0.20967989223181313</c:v>
                </c:pt>
                <c:pt idx="906">
                  <c:v>0.20195712959416987</c:v>
                </c:pt>
                <c:pt idx="907">
                  <c:v>0.20271077668804</c:v>
                </c:pt>
                <c:pt idx="908">
                  <c:v>0.2018936728563894</c:v>
                </c:pt>
                <c:pt idx="909">
                  <c:v>0.20177775545534574</c:v>
                </c:pt>
                <c:pt idx="910">
                  <c:v>0.19439425862529039</c:v>
                </c:pt>
                <c:pt idx="911">
                  <c:v>0.19504252921904119</c:v>
                </c:pt>
                <c:pt idx="912">
                  <c:v>0.19459127301704204</c:v>
                </c:pt>
                <c:pt idx="913">
                  <c:v>0.19177396783378198</c:v>
                </c:pt>
                <c:pt idx="914">
                  <c:v>0.19164151356659462</c:v>
                </c:pt>
                <c:pt idx="915">
                  <c:v>0.18948046387341028</c:v>
                </c:pt>
                <c:pt idx="916">
                  <c:v>0.1893580324498689</c:v>
                </c:pt>
                <c:pt idx="917">
                  <c:v>0.18898112009716775</c:v>
                </c:pt>
                <c:pt idx="918">
                  <c:v>0.18788741830038891</c:v>
                </c:pt>
                <c:pt idx="919">
                  <c:v>0.18663963864298605</c:v>
                </c:pt>
                <c:pt idx="920">
                  <c:v>0.18633175669214194</c:v>
                </c:pt>
                <c:pt idx="921">
                  <c:v>0.18537341428693213</c:v>
                </c:pt>
                <c:pt idx="922">
                  <c:v>0.18499488489310723</c:v>
                </c:pt>
                <c:pt idx="923">
                  <c:v>0.17274976831237304</c:v>
                </c:pt>
                <c:pt idx="924">
                  <c:v>0.1657011313874889</c:v>
                </c:pt>
                <c:pt idx="925">
                  <c:v>0.15501543233302806</c:v>
                </c:pt>
                <c:pt idx="926">
                  <c:v>0.15500704854908179</c:v>
                </c:pt>
                <c:pt idx="927">
                  <c:v>0.15439037627389202</c:v>
                </c:pt>
                <c:pt idx="928">
                  <c:v>0.15453626445198618</c:v>
                </c:pt>
                <c:pt idx="929">
                  <c:v>0.15371832439607769</c:v>
                </c:pt>
                <c:pt idx="930">
                  <c:v>0.15382661918315155</c:v>
                </c:pt>
                <c:pt idx="931">
                  <c:v>0.15372412708304239</c:v>
                </c:pt>
                <c:pt idx="932">
                  <c:v>0.15216651596392244</c:v>
                </c:pt>
                <c:pt idx="933">
                  <c:v>0.15110287383585319</c:v>
                </c:pt>
                <c:pt idx="934">
                  <c:v>0.1506761206846039</c:v>
                </c:pt>
                <c:pt idx="935">
                  <c:v>0.14922262720150084</c:v>
                </c:pt>
                <c:pt idx="936">
                  <c:v>0.14757010962848441</c:v>
                </c:pt>
                <c:pt idx="937">
                  <c:v>0.13039691436630058</c:v>
                </c:pt>
                <c:pt idx="938">
                  <c:v>0.13019801778957202</c:v>
                </c:pt>
                <c:pt idx="939">
                  <c:v>0.13010957177516774</c:v>
                </c:pt>
                <c:pt idx="940">
                  <c:v>0.12925006100863962</c:v>
                </c:pt>
                <c:pt idx="941">
                  <c:v>0.12138207405169689</c:v>
                </c:pt>
                <c:pt idx="942">
                  <c:v>0.12084579536279294</c:v>
                </c:pt>
                <c:pt idx="943">
                  <c:v>0.12058517271423529</c:v>
                </c:pt>
                <c:pt idx="944">
                  <c:v>0.12059107273943019</c:v>
                </c:pt>
                <c:pt idx="945">
                  <c:v>0.12079933160028702</c:v>
                </c:pt>
                <c:pt idx="946">
                  <c:v>0.11995468624471629</c:v>
                </c:pt>
                <c:pt idx="947">
                  <c:v>0.11419836885518556</c:v>
                </c:pt>
                <c:pt idx="948">
                  <c:v>0.11246038014157876</c:v>
                </c:pt>
                <c:pt idx="949">
                  <c:v>0.11175893897057219</c:v>
                </c:pt>
                <c:pt idx="950">
                  <c:v>0.11044290463172005</c:v>
                </c:pt>
                <c:pt idx="951">
                  <c:v>0.10831602212993399</c:v>
                </c:pt>
                <c:pt idx="952">
                  <c:v>0.10817831390510556</c:v>
                </c:pt>
                <c:pt idx="953">
                  <c:v>0.10742589452320989</c:v>
                </c:pt>
                <c:pt idx="954">
                  <c:v>0.10440560768546672</c:v>
                </c:pt>
                <c:pt idx="955">
                  <c:v>0.1045488238641579</c:v>
                </c:pt>
                <c:pt idx="956">
                  <c:v>0.10287813493677676</c:v>
                </c:pt>
                <c:pt idx="957">
                  <c:v>0.10272638139750326</c:v>
                </c:pt>
                <c:pt idx="958">
                  <c:v>0.10286373837792914</c:v>
                </c:pt>
                <c:pt idx="959">
                  <c:v>0.10254924698527743</c:v>
                </c:pt>
                <c:pt idx="960">
                  <c:v>0.10207916911765012</c:v>
                </c:pt>
                <c:pt idx="961">
                  <c:v>0.10202632333821278</c:v>
                </c:pt>
                <c:pt idx="962">
                  <c:v>0.10088325806062443</c:v>
                </c:pt>
                <c:pt idx="963">
                  <c:v>9.9307540661637494E-2</c:v>
                </c:pt>
                <c:pt idx="964">
                  <c:v>9.9147869505086986E-2</c:v>
                </c:pt>
                <c:pt idx="965">
                  <c:v>9.8073305276500572E-2</c:v>
                </c:pt>
                <c:pt idx="966">
                  <c:v>9.8029795281518631E-2</c:v>
                </c:pt>
                <c:pt idx="967">
                  <c:v>9.7955490008752907E-2</c:v>
                </c:pt>
                <c:pt idx="968">
                  <c:v>9.8169920525761539E-2</c:v>
                </c:pt>
                <c:pt idx="969">
                  <c:v>9.8237595208312503E-2</c:v>
                </c:pt>
                <c:pt idx="970">
                  <c:v>9.8205263914829866E-2</c:v>
                </c:pt>
                <c:pt idx="971">
                  <c:v>9.7970552180363074E-2</c:v>
                </c:pt>
                <c:pt idx="972">
                  <c:v>9.7893839802393051E-2</c:v>
                </c:pt>
                <c:pt idx="973">
                  <c:v>9.7001623337211726E-2</c:v>
                </c:pt>
                <c:pt idx="974">
                  <c:v>9.6873988707064554E-2</c:v>
                </c:pt>
                <c:pt idx="975">
                  <c:v>9.7184199862566378E-2</c:v>
                </c:pt>
                <c:pt idx="976">
                  <c:v>9.4249459962060869E-2</c:v>
                </c:pt>
                <c:pt idx="977">
                  <c:v>9.4011461461506463E-2</c:v>
                </c:pt>
                <c:pt idx="978">
                  <c:v>9.398011328541532E-2</c:v>
                </c:pt>
                <c:pt idx="979">
                  <c:v>9.4237794904872857E-2</c:v>
                </c:pt>
                <c:pt idx="980">
                  <c:v>9.4635028473472785E-2</c:v>
                </c:pt>
                <c:pt idx="981">
                  <c:v>9.463435519235823E-2</c:v>
                </c:pt>
                <c:pt idx="982">
                  <c:v>9.4983172204737676E-2</c:v>
                </c:pt>
                <c:pt idx="983">
                  <c:v>9.4780202450538129E-2</c:v>
                </c:pt>
                <c:pt idx="984">
                  <c:v>9.3547762927682174E-2</c:v>
                </c:pt>
                <c:pt idx="985">
                  <c:v>9.315923342666392E-2</c:v>
                </c:pt>
                <c:pt idx="986">
                  <c:v>9.1401567209523235E-2</c:v>
                </c:pt>
                <c:pt idx="987">
                  <c:v>9.0772791881762155E-2</c:v>
                </c:pt>
                <c:pt idx="988">
                  <c:v>9.0735074919353356E-2</c:v>
                </c:pt>
                <c:pt idx="989">
                  <c:v>9.0777258219420967E-2</c:v>
                </c:pt>
                <c:pt idx="990">
                  <c:v>8.0946882889954802E-2</c:v>
                </c:pt>
                <c:pt idx="991">
                  <c:v>8.1234001497480363E-2</c:v>
                </c:pt>
                <c:pt idx="992">
                  <c:v>8.1110797280994504E-2</c:v>
                </c:pt>
                <c:pt idx="993">
                  <c:v>8.106653844849819E-2</c:v>
                </c:pt>
                <c:pt idx="994">
                  <c:v>7.7857552704163072E-2</c:v>
                </c:pt>
                <c:pt idx="995">
                  <c:v>7.8466697619822195E-2</c:v>
                </c:pt>
                <c:pt idx="996">
                  <c:v>7.8498171798597652E-2</c:v>
                </c:pt>
                <c:pt idx="997">
                  <c:v>7.937672235954786E-2</c:v>
                </c:pt>
                <c:pt idx="998">
                  <c:v>7.9477210569133136E-2</c:v>
                </c:pt>
                <c:pt idx="999">
                  <c:v>8.1588527938427052E-2</c:v>
                </c:pt>
                <c:pt idx="1000">
                  <c:v>8.1073473269747315E-2</c:v>
                </c:pt>
                <c:pt idx="1001">
                  <c:v>8.1021673389189003E-2</c:v>
                </c:pt>
                <c:pt idx="1002">
                  <c:v>7.4418350880107481E-2</c:v>
                </c:pt>
                <c:pt idx="1003">
                  <c:v>7.3636073440830674E-2</c:v>
                </c:pt>
                <c:pt idx="1004">
                  <c:v>7.1850643094847566E-2</c:v>
                </c:pt>
                <c:pt idx="1005">
                  <c:v>7.1717481950589648E-2</c:v>
                </c:pt>
                <c:pt idx="1006">
                  <c:v>6.7793478144842753E-2</c:v>
                </c:pt>
                <c:pt idx="1007">
                  <c:v>6.7728601828477716E-2</c:v>
                </c:pt>
                <c:pt idx="1008">
                  <c:v>6.5374309456753515E-2</c:v>
                </c:pt>
                <c:pt idx="1009">
                  <c:v>6.5326889646992667E-2</c:v>
                </c:pt>
                <c:pt idx="1010">
                  <c:v>6.5305794552168561E-2</c:v>
                </c:pt>
                <c:pt idx="1011">
                  <c:v>6.5299207050861716E-2</c:v>
                </c:pt>
                <c:pt idx="1012">
                  <c:v>6.5239748983805718E-2</c:v>
                </c:pt>
                <c:pt idx="1013">
                  <c:v>6.5213278269927066E-2</c:v>
                </c:pt>
                <c:pt idx="1014">
                  <c:v>6.5215029650098205E-2</c:v>
                </c:pt>
                <c:pt idx="1015">
                  <c:v>6.4204888761571308E-2</c:v>
                </c:pt>
                <c:pt idx="1016">
                  <c:v>6.4007771298250665E-2</c:v>
                </c:pt>
                <c:pt idx="1017">
                  <c:v>6.0896080322216113E-2</c:v>
                </c:pt>
                <c:pt idx="1018">
                  <c:v>6.1174699998458218E-2</c:v>
                </c:pt>
                <c:pt idx="1019">
                  <c:v>6.068820898434419E-2</c:v>
                </c:pt>
                <c:pt idx="1020">
                  <c:v>6.0254082322954643E-2</c:v>
                </c:pt>
                <c:pt idx="1021">
                  <c:v>5.7327054272870277E-2</c:v>
                </c:pt>
                <c:pt idx="1022">
                  <c:v>5.6755682149433072E-2</c:v>
                </c:pt>
                <c:pt idx="1023">
                  <c:v>5.6540935072934839E-2</c:v>
                </c:pt>
                <c:pt idx="1024">
                  <c:v>5.6162250159166316E-2</c:v>
                </c:pt>
                <c:pt idx="1025">
                  <c:v>5.6181340734934124E-2</c:v>
                </c:pt>
                <c:pt idx="1026">
                  <c:v>5.5730221661635874E-2</c:v>
                </c:pt>
                <c:pt idx="1027">
                  <c:v>5.5863778097526115E-2</c:v>
                </c:pt>
                <c:pt idx="1028">
                  <c:v>5.5763293268848282E-2</c:v>
                </c:pt>
                <c:pt idx="1029">
                  <c:v>5.5601226511026759E-2</c:v>
                </c:pt>
                <c:pt idx="1030">
                  <c:v>5.5555714635769575E-2</c:v>
                </c:pt>
                <c:pt idx="1031">
                  <c:v>5.4574032058730876E-2</c:v>
                </c:pt>
                <c:pt idx="1032">
                  <c:v>5.4524552712401322E-2</c:v>
                </c:pt>
                <c:pt idx="1033">
                  <c:v>5.3541373257244895E-2</c:v>
                </c:pt>
                <c:pt idx="1034">
                  <c:v>5.3690211517914532E-2</c:v>
                </c:pt>
                <c:pt idx="1035">
                  <c:v>5.3639002977482746E-2</c:v>
                </c:pt>
                <c:pt idx="1036">
                  <c:v>5.360967652509907E-2</c:v>
                </c:pt>
                <c:pt idx="1037">
                  <c:v>5.3296927890380347E-2</c:v>
                </c:pt>
                <c:pt idx="1038">
                  <c:v>5.1753302178202905E-2</c:v>
                </c:pt>
                <c:pt idx="1039">
                  <c:v>5.1732491766711429E-2</c:v>
                </c:pt>
                <c:pt idx="1040">
                  <c:v>5.1829372807675064E-2</c:v>
                </c:pt>
                <c:pt idx="1041">
                  <c:v>5.1667206544954686E-2</c:v>
                </c:pt>
                <c:pt idx="1042">
                  <c:v>5.1891794528912745E-2</c:v>
                </c:pt>
                <c:pt idx="1043">
                  <c:v>5.1996252652416787E-2</c:v>
                </c:pt>
                <c:pt idx="1044">
                  <c:v>5.1964198206856244E-2</c:v>
                </c:pt>
                <c:pt idx="1045">
                  <c:v>5.214032845852852E-2</c:v>
                </c:pt>
                <c:pt idx="1046">
                  <c:v>5.2276266005828839E-2</c:v>
                </c:pt>
                <c:pt idx="1047">
                  <c:v>5.2378426453782476E-2</c:v>
                </c:pt>
                <c:pt idx="1048">
                  <c:v>5.2439392796064799E-2</c:v>
                </c:pt>
                <c:pt idx="1049">
                  <c:v>5.2353159558524792E-2</c:v>
                </c:pt>
                <c:pt idx="1050">
                  <c:v>5.2765019595999621E-2</c:v>
                </c:pt>
                <c:pt idx="1051">
                  <c:v>5.282970514425385E-2</c:v>
                </c:pt>
                <c:pt idx="1052">
                  <c:v>5.3063622033208184E-2</c:v>
                </c:pt>
                <c:pt idx="1053">
                  <c:v>5.330878339043784E-2</c:v>
                </c:pt>
                <c:pt idx="1054">
                  <c:v>5.3152726413509814E-2</c:v>
                </c:pt>
                <c:pt idx="1055">
                  <c:v>5.2959346848746938E-2</c:v>
                </c:pt>
                <c:pt idx="1056">
                  <c:v>5.2313210539885309E-2</c:v>
                </c:pt>
                <c:pt idx="1057">
                  <c:v>5.2352902282550143E-2</c:v>
                </c:pt>
                <c:pt idx="1058">
                  <c:v>5.2463522286243562E-2</c:v>
                </c:pt>
                <c:pt idx="1059">
                  <c:v>5.2538531245750295E-2</c:v>
                </c:pt>
                <c:pt idx="1060">
                  <c:v>5.255243824169728E-2</c:v>
                </c:pt>
                <c:pt idx="1061">
                  <c:v>5.2547195065282534E-2</c:v>
                </c:pt>
                <c:pt idx="1062">
                  <c:v>5.3440354417570668E-2</c:v>
                </c:pt>
                <c:pt idx="1063">
                  <c:v>5.4465936859344817E-2</c:v>
                </c:pt>
                <c:pt idx="1064">
                  <c:v>5.4368654761816161E-2</c:v>
                </c:pt>
                <c:pt idx="1065">
                  <c:v>5.4078468942584994E-2</c:v>
                </c:pt>
                <c:pt idx="1066">
                  <c:v>5.4111797136685229E-2</c:v>
                </c:pt>
                <c:pt idx="1067">
                  <c:v>5.4473476556257019E-2</c:v>
                </c:pt>
                <c:pt idx="1068">
                  <c:v>5.4427712702917776E-2</c:v>
                </c:pt>
                <c:pt idx="1069">
                  <c:v>5.4026051603663583E-2</c:v>
                </c:pt>
                <c:pt idx="1070">
                  <c:v>5.3961580483983931E-2</c:v>
                </c:pt>
                <c:pt idx="1071">
                  <c:v>5.3866947677919198E-2</c:v>
                </c:pt>
                <c:pt idx="1072">
                  <c:v>5.2975412204193578E-2</c:v>
                </c:pt>
                <c:pt idx="1073">
                  <c:v>5.358665119761246E-2</c:v>
                </c:pt>
                <c:pt idx="1074">
                  <c:v>5.3598417977292229E-2</c:v>
                </c:pt>
                <c:pt idx="1075">
                  <c:v>5.4527165474620623E-2</c:v>
                </c:pt>
                <c:pt idx="1076">
                  <c:v>5.4534730632338414E-2</c:v>
                </c:pt>
                <c:pt idx="1077">
                  <c:v>5.5192469105815017E-2</c:v>
                </c:pt>
                <c:pt idx="1078">
                  <c:v>6.1375271965516315E-2</c:v>
                </c:pt>
                <c:pt idx="1079">
                  <c:v>6.1504276260351924E-2</c:v>
                </c:pt>
                <c:pt idx="1080">
                  <c:v>6.1595137966947121E-2</c:v>
                </c:pt>
                <c:pt idx="1081">
                  <c:v>6.1634397764702427E-2</c:v>
                </c:pt>
                <c:pt idx="1082">
                  <c:v>6.1624016915410113E-2</c:v>
                </c:pt>
                <c:pt idx="1083">
                  <c:v>6.160083699113944E-2</c:v>
                </c:pt>
                <c:pt idx="1084">
                  <c:v>6.1376476266465502E-2</c:v>
                </c:pt>
                <c:pt idx="1085">
                  <c:v>6.1418597241428313E-2</c:v>
                </c:pt>
                <c:pt idx="1086">
                  <c:v>6.0715804906380157E-2</c:v>
                </c:pt>
                <c:pt idx="1087">
                  <c:v>6.0717589704850188E-2</c:v>
                </c:pt>
                <c:pt idx="1088">
                  <c:v>6.0695673274204102E-2</c:v>
                </c:pt>
                <c:pt idx="1089">
                  <c:v>5.9987107419255017E-2</c:v>
                </c:pt>
                <c:pt idx="1090">
                  <c:v>5.8859657311914823E-2</c:v>
                </c:pt>
                <c:pt idx="1091">
                  <c:v>5.8954504866454857E-2</c:v>
                </c:pt>
                <c:pt idx="1092">
                  <c:v>5.828490302541401E-2</c:v>
                </c:pt>
                <c:pt idx="1093">
                  <c:v>5.7143133865211047E-2</c:v>
                </c:pt>
                <c:pt idx="1094">
                  <c:v>5.7154226270912302E-2</c:v>
                </c:pt>
                <c:pt idx="1095">
                  <c:v>5.6507206215418361E-2</c:v>
                </c:pt>
                <c:pt idx="1096">
                  <c:v>5.6549371713947715E-2</c:v>
                </c:pt>
                <c:pt idx="1097">
                  <c:v>5.6361730770301974E-2</c:v>
                </c:pt>
                <c:pt idx="1098">
                  <c:v>5.6324266931152847E-2</c:v>
                </c:pt>
                <c:pt idx="1099">
                  <c:v>5.6334238299367165E-2</c:v>
                </c:pt>
                <c:pt idx="1100">
                  <c:v>5.6419397683213801E-2</c:v>
                </c:pt>
                <c:pt idx="1101">
                  <c:v>5.604367536646658E-2</c:v>
                </c:pt>
                <c:pt idx="1102">
                  <c:v>5.6029412268130165E-2</c:v>
                </c:pt>
                <c:pt idx="1103">
                  <c:v>5.5791400499072705E-2</c:v>
                </c:pt>
                <c:pt idx="1104">
                  <c:v>5.5817253005119818E-2</c:v>
                </c:pt>
                <c:pt idx="1105">
                  <c:v>5.5003877710477947E-2</c:v>
                </c:pt>
                <c:pt idx="1106">
                  <c:v>5.4966732864823786E-2</c:v>
                </c:pt>
                <c:pt idx="1107">
                  <c:v>5.2938391836746063E-2</c:v>
                </c:pt>
                <c:pt idx="1108">
                  <c:v>5.3154050028517044E-2</c:v>
                </c:pt>
                <c:pt idx="1109">
                  <c:v>4.9557338775672109E-2</c:v>
                </c:pt>
                <c:pt idx="1110">
                  <c:v>4.9558791049183329E-2</c:v>
                </c:pt>
                <c:pt idx="1111">
                  <c:v>4.9391574701354628E-2</c:v>
                </c:pt>
                <c:pt idx="1112">
                  <c:v>4.9321629049884394E-2</c:v>
                </c:pt>
                <c:pt idx="1113">
                  <c:v>4.9317411726277252E-2</c:v>
                </c:pt>
                <c:pt idx="1114">
                  <c:v>4.9319259218235545E-2</c:v>
                </c:pt>
                <c:pt idx="1115">
                  <c:v>4.9416402395488272E-2</c:v>
                </c:pt>
                <c:pt idx="1116">
                  <c:v>4.9713730102412756E-2</c:v>
                </c:pt>
                <c:pt idx="1117">
                  <c:v>4.9372835429873717E-2</c:v>
                </c:pt>
                <c:pt idx="1118">
                  <c:v>4.8463474937263544E-2</c:v>
                </c:pt>
                <c:pt idx="1119">
                  <c:v>4.8552231136332544E-2</c:v>
                </c:pt>
                <c:pt idx="1120">
                  <c:v>4.8528676052429297E-2</c:v>
                </c:pt>
                <c:pt idx="1121">
                  <c:v>4.8668802504792788E-2</c:v>
                </c:pt>
                <c:pt idx="1122">
                  <c:v>4.8661805656404669E-2</c:v>
                </c:pt>
                <c:pt idx="1123">
                  <c:v>4.872106872754714E-2</c:v>
                </c:pt>
                <c:pt idx="1124">
                  <c:v>4.8734247832069783E-2</c:v>
                </c:pt>
                <c:pt idx="1125">
                  <c:v>4.8767646744902006E-2</c:v>
                </c:pt>
                <c:pt idx="1126">
                  <c:v>4.894694767550288E-2</c:v>
                </c:pt>
                <c:pt idx="1127">
                  <c:v>4.9102238610332596E-2</c:v>
                </c:pt>
                <c:pt idx="1128">
                  <c:v>4.8753200335812673E-2</c:v>
                </c:pt>
                <c:pt idx="1129">
                  <c:v>4.8592768972913071E-2</c:v>
                </c:pt>
                <c:pt idx="1130">
                  <c:v>4.8589781269128558E-2</c:v>
                </c:pt>
                <c:pt idx="1131">
                  <c:v>4.9045444664486418E-2</c:v>
                </c:pt>
                <c:pt idx="1132">
                  <c:v>4.929787094574186E-2</c:v>
                </c:pt>
                <c:pt idx="1133">
                  <c:v>4.9120039212889259E-2</c:v>
                </c:pt>
                <c:pt idx="1134">
                  <c:v>4.8642600364809392E-2</c:v>
                </c:pt>
                <c:pt idx="1135">
                  <c:v>4.872312622152615E-2</c:v>
                </c:pt>
                <c:pt idx="1136">
                  <c:v>4.8734105584709232E-2</c:v>
                </c:pt>
                <c:pt idx="1137">
                  <c:v>4.8513713888702792E-2</c:v>
                </c:pt>
                <c:pt idx="1138">
                  <c:v>4.8518368324356076E-2</c:v>
                </c:pt>
                <c:pt idx="1139">
                  <c:v>4.9503963140751929E-2</c:v>
                </c:pt>
                <c:pt idx="1140">
                  <c:v>4.9504415914725083E-2</c:v>
                </c:pt>
                <c:pt idx="1141">
                  <c:v>5.000094147608105E-2</c:v>
                </c:pt>
                <c:pt idx="1142">
                  <c:v>4.9988162931828881E-2</c:v>
                </c:pt>
                <c:pt idx="1143">
                  <c:v>5.0011161024193618E-2</c:v>
                </c:pt>
                <c:pt idx="1144">
                  <c:v>4.9661492510435529E-2</c:v>
                </c:pt>
                <c:pt idx="1145">
                  <c:v>4.9641396458007594E-2</c:v>
                </c:pt>
                <c:pt idx="1146">
                  <c:v>4.9765377874319734E-2</c:v>
                </c:pt>
                <c:pt idx="1147">
                  <c:v>4.9685331108083361E-2</c:v>
                </c:pt>
                <c:pt idx="1148">
                  <c:v>4.9733128152081328E-2</c:v>
                </c:pt>
                <c:pt idx="1149">
                  <c:v>4.9864655470628974E-2</c:v>
                </c:pt>
                <c:pt idx="1150">
                  <c:v>4.9571674682384444E-2</c:v>
                </c:pt>
                <c:pt idx="1151">
                  <c:v>4.954403619432849E-2</c:v>
                </c:pt>
                <c:pt idx="1152">
                  <c:v>4.9683401481968106E-2</c:v>
                </c:pt>
                <c:pt idx="1153">
                  <c:v>4.9524919806872771E-2</c:v>
                </c:pt>
                <c:pt idx="1154">
                  <c:v>4.9630192693701614E-2</c:v>
                </c:pt>
                <c:pt idx="1155">
                  <c:v>5.0140150471081675E-2</c:v>
                </c:pt>
                <c:pt idx="1156">
                  <c:v>5.0080547595909221E-2</c:v>
                </c:pt>
                <c:pt idx="1157">
                  <c:v>5.0031195754840128E-2</c:v>
                </c:pt>
                <c:pt idx="1158">
                  <c:v>5.0471633195774503E-2</c:v>
                </c:pt>
                <c:pt idx="1159">
                  <c:v>5.0475997714724927E-2</c:v>
                </c:pt>
                <c:pt idx="1160">
                  <c:v>5.0125125908013157E-2</c:v>
                </c:pt>
                <c:pt idx="1161">
                  <c:v>5.0074384478802234E-2</c:v>
                </c:pt>
                <c:pt idx="1162">
                  <c:v>4.9975376363693792E-2</c:v>
                </c:pt>
                <c:pt idx="1163">
                  <c:v>4.9633637746216555E-2</c:v>
                </c:pt>
                <c:pt idx="1164">
                  <c:v>4.9636549981332899E-2</c:v>
                </c:pt>
                <c:pt idx="1165">
                  <c:v>4.9624704074575095E-2</c:v>
                </c:pt>
                <c:pt idx="1166">
                  <c:v>4.9555472894991043E-2</c:v>
                </c:pt>
                <c:pt idx="1167">
                  <c:v>4.9531239794822664E-2</c:v>
                </c:pt>
                <c:pt idx="1168">
                  <c:v>4.9448217506520273E-2</c:v>
                </c:pt>
                <c:pt idx="1169">
                  <c:v>4.9428052434054986E-2</c:v>
                </c:pt>
                <c:pt idx="1170">
                  <c:v>4.9388258278788885E-2</c:v>
                </c:pt>
                <c:pt idx="1171">
                  <c:v>4.9341276599566816E-2</c:v>
                </c:pt>
                <c:pt idx="1172">
                  <c:v>4.8450880509541973E-2</c:v>
                </c:pt>
                <c:pt idx="1173">
                  <c:v>4.7318421441469478E-2</c:v>
                </c:pt>
                <c:pt idx="1174">
                  <c:v>4.7338591811847276E-2</c:v>
                </c:pt>
                <c:pt idx="1175">
                  <c:v>4.7615889305774331E-2</c:v>
                </c:pt>
                <c:pt idx="1176">
                  <c:v>4.7382839883405491E-2</c:v>
                </c:pt>
                <c:pt idx="1177">
                  <c:v>4.7030367263912506E-2</c:v>
                </c:pt>
                <c:pt idx="1178">
                  <c:v>4.7277261691357181E-2</c:v>
                </c:pt>
                <c:pt idx="1179">
                  <c:v>4.7396898375796283E-2</c:v>
                </c:pt>
                <c:pt idx="1180">
                  <c:v>4.7165843819967149E-2</c:v>
                </c:pt>
                <c:pt idx="1181">
                  <c:v>4.7390529751014848E-2</c:v>
                </c:pt>
                <c:pt idx="1182">
                  <c:v>4.7431135264187151E-2</c:v>
                </c:pt>
                <c:pt idx="1183">
                  <c:v>4.6581697603788642E-2</c:v>
                </c:pt>
                <c:pt idx="1184">
                  <c:v>4.6756134837909594E-2</c:v>
                </c:pt>
                <c:pt idx="1185">
                  <c:v>4.5205517831869262E-2</c:v>
                </c:pt>
                <c:pt idx="1186">
                  <c:v>4.5228298172442359E-2</c:v>
                </c:pt>
                <c:pt idx="1187">
                  <c:v>4.4250449954912369E-2</c:v>
                </c:pt>
                <c:pt idx="1188">
                  <c:v>3.4865041038519388E-2</c:v>
                </c:pt>
                <c:pt idx="1189">
                  <c:v>3.4164975440183182E-2</c:v>
                </c:pt>
                <c:pt idx="1190">
                  <c:v>3.4061860228551046E-2</c:v>
                </c:pt>
                <c:pt idx="1191">
                  <c:v>3.4004350772407425E-2</c:v>
                </c:pt>
                <c:pt idx="1192">
                  <c:v>3.4107789845494806E-2</c:v>
                </c:pt>
                <c:pt idx="1193">
                  <c:v>3.4210877088336721E-2</c:v>
                </c:pt>
                <c:pt idx="1194">
                  <c:v>3.402723060275583E-2</c:v>
                </c:pt>
                <c:pt idx="1195">
                  <c:v>3.301859699676539E-2</c:v>
                </c:pt>
                <c:pt idx="1196">
                  <c:v>3.3087787748726928E-2</c:v>
                </c:pt>
                <c:pt idx="1197">
                  <c:v>3.3211544258128139E-2</c:v>
                </c:pt>
                <c:pt idx="1198">
                  <c:v>3.3273173231723317E-2</c:v>
                </c:pt>
                <c:pt idx="1199">
                  <c:v>3.3191549035579637E-2</c:v>
                </c:pt>
                <c:pt idx="1200">
                  <c:v>3.3488036358607469E-2</c:v>
                </c:pt>
                <c:pt idx="1201">
                  <c:v>3.3158897103624532E-2</c:v>
                </c:pt>
                <c:pt idx="1202">
                  <c:v>3.490911926506745E-2</c:v>
                </c:pt>
                <c:pt idx="1203">
                  <c:v>3.5018975588294282E-2</c:v>
                </c:pt>
                <c:pt idx="1204">
                  <c:v>3.5157907318340224E-2</c:v>
                </c:pt>
                <c:pt idx="1205">
                  <c:v>3.5097266227597027E-2</c:v>
                </c:pt>
                <c:pt idx="1206">
                  <c:v>3.5169590429519136E-2</c:v>
                </c:pt>
                <c:pt idx="1207">
                  <c:v>3.7663636564924212E-2</c:v>
                </c:pt>
                <c:pt idx="1208">
                  <c:v>3.7878764546372318E-2</c:v>
                </c:pt>
                <c:pt idx="1209">
                  <c:v>3.7825090355543323E-2</c:v>
                </c:pt>
                <c:pt idx="1210">
                  <c:v>3.7755757493321086E-2</c:v>
                </c:pt>
                <c:pt idx="1211">
                  <c:v>3.781768046029383E-2</c:v>
                </c:pt>
                <c:pt idx="1212">
                  <c:v>3.793506944257214E-2</c:v>
                </c:pt>
                <c:pt idx="1213">
                  <c:v>3.8012971551690762E-2</c:v>
                </c:pt>
                <c:pt idx="1214">
                  <c:v>3.7974393078846418E-2</c:v>
                </c:pt>
                <c:pt idx="1215">
                  <c:v>3.8134727782474252E-2</c:v>
                </c:pt>
                <c:pt idx="1216">
                  <c:v>3.8070492866040515E-2</c:v>
                </c:pt>
                <c:pt idx="1217">
                  <c:v>3.8395414825253549E-2</c:v>
                </c:pt>
                <c:pt idx="1218">
                  <c:v>3.7785257184539338E-2</c:v>
                </c:pt>
                <c:pt idx="1219">
                  <c:v>3.791045173268183E-2</c:v>
                </c:pt>
                <c:pt idx="1220">
                  <c:v>3.9686982998416089E-2</c:v>
                </c:pt>
                <c:pt idx="1221">
                  <c:v>3.9690238457228209E-2</c:v>
                </c:pt>
                <c:pt idx="1222">
                  <c:v>3.9817628642891845E-2</c:v>
                </c:pt>
                <c:pt idx="1223">
                  <c:v>3.9817139747247071E-2</c:v>
                </c:pt>
                <c:pt idx="1224">
                  <c:v>3.9923862048526486E-2</c:v>
                </c:pt>
                <c:pt idx="1225">
                  <c:v>3.9559873824313592E-2</c:v>
                </c:pt>
                <c:pt idx="1226">
                  <c:v>3.9312807222419505E-2</c:v>
                </c:pt>
                <c:pt idx="1227">
                  <c:v>3.9321666013842307E-2</c:v>
                </c:pt>
                <c:pt idx="1228">
                  <c:v>3.9482912970736465E-2</c:v>
                </c:pt>
                <c:pt idx="1229">
                  <c:v>3.971086681444138E-2</c:v>
                </c:pt>
                <c:pt idx="1230">
                  <c:v>3.9912908995291395E-2</c:v>
                </c:pt>
                <c:pt idx="1231">
                  <c:v>3.980305875063947E-2</c:v>
                </c:pt>
                <c:pt idx="1232">
                  <c:v>3.9809942302365384E-2</c:v>
                </c:pt>
                <c:pt idx="1233">
                  <c:v>3.9867373689992811E-2</c:v>
                </c:pt>
                <c:pt idx="1234">
                  <c:v>3.9809735275733754E-2</c:v>
                </c:pt>
                <c:pt idx="1235">
                  <c:v>3.9843393048157462E-2</c:v>
                </c:pt>
                <c:pt idx="1236">
                  <c:v>3.9558582614183935E-2</c:v>
                </c:pt>
                <c:pt idx="1237">
                  <c:v>3.9279498407049751E-2</c:v>
                </c:pt>
                <c:pt idx="1238">
                  <c:v>3.92568102280079E-2</c:v>
                </c:pt>
                <c:pt idx="1239">
                  <c:v>3.9324096257453547E-2</c:v>
                </c:pt>
                <c:pt idx="1240">
                  <c:v>3.9336089413459868E-2</c:v>
                </c:pt>
                <c:pt idx="1241">
                  <c:v>3.8787891398981429E-2</c:v>
                </c:pt>
                <c:pt idx="1242">
                  <c:v>3.8521464177477892E-2</c:v>
                </c:pt>
                <c:pt idx="1243">
                  <c:v>3.8648965964620925E-2</c:v>
                </c:pt>
                <c:pt idx="1244">
                  <c:v>3.8650325211171586E-2</c:v>
                </c:pt>
                <c:pt idx="1245">
                  <c:v>3.8446672560705053E-2</c:v>
                </c:pt>
                <c:pt idx="1246">
                  <c:v>3.8457159359423725E-2</c:v>
                </c:pt>
                <c:pt idx="1247">
                  <c:v>3.835042258993418E-2</c:v>
                </c:pt>
                <c:pt idx="1248">
                  <c:v>3.8323125139570501E-2</c:v>
                </c:pt>
                <c:pt idx="1249">
                  <c:v>3.7019767450968105E-2</c:v>
                </c:pt>
                <c:pt idx="1250">
                  <c:v>3.7049751714940481E-2</c:v>
                </c:pt>
                <c:pt idx="1251">
                  <c:v>3.6655171954163637E-2</c:v>
                </c:pt>
                <c:pt idx="1252">
                  <c:v>3.704322715632874E-2</c:v>
                </c:pt>
                <c:pt idx="1253">
                  <c:v>3.7075705621180149E-2</c:v>
                </c:pt>
                <c:pt idx="1254">
                  <c:v>3.7239077897798664E-2</c:v>
                </c:pt>
                <c:pt idx="1255">
                  <c:v>3.7200112150301716E-2</c:v>
                </c:pt>
                <c:pt idx="1256">
                  <c:v>3.6940636718122408E-2</c:v>
                </c:pt>
                <c:pt idx="1257">
                  <c:v>3.6951630669403761E-2</c:v>
                </c:pt>
                <c:pt idx="1258">
                  <c:v>3.6895234198795965E-2</c:v>
                </c:pt>
                <c:pt idx="1259">
                  <c:v>3.7102683480739529E-2</c:v>
                </c:pt>
                <c:pt idx="1260">
                  <c:v>3.744460487860754E-2</c:v>
                </c:pt>
                <c:pt idx="1261">
                  <c:v>3.7529083301877687E-2</c:v>
                </c:pt>
                <c:pt idx="1262">
                  <c:v>3.7183028301178998E-2</c:v>
                </c:pt>
                <c:pt idx="1263">
                  <c:v>3.7224984186254702E-2</c:v>
                </c:pt>
                <c:pt idx="1264">
                  <c:v>3.8701145673291644E-2</c:v>
                </c:pt>
                <c:pt idx="1265">
                  <c:v>3.9114003758819023E-2</c:v>
                </c:pt>
                <c:pt idx="1266">
                  <c:v>3.8965722612308441E-2</c:v>
                </c:pt>
                <c:pt idx="1267">
                  <c:v>4.0098600385626307E-2</c:v>
                </c:pt>
                <c:pt idx="1268">
                  <c:v>3.9502957042377843E-2</c:v>
                </c:pt>
                <c:pt idx="1269">
                  <c:v>4.1018032852718204E-2</c:v>
                </c:pt>
                <c:pt idx="1270">
                  <c:v>4.1150342493996621E-2</c:v>
                </c:pt>
                <c:pt idx="1271">
                  <c:v>4.1207705891391194E-2</c:v>
                </c:pt>
                <c:pt idx="1272">
                  <c:v>4.1202490367860924E-2</c:v>
                </c:pt>
                <c:pt idx="1273">
                  <c:v>4.1926080071997031E-2</c:v>
                </c:pt>
                <c:pt idx="1274">
                  <c:v>4.191429538966944E-2</c:v>
                </c:pt>
                <c:pt idx="1275">
                  <c:v>4.1845364062241333E-2</c:v>
                </c:pt>
                <c:pt idx="1276">
                  <c:v>4.191772980577077E-2</c:v>
                </c:pt>
                <c:pt idx="1277">
                  <c:v>4.1910339474090959E-2</c:v>
                </c:pt>
                <c:pt idx="1278">
                  <c:v>4.1907783510766544E-2</c:v>
                </c:pt>
                <c:pt idx="1279">
                  <c:v>4.1907089499050525E-2</c:v>
                </c:pt>
                <c:pt idx="1280">
                  <c:v>4.2387228800577006E-2</c:v>
                </c:pt>
                <c:pt idx="1281">
                  <c:v>4.2530709423219785E-2</c:v>
                </c:pt>
                <c:pt idx="1282">
                  <c:v>4.571603764610857E-2</c:v>
                </c:pt>
                <c:pt idx="1283">
                  <c:v>4.5695998736592268E-2</c:v>
                </c:pt>
                <c:pt idx="1284">
                  <c:v>4.5719829012880679E-2</c:v>
                </c:pt>
                <c:pt idx="1285">
                  <c:v>4.6080788866623069E-2</c:v>
                </c:pt>
                <c:pt idx="1286">
                  <c:v>4.6109303249711152E-2</c:v>
                </c:pt>
                <c:pt idx="1287">
                  <c:v>4.6978830234721235E-2</c:v>
                </c:pt>
                <c:pt idx="1288">
                  <c:v>4.7546423410654341E-2</c:v>
                </c:pt>
                <c:pt idx="1289">
                  <c:v>5.204547284733161E-2</c:v>
                </c:pt>
                <c:pt idx="1290">
                  <c:v>5.2029340374897176E-2</c:v>
                </c:pt>
                <c:pt idx="1291">
                  <c:v>5.1744507401053894E-2</c:v>
                </c:pt>
                <c:pt idx="1292">
                  <c:v>5.2187193210867219E-2</c:v>
                </c:pt>
                <c:pt idx="1293">
                  <c:v>5.2928242020582425E-2</c:v>
                </c:pt>
                <c:pt idx="1294">
                  <c:v>5.2854808194112569E-2</c:v>
                </c:pt>
                <c:pt idx="1295">
                  <c:v>5.3060378352119596E-2</c:v>
                </c:pt>
                <c:pt idx="1296">
                  <c:v>5.3465456576527841E-2</c:v>
                </c:pt>
                <c:pt idx="1297">
                  <c:v>5.4089777039954948E-2</c:v>
                </c:pt>
                <c:pt idx="1298">
                  <c:v>5.439490340469598E-2</c:v>
                </c:pt>
                <c:pt idx="1299">
                  <c:v>5.4395971568165523E-2</c:v>
                </c:pt>
                <c:pt idx="1300">
                  <c:v>5.4485120267050685E-2</c:v>
                </c:pt>
                <c:pt idx="1301">
                  <c:v>5.4501071009316893E-2</c:v>
                </c:pt>
                <c:pt idx="1302">
                  <c:v>5.4448213932595795E-2</c:v>
                </c:pt>
                <c:pt idx="1303">
                  <c:v>5.4357370464917301E-2</c:v>
                </c:pt>
                <c:pt idx="1304">
                  <c:v>5.4367590201602797E-2</c:v>
                </c:pt>
                <c:pt idx="1305">
                  <c:v>5.5727268079189082E-2</c:v>
                </c:pt>
                <c:pt idx="1306">
                  <c:v>5.570137906170744E-2</c:v>
                </c:pt>
                <c:pt idx="1307">
                  <c:v>5.5703861693352612E-2</c:v>
                </c:pt>
                <c:pt idx="1308">
                  <c:v>5.7490594205503058E-2</c:v>
                </c:pt>
                <c:pt idx="1309">
                  <c:v>5.7892406314399604E-2</c:v>
                </c:pt>
                <c:pt idx="1310">
                  <c:v>5.7987666150847564E-2</c:v>
                </c:pt>
                <c:pt idx="1311">
                  <c:v>6.202843215685222E-2</c:v>
                </c:pt>
                <c:pt idx="1312">
                  <c:v>6.1227110438830001E-2</c:v>
                </c:pt>
                <c:pt idx="1313">
                  <c:v>6.1271397756380255E-2</c:v>
                </c:pt>
                <c:pt idx="1314">
                  <c:v>6.2056182076488789E-2</c:v>
                </c:pt>
                <c:pt idx="1315">
                  <c:v>6.1794005947478955E-2</c:v>
                </c:pt>
                <c:pt idx="1316">
                  <c:v>6.2034800205859927E-2</c:v>
                </c:pt>
                <c:pt idx="1317">
                  <c:v>6.0785550861801423E-2</c:v>
                </c:pt>
                <c:pt idx="1318">
                  <c:v>6.5199729616035998E-2</c:v>
                </c:pt>
                <c:pt idx="1319">
                  <c:v>6.7935697114955881E-2</c:v>
                </c:pt>
                <c:pt idx="1320">
                  <c:v>7.3427950900332148E-2</c:v>
                </c:pt>
                <c:pt idx="1321">
                  <c:v>7.6325665499054104E-2</c:v>
                </c:pt>
                <c:pt idx="1322">
                  <c:v>7.8817415927917675E-2</c:v>
                </c:pt>
                <c:pt idx="1323">
                  <c:v>9.6491246657726126E-2</c:v>
                </c:pt>
                <c:pt idx="1324">
                  <c:v>9.7649212358503157E-2</c:v>
                </c:pt>
                <c:pt idx="1325">
                  <c:v>0.10372491495268325</c:v>
                </c:pt>
                <c:pt idx="1326">
                  <c:v>0.1109069682938484</c:v>
                </c:pt>
                <c:pt idx="1327">
                  <c:v>0.11085511531235026</c:v>
                </c:pt>
                <c:pt idx="1328">
                  <c:v>0.11093110783614622</c:v>
                </c:pt>
                <c:pt idx="1329">
                  <c:v>0.11142403907745287</c:v>
                </c:pt>
                <c:pt idx="1330">
                  <c:v>0.12280535264204485</c:v>
                </c:pt>
                <c:pt idx="1331">
                  <c:v>0.13377517107038081</c:v>
                </c:pt>
                <c:pt idx="1332">
                  <c:v>0.13713703828702778</c:v>
                </c:pt>
                <c:pt idx="1333">
                  <c:v>0.13856239243156176</c:v>
                </c:pt>
                <c:pt idx="1334">
                  <c:v>0.14441879303006144</c:v>
                </c:pt>
                <c:pt idx="1335">
                  <c:v>0.14680369286532879</c:v>
                </c:pt>
                <c:pt idx="1336">
                  <c:v>0.14752397930785749</c:v>
                </c:pt>
                <c:pt idx="1337">
                  <c:v>0.1475521089104416</c:v>
                </c:pt>
                <c:pt idx="1338">
                  <c:v>0.16446843890236096</c:v>
                </c:pt>
                <c:pt idx="1339">
                  <c:v>0.16491023795737036</c:v>
                </c:pt>
                <c:pt idx="1340">
                  <c:v>0.16521099426432287</c:v>
                </c:pt>
                <c:pt idx="1341">
                  <c:v>0.16624099654942701</c:v>
                </c:pt>
                <c:pt idx="1342">
                  <c:v>0.16848872676517473</c:v>
                </c:pt>
                <c:pt idx="1343">
                  <c:v>0.16871444113906528</c:v>
                </c:pt>
                <c:pt idx="1344">
                  <c:v>0.16883632168915266</c:v>
                </c:pt>
                <c:pt idx="1345">
                  <c:v>0.16907707061331895</c:v>
                </c:pt>
                <c:pt idx="1346">
                  <c:v>0.16892895338057959</c:v>
                </c:pt>
                <c:pt idx="1347">
                  <c:v>0.16890225209180396</c:v>
                </c:pt>
                <c:pt idx="1348">
                  <c:v>0.16888517455496066</c:v>
                </c:pt>
                <c:pt idx="1349">
                  <c:v>0.16889601162196</c:v>
                </c:pt>
                <c:pt idx="1350">
                  <c:v>0.16968272605160301</c:v>
                </c:pt>
                <c:pt idx="1351">
                  <c:v>0.16998977458757605</c:v>
                </c:pt>
                <c:pt idx="1352">
                  <c:v>0.169957617211595</c:v>
                </c:pt>
                <c:pt idx="1353">
                  <c:v>0.1704671937879404</c:v>
                </c:pt>
                <c:pt idx="1354">
                  <c:v>0.17054895102053266</c:v>
                </c:pt>
                <c:pt idx="1355">
                  <c:v>0.17099644330856814</c:v>
                </c:pt>
                <c:pt idx="1356">
                  <c:v>0.17280788265743796</c:v>
                </c:pt>
                <c:pt idx="1357">
                  <c:v>0.1729862566816312</c:v>
                </c:pt>
                <c:pt idx="1358">
                  <c:v>0.17349898702725458</c:v>
                </c:pt>
                <c:pt idx="1359">
                  <c:v>0.17346806551213168</c:v>
                </c:pt>
                <c:pt idx="1360">
                  <c:v>0.1736292205716366</c:v>
                </c:pt>
                <c:pt idx="1361">
                  <c:v>0.17412809532370285</c:v>
                </c:pt>
                <c:pt idx="1362">
                  <c:v>0.17461776534593215</c:v>
                </c:pt>
                <c:pt idx="1363">
                  <c:v>0.1748903582978707</c:v>
                </c:pt>
                <c:pt idx="1364">
                  <c:v>0.17490062758071992</c:v>
                </c:pt>
                <c:pt idx="1365">
                  <c:v>0.17486514655204319</c:v>
                </c:pt>
                <c:pt idx="1366">
                  <c:v>0.17503366423925956</c:v>
                </c:pt>
                <c:pt idx="1367">
                  <c:v>0.17502461820460499</c:v>
                </c:pt>
                <c:pt idx="1368">
                  <c:v>0.17502968152942322</c:v>
                </c:pt>
                <c:pt idx="1369">
                  <c:v>0.17513633397147008</c:v>
                </c:pt>
                <c:pt idx="1370">
                  <c:v>0.17485082746904937</c:v>
                </c:pt>
                <c:pt idx="1371">
                  <c:v>0.17467103056773892</c:v>
                </c:pt>
                <c:pt idx="1372">
                  <c:v>0.174554941119062</c:v>
                </c:pt>
                <c:pt idx="1373">
                  <c:v>0.17460269328831859</c:v>
                </c:pt>
                <c:pt idx="1374">
                  <c:v>0.17456206379818121</c:v>
                </c:pt>
                <c:pt idx="1375">
                  <c:v>0.17572449476736363</c:v>
                </c:pt>
                <c:pt idx="1376">
                  <c:v>0.1755956000495599</c:v>
                </c:pt>
                <c:pt idx="1377">
                  <c:v>0.17534081835875001</c:v>
                </c:pt>
                <c:pt idx="1378">
                  <c:v>0.17586142000236593</c:v>
                </c:pt>
                <c:pt idx="1379">
                  <c:v>0.17525283351281906</c:v>
                </c:pt>
                <c:pt idx="1380">
                  <c:v>0.17520367979676221</c:v>
                </c:pt>
                <c:pt idx="1381">
                  <c:v>0.17481499703072809</c:v>
                </c:pt>
                <c:pt idx="1382">
                  <c:v>0.17508434781528981</c:v>
                </c:pt>
                <c:pt idx="1383">
                  <c:v>0.17506666927224149</c:v>
                </c:pt>
                <c:pt idx="1384">
                  <c:v>0.17500822910095884</c:v>
                </c:pt>
                <c:pt idx="1385">
                  <c:v>0.17505642769061749</c:v>
                </c:pt>
                <c:pt idx="1386">
                  <c:v>0.17505322738868698</c:v>
                </c:pt>
                <c:pt idx="1387">
                  <c:v>0.17496837491756434</c:v>
                </c:pt>
                <c:pt idx="1388">
                  <c:v>0.17492696259835572</c:v>
                </c:pt>
                <c:pt idx="1389">
                  <c:v>0.1748147804222015</c:v>
                </c:pt>
                <c:pt idx="1390">
                  <c:v>0.17556134208015639</c:v>
                </c:pt>
                <c:pt idx="1391">
                  <c:v>0.17646485268328865</c:v>
                </c:pt>
                <c:pt idx="1392">
                  <c:v>0.17676721769940776</c:v>
                </c:pt>
                <c:pt idx="1393">
                  <c:v>0.17682797153453056</c:v>
                </c:pt>
                <c:pt idx="1394">
                  <c:v>0.17779986334615894</c:v>
                </c:pt>
                <c:pt idx="1395">
                  <c:v>0.17781146431762207</c:v>
                </c:pt>
                <c:pt idx="1396">
                  <c:v>0.17845229281429628</c:v>
                </c:pt>
                <c:pt idx="1397">
                  <c:v>0.17786885216079446</c:v>
                </c:pt>
                <c:pt idx="1398">
                  <c:v>0.17866900978981937</c:v>
                </c:pt>
                <c:pt idx="1399">
                  <c:v>0.17962657748604841</c:v>
                </c:pt>
                <c:pt idx="1400">
                  <c:v>0.17994372152638011</c:v>
                </c:pt>
                <c:pt idx="1401">
                  <c:v>0.17998353413775178</c:v>
                </c:pt>
                <c:pt idx="1402">
                  <c:v>0.17991429425381755</c:v>
                </c:pt>
                <c:pt idx="1403">
                  <c:v>0.17943284984428082</c:v>
                </c:pt>
                <c:pt idx="1404">
                  <c:v>0.18031778537759066</c:v>
                </c:pt>
                <c:pt idx="1405">
                  <c:v>0.18036834725877149</c:v>
                </c:pt>
                <c:pt idx="1406">
                  <c:v>0.18031119761198053</c:v>
                </c:pt>
                <c:pt idx="1407">
                  <c:v>0.18018970302709819</c:v>
                </c:pt>
                <c:pt idx="1408">
                  <c:v>0.1808048834061958</c:v>
                </c:pt>
                <c:pt idx="1409">
                  <c:v>0.18069442126958105</c:v>
                </c:pt>
                <c:pt idx="1410">
                  <c:v>0.1805953997394201</c:v>
                </c:pt>
                <c:pt idx="1411">
                  <c:v>0.18059332374684234</c:v>
                </c:pt>
                <c:pt idx="1412">
                  <c:v>0.18085000684963851</c:v>
                </c:pt>
                <c:pt idx="1413">
                  <c:v>0.18089433471936409</c:v>
                </c:pt>
                <c:pt idx="1414">
                  <c:v>0.18088008482055815</c:v>
                </c:pt>
                <c:pt idx="1415">
                  <c:v>0.18075162342655096</c:v>
                </c:pt>
                <c:pt idx="1416">
                  <c:v>0.18072435761229047</c:v>
                </c:pt>
                <c:pt idx="1417">
                  <c:v>0.1806500472137072</c:v>
                </c:pt>
                <c:pt idx="1418">
                  <c:v>0.18284541380564007</c:v>
                </c:pt>
                <c:pt idx="1419">
                  <c:v>0.18287051421030284</c:v>
                </c:pt>
                <c:pt idx="1420">
                  <c:v>0.18328423685169351</c:v>
                </c:pt>
                <c:pt idx="1421">
                  <c:v>0.18197265257538645</c:v>
                </c:pt>
                <c:pt idx="1422">
                  <c:v>0.1826546823779055</c:v>
                </c:pt>
                <c:pt idx="1423">
                  <c:v>0.18544283829383082</c:v>
                </c:pt>
                <c:pt idx="1424">
                  <c:v>0.18466330248043991</c:v>
                </c:pt>
                <c:pt idx="1425">
                  <c:v>0.18464696009688622</c:v>
                </c:pt>
                <c:pt idx="1426">
                  <c:v>0.18511000050347429</c:v>
                </c:pt>
                <c:pt idx="1427">
                  <c:v>0.1854492409519454</c:v>
                </c:pt>
                <c:pt idx="1428">
                  <c:v>0.18521921315204254</c:v>
                </c:pt>
                <c:pt idx="1429">
                  <c:v>0.18448760526161051</c:v>
                </c:pt>
                <c:pt idx="1430">
                  <c:v>0.18176130483013536</c:v>
                </c:pt>
                <c:pt idx="1431">
                  <c:v>0.18169357482962384</c:v>
                </c:pt>
                <c:pt idx="1432">
                  <c:v>0.1814034745542456</c:v>
                </c:pt>
                <c:pt idx="1433">
                  <c:v>0.17364981826594023</c:v>
                </c:pt>
                <c:pt idx="1434">
                  <c:v>0.1727719631440835</c:v>
                </c:pt>
                <c:pt idx="1435">
                  <c:v>0.16867323600451448</c:v>
                </c:pt>
                <c:pt idx="1436">
                  <c:v>0.16482064600272278</c:v>
                </c:pt>
                <c:pt idx="1437">
                  <c:v>0.16774836086212086</c:v>
                </c:pt>
                <c:pt idx="1438">
                  <c:v>0.16892052374388156</c:v>
                </c:pt>
                <c:pt idx="1439">
                  <c:v>0.16922873010896849</c:v>
                </c:pt>
                <c:pt idx="1440">
                  <c:v>0.16027510383666355</c:v>
                </c:pt>
                <c:pt idx="1441">
                  <c:v>0.15427594859826768</c:v>
                </c:pt>
                <c:pt idx="1442">
                  <c:v>0.15176263967431389</c:v>
                </c:pt>
                <c:pt idx="1443">
                  <c:v>0.15358594184946048</c:v>
                </c:pt>
                <c:pt idx="1444">
                  <c:v>0.1498970759104068</c:v>
                </c:pt>
                <c:pt idx="1445">
                  <c:v>0.14924050205875941</c:v>
                </c:pt>
                <c:pt idx="1446">
                  <c:v>0.14782746349853237</c:v>
                </c:pt>
                <c:pt idx="1447">
                  <c:v>0.14843404225392803</c:v>
                </c:pt>
                <c:pt idx="1448">
                  <c:v>0.12938123767810686</c:v>
                </c:pt>
                <c:pt idx="1449">
                  <c:v>0.1334846497759932</c:v>
                </c:pt>
                <c:pt idx="1450">
                  <c:v>0.13537880274619482</c:v>
                </c:pt>
                <c:pt idx="1451">
                  <c:v>0.13465084776220873</c:v>
                </c:pt>
                <c:pt idx="1452">
                  <c:v>0.13181901499722379</c:v>
                </c:pt>
                <c:pt idx="1453">
                  <c:v>0.13119957663098347</c:v>
                </c:pt>
                <c:pt idx="1454">
                  <c:v>0.13082114919405902</c:v>
                </c:pt>
                <c:pt idx="1455">
                  <c:v>0.13085735367375756</c:v>
                </c:pt>
                <c:pt idx="1456">
                  <c:v>0.13120896391462683</c:v>
                </c:pt>
                <c:pt idx="1457">
                  <c:v>0.13370074410546734</c:v>
                </c:pt>
                <c:pt idx="1458">
                  <c:v>0.13535385905730182</c:v>
                </c:pt>
                <c:pt idx="1459">
                  <c:v>0.13563387826469925</c:v>
                </c:pt>
                <c:pt idx="1460">
                  <c:v>0.13705239317218346</c:v>
                </c:pt>
                <c:pt idx="1461">
                  <c:v>0.1376854464898534</c:v>
                </c:pt>
                <c:pt idx="1462">
                  <c:v>0.13763641463314294</c:v>
                </c:pt>
                <c:pt idx="1463">
                  <c:v>0.14187322406679034</c:v>
                </c:pt>
                <c:pt idx="1464">
                  <c:v>0.14214172650810791</c:v>
                </c:pt>
                <c:pt idx="1465">
                  <c:v>0.14237192840649776</c:v>
                </c:pt>
                <c:pt idx="1466">
                  <c:v>0.14052153264611317</c:v>
                </c:pt>
                <c:pt idx="1467">
                  <c:v>0.1404642682130017</c:v>
                </c:pt>
                <c:pt idx="1468">
                  <c:v>0.13955485641462714</c:v>
                </c:pt>
                <c:pt idx="1469">
                  <c:v>0.13969470006736906</c:v>
                </c:pt>
                <c:pt idx="1470">
                  <c:v>0.13918043591321644</c:v>
                </c:pt>
                <c:pt idx="1471">
                  <c:v>0.1390818452384415</c:v>
                </c:pt>
                <c:pt idx="1472">
                  <c:v>0.13835698776635968</c:v>
                </c:pt>
                <c:pt idx="1473">
                  <c:v>0.13961454817146721</c:v>
                </c:pt>
                <c:pt idx="1474">
                  <c:v>0.14001492198123028</c:v>
                </c:pt>
                <c:pt idx="1475">
                  <c:v>0.14117794951077478</c:v>
                </c:pt>
                <c:pt idx="1476">
                  <c:v>0.14082339336483721</c:v>
                </c:pt>
                <c:pt idx="1477">
                  <c:v>0.14196695107352866</c:v>
                </c:pt>
                <c:pt idx="1478">
                  <c:v>0.14226257566193076</c:v>
                </c:pt>
                <c:pt idx="1479">
                  <c:v>0.14448739650838205</c:v>
                </c:pt>
                <c:pt idx="1480">
                  <c:v>0.14702572937917607</c:v>
                </c:pt>
                <c:pt idx="1481">
                  <c:v>0.15092601732597585</c:v>
                </c:pt>
                <c:pt idx="1482">
                  <c:v>0.15232052843403054</c:v>
                </c:pt>
                <c:pt idx="1483">
                  <c:v>0.15246686308377774</c:v>
                </c:pt>
                <c:pt idx="1484">
                  <c:v>0.15289684093508135</c:v>
                </c:pt>
                <c:pt idx="1485">
                  <c:v>0.15206705281440364</c:v>
                </c:pt>
                <c:pt idx="1486">
                  <c:v>0.15195245365569196</c:v>
                </c:pt>
                <c:pt idx="1487">
                  <c:v>0.15873290493661626</c:v>
                </c:pt>
                <c:pt idx="1488">
                  <c:v>0.15785040891338431</c:v>
                </c:pt>
                <c:pt idx="1489">
                  <c:v>0.16820912076133726</c:v>
                </c:pt>
                <c:pt idx="1490">
                  <c:v>0.16899944988406027</c:v>
                </c:pt>
                <c:pt idx="1491">
                  <c:v>0.16904874234620576</c:v>
                </c:pt>
                <c:pt idx="1492">
                  <c:v>0.16875037438627064</c:v>
                </c:pt>
                <c:pt idx="1493">
                  <c:v>0.16874815669267434</c:v>
                </c:pt>
                <c:pt idx="1494">
                  <c:v>0.17013260520007464</c:v>
                </c:pt>
                <c:pt idx="1495">
                  <c:v>0.17014519945517753</c:v>
                </c:pt>
                <c:pt idx="1496">
                  <c:v>0.17015971443486838</c:v>
                </c:pt>
                <c:pt idx="1497">
                  <c:v>0.1701159854950747</c:v>
                </c:pt>
                <c:pt idx="1498">
                  <c:v>0.17043443858075624</c:v>
                </c:pt>
                <c:pt idx="1499">
                  <c:v>0.17126522782556725</c:v>
                </c:pt>
                <c:pt idx="1500">
                  <c:v>0.17136402972235651</c:v>
                </c:pt>
                <c:pt idx="1501">
                  <c:v>0.17013073472583914</c:v>
                </c:pt>
                <c:pt idx="1502">
                  <c:v>0.1689033338567113</c:v>
                </c:pt>
                <c:pt idx="1503">
                  <c:v>0.1685316872017022</c:v>
                </c:pt>
                <c:pt idx="1504">
                  <c:v>0.16821825055999098</c:v>
                </c:pt>
                <c:pt idx="1505">
                  <c:v>0.16901819133876148</c:v>
                </c:pt>
                <c:pt idx="1506">
                  <c:v>0.16855147926830927</c:v>
                </c:pt>
                <c:pt idx="1507">
                  <c:v>0.16844539942602837</c:v>
                </c:pt>
                <c:pt idx="1508">
                  <c:v>0.17213416854679559</c:v>
                </c:pt>
                <c:pt idx="1509">
                  <c:v>0.16967357435820415</c:v>
                </c:pt>
                <c:pt idx="1510">
                  <c:v>0.16951404662009853</c:v>
                </c:pt>
                <c:pt idx="1511">
                  <c:v>0.1697049080978148</c:v>
                </c:pt>
                <c:pt idx="1512">
                  <c:v>0.17032797076059658</c:v>
                </c:pt>
                <c:pt idx="1513">
                  <c:v>0.17024870035974107</c:v>
                </c:pt>
                <c:pt idx="1514">
                  <c:v>0.16972627653182201</c:v>
                </c:pt>
                <c:pt idx="1515">
                  <c:v>0.17010660422054605</c:v>
                </c:pt>
                <c:pt idx="1516">
                  <c:v>0.17151727028763131</c:v>
                </c:pt>
                <c:pt idx="1517">
                  <c:v>0.17130080351480537</c:v>
                </c:pt>
                <c:pt idx="1518">
                  <c:v>0.17175513989423927</c:v>
                </c:pt>
                <c:pt idx="1519">
                  <c:v>0.1727349874836723</c:v>
                </c:pt>
                <c:pt idx="1520">
                  <c:v>0.17345786999910537</c:v>
                </c:pt>
                <c:pt idx="1521">
                  <c:v>0.17578613542638574</c:v>
                </c:pt>
                <c:pt idx="1522">
                  <c:v>0.17568625686601025</c:v>
                </c:pt>
                <c:pt idx="1523">
                  <c:v>0.17535358879113058</c:v>
                </c:pt>
                <c:pt idx="1524">
                  <c:v>0.17533492038514098</c:v>
                </c:pt>
                <c:pt idx="1525">
                  <c:v>0.17631660760885329</c:v>
                </c:pt>
                <c:pt idx="1526">
                  <c:v>0.176359456412855</c:v>
                </c:pt>
                <c:pt idx="1527">
                  <c:v>0.17620006234259572</c:v>
                </c:pt>
                <c:pt idx="1528">
                  <c:v>0.17506312525014131</c:v>
                </c:pt>
                <c:pt idx="1529">
                  <c:v>0.17516817074066143</c:v>
                </c:pt>
                <c:pt idx="1530">
                  <c:v>0.1749517361250425</c:v>
                </c:pt>
                <c:pt idx="1531">
                  <c:v>0.17500772817452742</c:v>
                </c:pt>
                <c:pt idx="1532">
                  <c:v>0.17488511808780852</c:v>
                </c:pt>
                <c:pt idx="1533">
                  <c:v>0.17505621103885199</c:v>
                </c:pt>
                <c:pt idx="1534">
                  <c:v>0.1789713623889117</c:v>
                </c:pt>
                <c:pt idx="1535">
                  <c:v>0.17923638332640821</c:v>
                </c:pt>
                <c:pt idx="1536">
                  <c:v>0.17901294805824017</c:v>
                </c:pt>
                <c:pt idx="1537">
                  <c:v>0.17980725801925326</c:v>
                </c:pt>
                <c:pt idx="1538">
                  <c:v>0.17932618240010217</c:v>
                </c:pt>
                <c:pt idx="1539">
                  <c:v>0.18010423996939748</c:v>
                </c:pt>
                <c:pt idx="1540">
                  <c:v>0.18264852440556356</c:v>
                </c:pt>
                <c:pt idx="1541">
                  <c:v>0.18238125615116543</c:v>
                </c:pt>
                <c:pt idx="1542">
                  <c:v>0.18255766455846106</c:v>
                </c:pt>
                <c:pt idx="1543">
                  <c:v>0.18268958714340425</c:v>
                </c:pt>
                <c:pt idx="1544">
                  <c:v>0.18234269141462933</c:v>
                </c:pt>
                <c:pt idx="1545">
                  <c:v>0.18277675148920691</c:v>
                </c:pt>
                <c:pt idx="1546">
                  <c:v>0.18284168343268634</c:v>
                </c:pt>
                <c:pt idx="1547">
                  <c:v>0.18027989301019381</c:v>
                </c:pt>
                <c:pt idx="1548">
                  <c:v>0.18011135540968751</c:v>
                </c:pt>
                <c:pt idx="1549">
                  <c:v>0.17904698423542839</c:v>
                </c:pt>
                <c:pt idx="1550">
                  <c:v>0.17857555443017636</c:v>
                </c:pt>
                <c:pt idx="1551">
                  <c:v>0.177132334071433</c:v>
                </c:pt>
                <c:pt idx="1552">
                  <c:v>0.17741920466835565</c:v>
                </c:pt>
                <c:pt idx="1553">
                  <c:v>0.17539226088163515</c:v>
                </c:pt>
                <c:pt idx="1554">
                  <c:v>0.17426541315707336</c:v>
                </c:pt>
                <c:pt idx="1555">
                  <c:v>0.17439888430286607</c:v>
                </c:pt>
                <c:pt idx="1556">
                  <c:v>0.17483124309076412</c:v>
                </c:pt>
                <c:pt idx="1557">
                  <c:v>0.17485864493036982</c:v>
                </c:pt>
                <c:pt idx="1558">
                  <c:v>0.174512952417889</c:v>
                </c:pt>
                <c:pt idx="1559">
                  <c:v>0.17141166347651363</c:v>
                </c:pt>
                <c:pt idx="1560">
                  <c:v>0.16985893185527862</c:v>
                </c:pt>
                <c:pt idx="1561">
                  <c:v>0.16977330591443415</c:v>
                </c:pt>
                <c:pt idx="1562">
                  <c:v>0.16966805227858409</c:v>
                </c:pt>
                <c:pt idx="1563">
                  <c:v>0.16964942933834656</c:v>
                </c:pt>
                <c:pt idx="1564">
                  <c:v>0.16983829412185231</c:v>
                </c:pt>
                <c:pt idx="1565">
                  <c:v>0.16977597588203872</c:v>
                </c:pt>
                <c:pt idx="1566">
                  <c:v>0.16967130194318752</c:v>
                </c:pt>
                <c:pt idx="1567">
                  <c:v>0.16746732227677116</c:v>
                </c:pt>
                <c:pt idx="1568">
                  <c:v>0.16668723765780563</c:v>
                </c:pt>
                <c:pt idx="1569">
                  <c:v>0.16667339931591238</c:v>
                </c:pt>
                <c:pt idx="1570">
                  <c:v>0.16458260259359689</c:v>
                </c:pt>
                <c:pt idx="1571">
                  <c:v>0.16366896749203252</c:v>
                </c:pt>
                <c:pt idx="1572">
                  <c:v>0.16349301900859486</c:v>
                </c:pt>
                <c:pt idx="1573">
                  <c:v>0.1584977283290121</c:v>
                </c:pt>
                <c:pt idx="1574">
                  <c:v>0.15845450221231822</c:v>
                </c:pt>
                <c:pt idx="1575">
                  <c:v>0.15885165813746979</c:v>
                </c:pt>
                <c:pt idx="1576">
                  <c:v>0.15864736805189739</c:v>
                </c:pt>
                <c:pt idx="1577">
                  <c:v>0.1596942586368493</c:v>
                </c:pt>
                <c:pt idx="1578">
                  <c:v>0.15938145905567358</c:v>
                </c:pt>
                <c:pt idx="1579">
                  <c:v>0.15976048960330619</c:v>
                </c:pt>
                <c:pt idx="1580">
                  <c:v>0.16010822939600899</c:v>
                </c:pt>
                <c:pt idx="1581">
                  <c:v>0.16044854997079805</c:v>
                </c:pt>
                <c:pt idx="1582">
                  <c:v>0.16032915576559861</c:v>
                </c:pt>
                <c:pt idx="1583">
                  <c:v>0.1602650066080698</c:v>
                </c:pt>
                <c:pt idx="1584">
                  <c:v>0.1613531713518053</c:v>
                </c:pt>
                <c:pt idx="1585">
                  <c:v>0.16013675787167322</c:v>
                </c:pt>
                <c:pt idx="1586">
                  <c:v>0.16114845183019916</c:v>
                </c:pt>
                <c:pt idx="1587">
                  <c:v>0.159920425557111</c:v>
                </c:pt>
                <c:pt idx="1588">
                  <c:v>0.16005044604209603</c:v>
                </c:pt>
                <c:pt idx="1589">
                  <c:v>0.15870629822446125</c:v>
                </c:pt>
                <c:pt idx="1590">
                  <c:v>0.1566436355289606</c:v>
                </c:pt>
                <c:pt idx="1591">
                  <c:v>0.1523206890507087</c:v>
                </c:pt>
                <c:pt idx="1592">
                  <c:v>0.15135784575467243</c:v>
                </c:pt>
                <c:pt idx="1593">
                  <c:v>0.15109645129855842</c:v>
                </c:pt>
                <c:pt idx="1594">
                  <c:v>0.15029622367052267</c:v>
                </c:pt>
                <c:pt idx="1595">
                  <c:v>0.15098742328556169</c:v>
                </c:pt>
                <c:pt idx="1596">
                  <c:v>0.15126231051956121</c:v>
                </c:pt>
                <c:pt idx="1597">
                  <c:v>0.14499886984666929</c:v>
                </c:pt>
                <c:pt idx="1598">
                  <c:v>0.14529594523048658</c:v>
                </c:pt>
                <c:pt idx="1599">
                  <c:v>0.13460104856321944</c:v>
                </c:pt>
                <c:pt idx="1600">
                  <c:v>0.13351995806997863</c:v>
                </c:pt>
                <c:pt idx="1601">
                  <c:v>0.13395628923300032</c:v>
                </c:pt>
                <c:pt idx="1602">
                  <c:v>0.133961409569505</c:v>
                </c:pt>
                <c:pt idx="1603">
                  <c:v>0.13396946812252833</c:v>
                </c:pt>
                <c:pt idx="1604">
                  <c:v>0.13238467649435057</c:v>
                </c:pt>
                <c:pt idx="1605">
                  <c:v>0.13284010773336968</c:v>
                </c:pt>
                <c:pt idx="1606">
                  <c:v>0.13277080168453234</c:v>
                </c:pt>
                <c:pt idx="1607">
                  <c:v>0.13280779819723373</c:v>
                </c:pt>
                <c:pt idx="1608">
                  <c:v>0.13230264992672017</c:v>
                </c:pt>
                <c:pt idx="1609">
                  <c:v>0.13160963138474013</c:v>
                </c:pt>
                <c:pt idx="1610">
                  <c:v>0.13152409375759966</c:v>
                </c:pt>
                <c:pt idx="1611">
                  <c:v>0.13137702492653031</c:v>
                </c:pt>
                <c:pt idx="1612">
                  <c:v>0.13159817176489283</c:v>
                </c:pt>
                <c:pt idx="1613">
                  <c:v>0.13174385764357485</c:v>
                </c:pt>
                <c:pt idx="1614">
                  <c:v>0.13130190467986949</c:v>
                </c:pt>
                <c:pt idx="1615">
                  <c:v>0.13106336421326673</c:v>
                </c:pt>
                <c:pt idx="1616">
                  <c:v>0.13101650831807188</c:v>
                </c:pt>
                <c:pt idx="1617">
                  <c:v>0.13081181290732125</c:v>
                </c:pt>
                <c:pt idx="1618">
                  <c:v>0.12439724572325779</c:v>
                </c:pt>
                <c:pt idx="1619">
                  <c:v>0.12600732725157604</c:v>
                </c:pt>
                <c:pt idx="1620">
                  <c:v>0.12751214740861111</c:v>
                </c:pt>
                <c:pt idx="1621">
                  <c:v>0.12777115721638796</c:v>
                </c:pt>
                <c:pt idx="1622">
                  <c:v>0.12658984211312943</c:v>
                </c:pt>
                <c:pt idx="1623">
                  <c:v>0.12659035606027258</c:v>
                </c:pt>
                <c:pt idx="1624">
                  <c:v>0.12768814585234231</c:v>
                </c:pt>
                <c:pt idx="1625">
                  <c:v>0.12748689417139986</c:v>
                </c:pt>
                <c:pt idx="1626">
                  <c:v>0.12522814028939544</c:v>
                </c:pt>
                <c:pt idx="1627">
                  <c:v>0.12562017779388182</c:v>
                </c:pt>
                <c:pt idx="1628">
                  <c:v>0.12475236694902449</c:v>
                </c:pt>
                <c:pt idx="1629">
                  <c:v>0.12394217565420659</c:v>
                </c:pt>
                <c:pt idx="1630">
                  <c:v>0.12369264356669059</c:v>
                </c:pt>
                <c:pt idx="1631">
                  <c:v>0.12082867777195144</c:v>
                </c:pt>
                <c:pt idx="1632">
                  <c:v>0.12076115806086193</c:v>
                </c:pt>
                <c:pt idx="1633">
                  <c:v>0.12066511489303007</c:v>
                </c:pt>
                <c:pt idx="1634">
                  <c:v>0.12055313261978351</c:v>
                </c:pt>
                <c:pt idx="1635">
                  <c:v>0.11939913208656275</c:v>
                </c:pt>
                <c:pt idx="1636">
                  <c:v>0.11954032125825667</c:v>
                </c:pt>
                <c:pt idx="1637">
                  <c:v>0.12151745737696232</c:v>
                </c:pt>
                <c:pt idx="1638">
                  <c:v>0.12084443254041129</c:v>
                </c:pt>
                <c:pt idx="1639">
                  <c:v>0.12559069342921317</c:v>
                </c:pt>
                <c:pt idx="1640">
                  <c:v>0.1301503487669719</c:v>
                </c:pt>
                <c:pt idx="1641">
                  <c:v>0.12986409122997108</c:v>
                </c:pt>
                <c:pt idx="1642">
                  <c:v>0.13015627888556169</c:v>
                </c:pt>
                <c:pt idx="1643">
                  <c:v>0.12530646062885939</c:v>
                </c:pt>
                <c:pt idx="1644">
                  <c:v>0.12135601680464971</c:v>
                </c:pt>
                <c:pt idx="1645">
                  <c:v>0.12125382479618264</c:v>
                </c:pt>
                <c:pt idx="1646">
                  <c:v>0.12288004160982106</c:v>
                </c:pt>
                <c:pt idx="1647">
                  <c:v>0.12174813416694572</c:v>
                </c:pt>
                <c:pt idx="1648">
                  <c:v>0.12204251362833177</c:v>
                </c:pt>
                <c:pt idx="1649">
                  <c:v>0.12101615216023147</c:v>
                </c:pt>
                <c:pt idx="1650">
                  <c:v>0.11778744752442309</c:v>
                </c:pt>
                <c:pt idx="1651">
                  <c:v>0.11824693749729995</c:v>
                </c:pt>
                <c:pt idx="1652">
                  <c:v>0.11804254857787592</c:v>
                </c:pt>
                <c:pt idx="1653">
                  <c:v>0.11785114628250842</c:v>
                </c:pt>
                <c:pt idx="1654">
                  <c:v>0.11782888983570741</c:v>
                </c:pt>
                <c:pt idx="1655">
                  <c:v>0.11782297269316377</c:v>
                </c:pt>
                <c:pt idx="1656">
                  <c:v>0.11759209086813356</c:v>
                </c:pt>
                <c:pt idx="1657">
                  <c:v>0.11862297003646387</c:v>
                </c:pt>
                <c:pt idx="1658">
                  <c:v>0.11778574320169755</c:v>
                </c:pt>
                <c:pt idx="1659">
                  <c:v>0.11783955187364299</c:v>
                </c:pt>
                <c:pt idx="1660">
                  <c:v>0.1175790875989127</c:v>
                </c:pt>
                <c:pt idx="1661">
                  <c:v>0.11751057777771864</c:v>
                </c:pt>
                <c:pt idx="1662">
                  <c:v>0.11734741185874324</c:v>
                </c:pt>
                <c:pt idx="1663">
                  <c:v>0.11722738962521712</c:v>
                </c:pt>
                <c:pt idx="1664">
                  <c:v>0.11737167215921068</c:v>
                </c:pt>
                <c:pt idx="1665">
                  <c:v>0.11579100493560709</c:v>
                </c:pt>
                <c:pt idx="1666">
                  <c:v>0.11533229752085473</c:v>
                </c:pt>
                <c:pt idx="1667">
                  <c:v>0.11504532574657345</c:v>
                </c:pt>
                <c:pt idx="1668">
                  <c:v>0.11499181787507116</c:v>
                </c:pt>
                <c:pt idx="1669">
                  <c:v>0.11464489534255724</c:v>
                </c:pt>
                <c:pt idx="1670">
                  <c:v>0.11469717875847271</c:v>
                </c:pt>
                <c:pt idx="1671">
                  <c:v>0.11465527085600841</c:v>
                </c:pt>
                <c:pt idx="1672">
                  <c:v>0.11547782558201279</c:v>
                </c:pt>
                <c:pt idx="1673">
                  <c:v>0.11547521997367212</c:v>
                </c:pt>
                <c:pt idx="1674">
                  <c:v>0.11548352333677266</c:v>
                </c:pt>
                <c:pt idx="1675">
                  <c:v>0.11607191220631366</c:v>
                </c:pt>
                <c:pt idx="1676">
                  <c:v>0.11556791922761926</c:v>
                </c:pt>
                <c:pt idx="1677">
                  <c:v>0.11591175007787843</c:v>
                </c:pt>
                <c:pt idx="1678">
                  <c:v>0.11495695404805821</c:v>
                </c:pt>
                <c:pt idx="1679">
                  <c:v>0.11443337825968719</c:v>
                </c:pt>
                <c:pt idx="1680">
                  <c:v>0.11473197455361261</c:v>
                </c:pt>
                <c:pt idx="1681">
                  <c:v>0.11469554264803397</c:v>
                </c:pt>
                <c:pt idx="1682">
                  <c:v>0.1170766789073738</c:v>
                </c:pt>
                <c:pt idx="1683">
                  <c:v>0.11707353484514291</c:v>
                </c:pt>
                <c:pt idx="1684">
                  <c:v>0.11782034470274862</c:v>
                </c:pt>
                <c:pt idx="1685">
                  <c:v>0.11817625664088388</c:v>
                </c:pt>
                <c:pt idx="1686">
                  <c:v>0.11823211722243447</c:v>
                </c:pt>
                <c:pt idx="1687">
                  <c:v>0.11746066966716805</c:v>
                </c:pt>
                <c:pt idx="1688">
                  <c:v>0.11746920777084713</c:v>
                </c:pt>
                <c:pt idx="1689">
                  <c:v>0.11662564409201749</c:v>
                </c:pt>
                <c:pt idx="1690">
                  <c:v>0.11643240124283742</c:v>
                </c:pt>
                <c:pt idx="1691">
                  <c:v>0.11584984262196947</c:v>
                </c:pt>
                <c:pt idx="1692">
                  <c:v>0.116442480437775</c:v>
                </c:pt>
                <c:pt idx="1693">
                  <c:v>0.11471699496959616</c:v>
                </c:pt>
                <c:pt idx="1694">
                  <c:v>0.11248813887663091</c:v>
                </c:pt>
                <c:pt idx="1695">
                  <c:v>0.11258442343355747</c:v>
                </c:pt>
                <c:pt idx="1696">
                  <c:v>0.11075800759650009</c:v>
                </c:pt>
                <c:pt idx="1697">
                  <c:v>0.1106008892519805</c:v>
                </c:pt>
                <c:pt idx="1698">
                  <c:v>0.11101850318314377</c:v>
                </c:pt>
                <c:pt idx="1699">
                  <c:v>0.11091024526600402</c:v>
                </c:pt>
                <c:pt idx="1700">
                  <c:v>0.11080986203961352</c:v>
                </c:pt>
                <c:pt idx="1701">
                  <c:v>0.11082079140072598</c:v>
                </c:pt>
                <c:pt idx="1702">
                  <c:v>0.11070136957148868</c:v>
                </c:pt>
                <c:pt idx="1703">
                  <c:v>0.11101797871600189</c:v>
                </c:pt>
                <c:pt idx="1704">
                  <c:v>0.11281652697716386</c:v>
                </c:pt>
                <c:pt idx="1705">
                  <c:v>0.11166998658897377</c:v>
                </c:pt>
                <c:pt idx="1706">
                  <c:v>0.11139510269229308</c:v>
                </c:pt>
                <c:pt idx="1707">
                  <c:v>0.11130129871567064</c:v>
                </c:pt>
                <c:pt idx="1708">
                  <c:v>0.11120191395410965</c:v>
                </c:pt>
                <c:pt idx="1709">
                  <c:v>0.10999107672064491</c:v>
                </c:pt>
                <c:pt idx="1710">
                  <c:v>0.10998665484904439</c:v>
                </c:pt>
                <c:pt idx="1711">
                  <c:v>0.10975590688446193</c:v>
                </c:pt>
                <c:pt idx="1712">
                  <c:v>0.10943001228376097</c:v>
                </c:pt>
                <c:pt idx="1713">
                  <c:v>0.10937021194683659</c:v>
                </c:pt>
                <c:pt idx="1714">
                  <c:v>0.10862244794530888</c:v>
                </c:pt>
                <c:pt idx="1715">
                  <c:v>0.10820588217553651</c:v>
                </c:pt>
                <c:pt idx="1716">
                  <c:v>0.10844173879377847</c:v>
                </c:pt>
                <c:pt idx="1717">
                  <c:v>0.10830219359922758</c:v>
                </c:pt>
                <c:pt idx="1718">
                  <c:v>0.10885867368016112</c:v>
                </c:pt>
                <c:pt idx="1719">
                  <c:v>0.10874735312873732</c:v>
                </c:pt>
                <c:pt idx="1720">
                  <c:v>0.10819617499025655</c:v>
                </c:pt>
                <c:pt idx="1721">
                  <c:v>0.10830653369916218</c:v>
                </c:pt>
                <c:pt idx="1722">
                  <c:v>0.10811305205159999</c:v>
                </c:pt>
                <c:pt idx="1723">
                  <c:v>0.1103791720210396</c:v>
                </c:pt>
                <c:pt idx="1724">
                  <c:v>0.11053334075403103</c:v>
                </c:pt>
                <c:pt idx="1725">
                  <c:v>0.10938174073976817</c:v>
                </c:pt>
                <c:pt idx="1726">
                  <c:v>0.10998046606501723</c:v>
                </c:pt>
                <c:pt idx="1727">
                  <c:v>0.10993167409994695</c:v>
                </c:pt>
                <c:pt idx="1728">
                  <c:v>0.10990830000319188</c:v>
                </c:pt>
                <c:pt idx="1729">
                  <c:v>0.10839633777849367</c:v>
                </c:pt>
                <c:pt idx="1730">
                  <c:v>0.10668290548475066</c:v>
                </c:pt>
                <c:pt idx="1731">
                  <c:v>0.10615535992956165</c:v>
                </c:pt>
                <c:pt idx="1732">
                  <c:v>0.10614489737676418</c:v>
                </c:pt>
                <c:pt idx="1733">
                  <c:v>0.10611930688310565</c:v>
                </c:pt>
                <c:pt idx="1734">
                  <c:v>0.10524332156770103</c:v>
                </c:pt>
                <c:pt idx="1735">
                  <c:v>0.10476360117406439</c:v>
                </c:pt>
                <c:pt idx="1736">
                  <c:v>0.10475693362217484</c:v>
                </c:pt>
                <c:pt idx="1737">
                  <c:v>0.10499448285748993</c:v>
                </c:pt>
                <c:pt idx="1738">
                  <c:v>0.10494169829158595</c:v>
                </c:pt>
                <c:pt idx="1739">
                  <c:v>0.10403844733471446</c:v>
                </c:pt>
                <c:pt idx="1740">
                  <c:v>0.10412946088626703</c:v>
                </c:pt>
                <c:pt idx="1741">
                  <c:v>0.10411936687742511</c:v>
                </c:pt>
                <c:pt idx="1742">
                  <c:v>0.10412913244933727</c:v>
                </c:pt>
                <c:pt idx="1743">
                  <c:v>0.10538640210963314</c:v>
                </c:pt>
                <c:pt idx="1744">
                  <c:v>0.10527007894185342</c:v>
                </c:pt>
                <c:pt idx="1745">
                  <c:v>0.10529323899498925</c:v>
                </c:pt>
                <c:pt idx="1746">
                  <c:v>0.10542731610151222</c:v>
                </c:pt>
                <c:pt idx="1747">
                  <c:v>0.10327360857792964</c:v>
                </c:pt>
                <c:pt idx="1748">
                  <c:v>0.10260473061554935</c:v>
                </c:pt>
                <c:pt idx="1749">
                  <c:v>9.6477271976231752E-2</c:v>
                </c:pt>
                <c:pt idx="1750">
                  <c:v>8.9107642863809497E-2</c:v>
                </c:pt>
                <c:pt idx="1751">
                  <c:v>8.8960952622585729E-2</c:v>
                </c:pt>
                <c:pt idx="1752">
                  <c:v>8.786466575008163E-2</c:v>
                </c:pt>
                <c:pt idx="1753">
                  <c:v>8.7942811200870816E-2</c:v>
                </c:pt>
                <c:pt idx="1754">
                  <c:v>8.6503883863874795E-2</c:v>
                </c:pt>
                <c:pt idx="1755">
                  <c:v>8.622596253793488E-2</c:v>
                </c:pt>
                <c:pt idx="1756">
                  <c:v>8.3553685768384622E-2</c:v>
                </c:pt>
                <c:pt idx="1757">
                  <c:v>8.3993926427091942E-2</c:v>
                </c:pt>
                <c:pt idx="1758">
                  <c:v>8.362837484526793E-2</c:v>
                </c:pt>
                <c:pt idx="1759">
                  <c:v>8.3830196905150076E-2</c:v>
                </c:pt>
                <c:pt idx="1760">
                  <c:v>8.2546302074981232E-2</c:v>
                </c:pt>
                <c:pt idx="1761">
                  <c:v>8.1416869079592891E-2</c:v>
                </c:pt>
                <c:pt idx="1762">
                  <c:v>8.0971602470195372E-2</c:v>
                </c:pt>
                <c:pt idx="1763">
                  <c:v>8.110113720724986E-2</c:v>
                </c:pt>
                <c:pt idx="1764">
                  <c:v>8.1292302442232303E-2</c:v>
                </c:pt>
                <c:pt idx="1765">
                  <c:v>8.0698470471835468E-2</c:v>
                </c:pt>
                <c:pt idx="1766">
                  <c:v>8.1031525513806199E-2</c:v>
                </c:pt>
                <c:pt idx="1767">
                  <c:v>7.9329818102069391E-2</c:v>
                </c:pt>
                <c:pt idx="1768">
                  <c:v>7.8055479867947669E-2</c:v>
                </c:pt>
                <c:pt idx="1769">
                  <c:v>7.8517598435517783E-2</c:v>
                </c:pt>
                <c:pt idx="1770">
                  <c:v>7.8349751700017775E-2</c:v>
                </c:pt>
                <c:pt idx="1771">
                  <c:v>7.8685795246476745E-2</c:v>
                </c:pt>
                <c:pt idx="1772">
                  <c:v>7.9210418777376196E-2</c:v>
                </c:pt>
                <c:pt idx="1773">
                  <c:v>7.9072480787967414E-2</c:v>
                </c:pt>
                <c:pt idx="1774">
                  <c:v>7.8566394879784063E-2</c:v>
                </c:pt>
                <c:pt idx="1775">
                  <c:v>7.8694220227159689E-2</c:v>
                </c:pt>
                <c:pt idx="1776">
                  <c:v>7.9766103534669647E-2</c:v>
                </c:pt>
                <c:pt idx="1777">
                  <c:v>7.9805227653624494E-2</c:v>
                </c:pt>
                <c:pt idx="1778">
                  <c:v>8.0696209048436038E-2</c:v>
                </c:pt>
                <c:pt idx="1779">
                  <c:v>8.0536758956209487E-2</c:v>
                </c:pt>
                <c:pt idx="1780">
                  <c:v>8.1014226133129016E-2</c:v>
                </c:pt>
                <c:pt idx="1781">
                  <c:v>8.0296818314268062E-2</c:v>
                </c:pt>
                <c:pt idx="1782">
                  <c:v>7.8284632495448939E-2</c:v>
                </c:pt>
                <c:pt idx="1783">
                  <c:v>7.8356584390487816E-2</c:v>
                </c:pt>
                <c:pt idx="1784">
                  <c:v>7.7949374115684533E-2</c:v>
                </c:pt>
                <c:pt idx="1785">
                  <c:v>7.67186337708642E-2</c:v>
                </c:pt>
                <c:pt idx="1786">
                  <c:v>7.7337630244791705E-2</c:v>
                </c:pt>
                <c:pt idx="1787">
                  <c:v>7.6352547037950871E-2</c:v>
                </c:pt>
                <c:pt idx="1788">
                  <c:v>7.6416191917934653E-2</c:v>
                </c:pt>
                <c:pt idx="1789">
                  <c:v>7.6293733618377491E-2</c:v>
                </c:pt>
                <c:pt idx="1790">
                  <c:v>7.6438133373001246E-2</c:v>
                </c:pt>
                <c:pt idx="1791">
                  <c:v>7.7209006931526408E-2</c:v>
                </c:pt>
                <c:pt idx="1792">
                  <c:v>7.4642222998247104E-2</c:v>
                </c:pt>
                <c:pt idx="1793">
                  <c:v>7.4609046738944543E-2</c:v>
                </c:pt>
                <c:pt idx="1794">
                  <c:v>7.7494988960099431E-2</c:v>
                </c:pt>
                <c:pt idx="1795">
                  <c:v>7.6978388125923947E-2</c:v>
                </c:pt>
                <c:pt idx="1796">
                  <c:v>8.3384352380413668E-2</c:v>
                </c:pt>
                <c:pt idx="1797">
                  <c:v>9.8658649913774626E-2</c:v>
                </c:pt>
                <c:pt idx="1798">
                  <c:v>9.8736508767535466E-2</c:v>
                </c:pt>
                <c:pt idx="1799">
                  <c:v>9.880820962713803E-2</c:v>
                </c:pt>
                <c:pt idx="1800">
                  <c:v>9.8505413066473896E-2</c:v>
                </c:pt>
                <c:pt idx="1801">
                  <c:v>0.10011357303349008</c:v>
                </c:pt>
                <c:pt idx="1802">
                  <c:v>9.9783703938253115E-2</c:v>
                </c:pt>
                <c:pt idx="1803">
                  <c:v>9.9696466419812321E-2</c:v>
                </c:pt>
                <c:pt idx="1804">
                  <c:v>9.9923830295747945E-2</c:v>
                </c:pt>
                <c:pt idx="1805">
                  <c:v>9.9918901078821037E-2</c:v>
                </c:pt>
                <c:pt idx="1806">
                  <c:v>9.9833591168359562E-2</c:v>
                </c:pt>
                <c:pt idx="1807">
                  <c:v>0.10098842506817604</c:v>
                </c:pt>
                <c:pt idx="1808">
                  <c:v>0.1002142066353513</c:v>
                </c:pt>
                <c:pt idx="1809">
                  <c:v>0.10012738422917425</c:v>
                </c:pt>
                <c:pt idx="1810">
                  <c:v>0.10019477371064775</c:v>
                </c:pt>
                <c:pt idx="1811">
                  <c:v>0.10033119720005054</c:v>
                </c:pt>
                <c:pt idx="1812">
                  <c:v>0.10032904397171255</c:v>
                </c:pt>
                <c:pt idx="1813">
                  <c:v>0.10002943457694372</c:v>
                </c:pt>
                <c:pt idx="1814">
                  <c:v>9.8547471740694489E-2</c:v>
                </c:pt>
                <c:pt idx="1815">
                  <c:v>9.8574029667633539E-2</c:v>
                </c:pt>
                <c:pt idx="1816">
                  <c:v>9.8639914468821019E-2</c:v>
                </c:pt>
                <c:pt idx="1817">
                  <c:v>9.9018037169873258E-2</c:v>
                </c:pt>
                <c:pt idx="1818">
                  <c:v>9.9014674911282283E-2</c:v>
                </c:pt>
                <c:pt idx="1819">
                  <c:v>9.9046844555751884E-2</c:v>
                </c:pt>
                <c:pt idx="1820">
                  <c:v>9.8808034947356002E-2</c:v>
                </c:pt>
                <c:pt idx="1821">
                  <c:v>9.8669541519880957E-2</c:v>
                </c:pt>
                <c:pt idx="1822">
                  <c:v>9.872042302349901E-2</c:v>
                </c:pt>
                <c:pt idx="1823">
                  <c:v>9.8764843733223973E-2</c:v>
                </c:pt>
                <c:pt idx="1824">
                  <c:v>9.8920054317765016E-2</c:v>
                </c:pt>
                <c:pt idx="1825">
                  <c:v>9.8871876928622482E-2</c:v>
                </c:pt>
                <c:pt idx="1826">
                  <c:v>9.9552630245312343E-2</c:v>
                </c:pt>
                <c:pt idx="1827">
                  <c:v>9.9541373876203765E-2</c:v>
                </c:pt>
                <c:pt idx="1828">
                  <c:v>9.91282357336815E-2</c:v>
                </c:pt>
                <c:pt idx="1829">
                  <c:v>9.9211304981576917E-2</c:v>
                </c:pt>
                <c:pt idx="1830">
                  <c:v>9.992617849009279E-2</c:v>
                </c:pt>
                <c:pt idx="1831">
                  <c:v>9.9310070144502799E-2</c:v>
                </c:pt>
                <c:pt idx="1832">
                  <c:v>9.9679649361276754E-2</c:v>
                </c:pt>
                <c:pt idx="1833">
                  <c:v>9.7388619329001044E-2</c:v>
                </c:pt>
                <c:pt idx="1834">
                  <c:v>9.8229031628790403E-2</c:v>
                </c:pt>
                <c:pt idx="1835">
                  <c:v>9.8390977302263233E-2</c:v>
                </c:pt>
                <c:pt idx="1836">
                  <c:v>9.826169211344335E-2</c:v>
                </c:pt>
                <c:pt idx="1837">
                  <c:v>9.9185406041568447E-2</c:v>
                </c:pt>
                <c:pt idx="1838">
                  <c:v>9.9006126515092469E-2</c:v>
                </c:pt>
                <c:pt idx="1839">
                  <c:v>9.868628662805666E-2</c:v>
                </c:pt>
                <c:pt idx="1840">
                  <c:v>9.8700303670515618E-2</c:v>
                </c:pt>
                <c:pt idx="1841">
                  <c:v>9.8696816250434416E-2</c:v>
                </c:pt>
                <c:pt idx="1842">
                  <c:v>9.9280388858175903E-2</c:v>
                </c:pt>
                <c:pt idx="1843">
                  <c:v>9.9386911653491103E-2</c:v>
                </c:pt>
                <c:pt idx="1844">
                  <c:v>9.965242823775694E-2</c:v>
                </c:pt>
                <c:pt idx="1845">
                  <c:v>0.10011564107917655</c:v>
                </c:pt>
                <c:pt idx="1846">
                  <c:v>0.10014397255401841</c:v>
                </c:pt>
                <c:pt idx="1847">
                  <c:v>9.9908483074287041E-2</c:v>
                </c:pt>
                <c:pt idx="1848">
                  <c:v>9.9897344381831218E-2</c:v>
                </c:pt>
                <c:pt idx="1849">
                  <c:v>9.9934663789999101E-2</c:v>
                </c:pt>
                <c:pt idx="1850">
                  <c:v>9.9711746690043498E-2</c:v>
                </c:pt>
                <c:pt idx="1851">
                  <c:v>9.9629278482900263E-2</c:v>
                </c:pt>
                <c:pt idx="1852">
                  <c:v>9.9683253645882028E-2</c:v>
                </c:pt>
                <c:pt idx="1853">
                  <c:v>9.8198061359656905E-2</c:v>
                </c:pt>
                <c:pt idx="1854">
                  <c:v>9.7919444958529389E-2</c:v>
                </c:pt>
                <c:pt idx="1855">
                  <c:v>9.7916839387464122E-2</c:v>
                </c:pt>
                <c:pt idx="1856">
                  <c:v>9.7612003731346153E-2</c:v>
                </c:pt>
                <c:pt idx="1857">
                  <c:v>9.7597540288206872E-2</c:v>
                </c:pt>
                <c:pt idx="1858">
                  <c:v>9.7401278821086235E-2</c:v>
                </c:pt>
                <c:pt idx="1859">
                  <c:v>9.7853936801976502E-2</c:v>
                </c:pt>
                <c:pt idx="1860">
                  <c:v>9.9916573813120885E-2</c:v>
                </c:pt>
                <c:pt idx="1861">
                  <c:v>9.9924789667560021E-2</c:v>
                </c:pt>
                <c:pt idx="1862">
                  <c:v>0.10079586712916846</c:v>
                </c:pt>
                <c:pt idx="1863">
                  <c:v>0.10092592578191042</c:v>
                </c:pt>
                <c:pt idx="1864">
                  <c:v>0.1005833936082383</c:v>
                </c:pt>
                <c:pt idx="1865">
                  <c:v>0.10090083291171453</c:v>
                </c:pt>
                <c:pt idx="1866">
                  <c:v>0.10108407326341479</c:v>
                </c:pt>
                <c:pt idx="1867">
                  <c:v>0.10086773165574134</c:v>
                </c:pt>
                <c:pt idx="1868">
                  <c:v>0.10092913765751509</c:v>
                </c:pt>
                <c:pt idx="1869">
                  <c:v>0.10073600095053414</c:v>
                </c:pt>
                <c:pt idx="1870">
                  <c:v>0.10074425161870926</c:v>
                </c:pt>
                <c:pt idx="1871">
                  <c:v>0.10403889334044639</c:v>
                </c:pt>
                <c:pt idx="1872">
                  <c:v>0.10402505394100336</c:v>
                </c:pt>
                <c:pt idx="1873">
                  <c:v>0.10430800972234158</c:v>
                </c:pt>
                <c:pt idx="1874">
                  <c:v>0.10620844459992951</c:v>
                </c:pt>
                <c:pt idx="1875">
                  <c:v>0.10598137892619766</c:v>
                </c:pt>
                <c:pt idx="1876">
                  <c:v>0.10665730527800855</c:v>
                </c:pt>
                <c:pt idx="1877">
                  <c:v>0.10671030325835015</c:v>
                </c:pt>
                <c:pt idx="1878">
                  <c:v>0.1092919551317741</c:v>
                </c:pt>
                <c:pt idx="1879">
                  <c:v>0.10902777952151979</c:v>
                </c:pt>
                <c:pt idx="1880">
                  <c:v>0.10920794257573428</c:v>
                </c:pt>
                <c:pt idx="1881">
                  <c:v>0.1091342373808443</c:v>
                </c:pt>
                <c:pt idx="1882">
                  <c:v>0.10881444634691756</c:v>
                </c:pt>
                <c:pt idx="1883">
                  <c:v>0.1088016139795861</c:v>
                </c:pt>
                <c:pt idx="1884">
                  <c:v>0.1098979274189615</c:v>
                </c:pt>
                <c:pt idx="1885">
                  <c:v>0.10985018136315115</c:v>
                </c:pt>
                <c:pt idx="1886">
                  <c:v>0.10916283567384275</c:v>
                </c:pt>
                <c:pt idx="1887">
                  <c:v>0.10976655193104556</c:v>
                </c:pt>
                <c:pt idx="1888">
                  <c:v>0.1090244827757106</c:v>
                </c:pt>
                <c:pt idx="1889">
                  <c:v>0.10922063481803726</c:v>
                </c:pt>
                <c:pt idx="1890">
                  <c:v>0.10872410546360428</c:v>
                </c:pt>
                <c:pt idx="1891">
                  <c:v>0.10900284518511144</c:v>
                </c:pt>
                <c:pt idx="1892">
                  <c:v>0.10898946133055458</c:v>
                </c:pt>
                <c:pt idx="1893">
                  <c:v>0.10897915626716236</c:v>
                </c:pt>
                <c:pt idx="1894">
                  <c:v>0.10930231746187002</c:v>
                </c:pt>
                <c:pt idx="1895">
                  <c:v>0.10918812423711979</c:v>
                </c:pt>
                <c:pt idx="1896">
                  <c:v>0.10879179085358408</c:v>
                </c:pt>
                <c:pt idx="1897">
                  <c:v>0.10873888265395489</c:v>
                </c:pt>
                <c:pt idx="1898">
                  <c:v>0.10863605735897015</c:v>
                </c:pt>
                <c:pt idx="1899">
                  <c:v>0.10869627609527061</c:v>
                </c:pt>
                <c:pt idx="1900">
                  <c:v>0.10840289657583961</c:v>
                </c:pt>
                <c:pt idx="1901">
                  <c:v>0.10788034455525038</c:v>
                </c:pt>
                <c:pt idx="1902">
                  <c:v>0.10826601786101937</c:v>
                </c:pt>
                <c:pt idx="1903">
                  <c:v>0.10809331069979486</c:v>
                </c:pt>
                <c:pt idx="1904">
                  <c:v>0.10583651756811374</c:v>
                </c:pt>
                <c:pt idx="1905">
                  <c:v>0.10580090814788586</c:v>
                </c:pt>
                <c:pt idx="1906">
                  <c:v>0.10168668375846</c:v>
                </c:pt>
                <c:pt idx="1907">
                  <c:v>8.4780919121050791E-2</c:v>
                </c:pt>
                <c:pt idx="1908">
                  <c:v>8.4933767753771053E-2</c:v>
                </c:pt>
                <c:pt idx="1909">
                  <c:v>8.3781941875460217E-2</c:v>
                </c:pt>
                <c:pt idx="1910">
                  <c:v>8.3397498827681077E-2</c:v>
                </c:pt>
                <c:pt idx="1911">
                  <c:v>8.1421500379461748E-2</c:v>
                </c:pt>
                <c:pt idx="1912">
                  <c:v>8.1420436747723549E-2</c:v>
                </c:pt>
                <c:pt idx="1913">
                  <c:v>8.1769658299662012E-2</c:v>
                </c:pt>
                <c:pt idx="1914">
                  <c:v>8.1343771171945342E-2</c:v>
                </c:pt>
                <c:pt idx="1915">
                  <c:v>8.3143602143904191E-2</c:v>
                </c:pt>
                <c:pt idx="1916">
                  <c:v>8.3061774938130273E-2</c:v>
                </c:pt>
                <c:pt idx="1917">
                  <c:v>8.2192862345321971E-2</c:v>
                </c:pt>
                <c:pt idx="1918">
                  <c:v>8.2253200564482779E-2</c:v>
                </c:pt>
                <c:pt idx="1919">
                  <c:v>8.2240173126000904E-2</c:v>
                </c:pt>
                <c:pt idx="1920">
                  <c:v>8.2525640586036939E-2</c:v>
                </c:pt>
                <c:pt idx="1921">
                  <c:v>8.2400164829295977E-2</c:v>
                </c:pt>
                <c:pt idx="1922">
                  <c:v>8.3004341629162023E-2</c:v>
                </c:pt>
                <c:pt idx="1923">
                  <c:v>8.307908259696821E-2</c:v>
                </c:pt>
                <c:pt idx="1924">
                  <c:v>8.3879646364726931E-2</c:v>
                </c:pt>
                <c:pt idx="1925">
                  <c:v>8.3647956814514798E-2</c:v>
                </c:pt>
                <c:pt idx="1926">
                  <c:v>8.3456683327758227E-2</c:v>
                </c:pt>
                <c:pt idx="1927">
                  <c:v>8.3372378724835716E-2</c:v>
                </c:pt>
                <c:pt idx="1928">
                  <c:v>8.3440997726580687E-2</c:v>
                </c:pt>
                <c:pt idx="1929">
                  <c:v>8.3382139133367741E-2</c:v>
                </c:pt>
                <c:pt idx="1930">
                  <c:v>8.5161472253438356E-2</c:v>
                </c:pt>
                <c:pt idx="1931">
                  <c:v>8.5423814607038684E-2</c:v>
                </c:pt>
                <c:pt idx="1932">
                  <c:v>8.5432128048389996E-2</c:v>
                </c:pt>
                <c:pt idx="1933">
                  <c:v>8.5471763334256948E-2</c:v>
                </c:pt>
                <c:pt idx="1934">
                  <c:v>8.5547169466350839E-2</c:v>
                </c:pt>
                <c:pt idx="1935">
                  <c:v>8.5490070602908613E-2</c:v>
                </c:pt>
                <c:pt idx="1936">
                  <c:v>8.4769666665850105E-2</c:v>
                </c:pt>
                <c:pt idx="1937">
                  <c:v>8.4903725729523066E-2</c:v>
                </c:pt>
                <c:pt idx="1938">
                  <c:v>8.519815531528524E-2</c:v>
                </c:pt>
                <c:pt idx="1939">
                  <c:v>8.5196782681126126E-2</c:v>
                </c:pt>
                <c:pt idx="1940">
                  <c:v>8.4561148859314275E-2</c:v>
                </c:pt>
                <c:pt idx="1941">
                  <c:v>8.4539194220993527E-2</c:v>
                </c:pt>
                <c:pt idx="1942">
                  <c:v>8.4251838510147031E-2</c:v>
                </c:pt>
                <c:pt idx="1943">
                  <c:v>8.4349329699273001E-2</c:v>
                </c:pt>
                <c:pt idx="1944">
                  <c:v>8.2940365458780141E-2</c:v>
                </c:pt>
                <c:pt idx="1945">
                  <c:v>8.3227771359017183E-2</c:v>
                </c:pt>
                <c:pt idx="1946">
                  <c:v>8.3254432709760892E-2</c:v>
                </c:pt>
                <c:pt idx="1947">
                  <c:v>8.3055771229472733E-2</c:v>
                </c:pt>
                <c:pt idx="1948">
                  <c:v>8.2737631098375938E-2</c:v>
                </c:pt>
                <c:pt idx="1949">
                  <c:v>8.2742204116665802E-2</c:v>
                </c:pt>
                <c:pt idx="1950">
                  <c:v>8.2488085566547895E-2</c:v>
                </c:pt>
                <c:pt idx="1951">
                  <c:v>8.2481904546509846E-2</c:v>
                </c:pt>
                <c:pt idx="1952">
                  <c:v>8.1703224567296506E-2</c:v>
                </c:pt>
                <c:pt idx="1953">
                  <c:v>8.1850387180160536E-2</c:v>
                </c:pt>
                <c:pt idx="1954">
                  <c:v>8.1581542551374037E-2</c:v>
                </c:pt>
                <c:pt idx="1955">
                  <c:v>8.0586589862063504E-2</c:v>
                </c:pt>
                <c:pt idx="1956">
                  <c:v>8.0281442968979752E-2</c:v>
                </c:pt>
                <c:pt idx="1957">
                  <c:v>8.0487108205091543E-2</c:v>
                </c:pt>
                <c:pt idx="1958">
                  <c:v>8.0776408580971792E-2</c:v>
                </c:pt>
                <c:pt idx="1959">
                  <c:v>8.0765498092372365E-2</c:v>
                </c:pt>
                <c:pt idx="1960">
                  <c:v>8.0642316857422763E-2</c:v>
                </c:pt>
                <c:pt idx="1961">
                  <c:v>8.0581902289965021E-2</c:v>
                </c:pt>
                <c:pt idx="1962">
                  <c:v>8.0617971318933876E-2</c:v>
                </c:pt>
                <c:pt idx="1963">
                  <c:v>8.042008006306603E-2</c:v>
                </c:pt>
                <c:pt idx="1964">
                  <c:v>8.0509355623518339E-2</c:v>
                </c:pt>
                <c:pt idx="1965">
                  <c:v>8.0393153056664141E-2</c:v>
                </c:pt>
                <c:pt idx="1966">
                  <c:v>8.0599818979513294E-2</c:v>
                </c:pt>
                <c:pt idx="1967">
                  <c:v>8.0627387791340779E-2</c:v>
                </c:pt>
                <c:pt idx="1968">
                  <c:v>8.0568071368855326E-2</c:v>
                </c:pt>
                <c:pt idx="1969">
                  <c:v>8.0662467389599257E-2</c:v>
                </c:pt>
                <c:pt idx="1970">
                  <c:v>7.806657205241857E-2</c:v>
                </c:pt>
                <c:pt idx="1971">
                  <c:v>7.8313428570462557E-2</c:v>
                </c:pt>
                <c:pt idx="1972">
                  <c:v>7.7475339518057976E-2</c:v>
                </c:pt>
                <c:pt idx="1973">
                  <c:v>7.7795447143705038E-2</c:v>
                </c:pt>
                <c:pt idx="1974">
                  <c:v>7.7513630840463588E-2</c:v>
                </c:pt>
                <c:pt idx="1975">
                  <c:v>7.6846654009184875E-2</c:v>
                </c:pt>
                <c:pt idx="1976">
                  <c:v>7.7638915685804846E-2</c:v>
                </c:pt>
                <c:pt idx="1977">
                  <c:v>7.7358421588623175E-2</c:v>
                </c:pt>
                <c:pt idx="1978">
                  <c:v>7.7214901415430789E-2</c:v>
                </c:pt>
                <c:pt idx="1979">
                  <c:v>7.7105073452915424E-2</c:v>
                </c:pt>
                <c:pt idx="1980">
                  <c:v>7.7148178889893462E-2</c:v>
                </c:pt>
                <c:pt idx="1981">
                  <c:v>7.3388920588597625E-2</c:v>
                </c:pt>
                <c:pt idx="1982">
                  <c:v>7.3518179189173333E-2</c:v>
                </c:pt>
                <c:pt idx="1983">
                  <c:v>7.4030992011016247E-2</c:v>
                </c:pt>
                <c:pt idx="1984">
                  <c:v>7.0610869838038645E-2</c:v>
                </c:pt>
                <c:pt idx="1985">
                  <c:v>7.1638323689618519E-2</c:v>
                </c:pt>
                <c:pt idx="1986">
                  <c:v>7.0772890121432661E-2</c:v>
                </c:pt>
                <c:pt idx="1987">
                  <c:v>7.3414637650481493E-2</c:v>
                </c:pt>
                <c:pt idx="1988">
                  <c:v>6.8568860401904977E-2</c:v>
                </c:pt>
                <c:pt idx="1989">
                  <c:v>6.8632534563412007E-2</c:v>
                </c:pt>
                <c:pt idx="1990">
                  <c:v>6.8649570991878572E-2</c:v>
                </c:pt>
                <c:pt idx="1991">
                  <c:v>6.8421300497356619E-2</c:v>
                </c:pt>
                <c:pt idx="1992">
                  <c:v>6.9043249039094798E-2</c:v>
                </c:pt>
                <c:pt idx="1993">
                  <c:v>6.9232155301376511E-2</c:v>
                </c:pt>
                <c:pt idx="1994">
                  <c:v>6.7822535186397526E-2</c:v>
                </c:pt>
                <c:pt idx="1995">
                  <c:v>6.820001119661416E-2</c:v>
                </c:pt>
                <c:pt idx="1996">
                  <c:v>6.8786654666034563E-2</c:v>
                </c:pt>
                <c:pt idx="1997">
                  <c:v>6.7726008422652945E-2</c:v>
                </c:pt>
                <c:pt idx="1998">
                  <c:v>6.811931541584984E-2</c:v>
                </c:pt>
                <c:pt idx="1999">
                  <c:v>6.7923008741688065E-2</c:v>
                </c:pt>
                <c:pt idx="2000">
                  <c:v>6.8257911401340549E-2</c:v>
                </c:pt>
                <c:pt idx="2001">
                  <c:v>6.8421175469655399E-2</c:v>
                </c:pt>
                <c:pt idx="2002">
                  <c:v>6.8945037050810995E-2</c:v>
                </c:pt>
                <c:pt idx="2003">
                  <c:v>6.894460994930536E-2</c:v>
                </c:pt>
                <c:pt idx="2004">
                  <c:v>6.9927444536979785E-2</c:v>
                </c:pt>
                <c:pt idx="2005">
                  <c:v>6.981318539114327E-2</c:v>
                </c:pt>
                <c:pt idx="2006">
                  <c:v>7.0541449237260356E-2</c:v>
                </c:pt>
                <c:pt idx="2007">
                  <c:v>7.055752693127372E-2</c:v>
                </c:pt>
                <c:pt idx="2008">
                  <c:v>7.0560671922115931E-2</c:v>
                </c:pt>
                <c:pt idx="2009">
                  <c:v>7.082370469276443E-2</c:v>
                </c:pt>
                <c:pt idx="2010">
                  <c:v>7.1107157209910954E-2</c:v>
                </c:pt>
                <c:pt idx="2011">
                  <c:v>7.1254715684498676E-2</c:v>
                </c:pt>
                <c:pt idx="2012">
                  <c:v>7.021510953647557E-2</c:v>
                </c:pt>
                <c:pt idx="2013">
                  <c:v>7.0215280437478766E-2</c:v>
                </c:pt>
                <c:pt idx="2014">
                  <c:v>6.9744249897482527E-2</c:v>
                </c:pt>
                <c:pt idx="2015">
                  <c:v>6.9665083160496716E-2</c:v>
                </c:pt>
                <c:pt idx="2016">
                  <c:v>7.1380731206840062E-2</c:v>
                </c:pt>
                <c:pt idx="2017">
                  <c:v>7.2001939042629942E-2</c:v>
                </c:pt>
                <c:pt idx="2018">
                  <c:v>7.1900631386588462E-2</c:v>
                </c:pt>
                <c:pt idx="2019">
                  <c:v>7.2201442239471739E-2</c:v>
                </c:pt>
                <c:pt idx="2020">
                  <c:v>7.2184241331087237E-2</c:v>
                </c:pt>
                <c:pt idx="2021">
                  <c:v>7.173969765500797E-2</c:v>
                </c:pt>
                <c:pt idx="2022">
                  <c:v>7.1774634956261907E-2</c:v>
                </c:pt>
                <c:pt idx="2023">
                  <c:v>7.1412870723779304E-2</c:v>
                </c:pt>
                <c:pt idx="2024">
                  <c:v>7.1304528498342554E-2</c:v>
                </c:pt>
                <c:pt idx="2025">
                  <c:v>6.9372012628761165E-2</c:v>
                </c:pt>
                <c:pt idx="2026">
                  <c:v>7.0184331679654918E-2</c:v>
                </c:pt>
                <c:pt idx="2027">
                  <c:v>7.0124976656766536E-2</c:v>
                </c:pt>
                <c:pt idx="2028">
                  <c:v>7.0710729241462128E-2</c:v>
                </c:pt>
                <c:pt idx="2029">
                  <c:v>7.0739866816400654E-2</c:v>
                </c:pt>
                <c:pt idx="2030">
                  <c:v>7.0425155725735336E-2</c:v>
                </c:pt>
                <c:pt idx="2031">
                  <c:v>7.0323507390090689E-2</c:v>
                </c:pt>
                <c:pt idx="2032">
                  <c:v>6.9526422669392268E-2</c:v>
                </c:pt>
                <c:pt idx="2033">
                  <c:v>6.9911064227082251E-2</c:v>
                </c:pt>
                <c:pt idx="2034">
                  <c:v>6.9101148630535139E-2</c:v>
                </c:pt>
                <c:pt idx="2035">
                  <c:v>6.9214792589621987E-2</c:v>
                </c:pt>
                <c:pt idx="2036">
                  <c:v>6.9539347324687778E-2</c:v>
                </c:pt>
                <c:pt idx="2037">
                  <c:v>6.9673684726662827E-2</c:v>
                </c:pt>
                <c:pt idx="2038">
                  <c:v>6.9521047360923127E-2</c:v>
                </c:pt>
                <c:pt idx="2039">
                  <c:v>6.9569172991513606E-2</c:v>
                </c:pt>
                <c:pt idx="2040">
                  <c:v>6.7713272362214014E-2</c:v>
                </c:pt>
                <c:pt idx="2041">
                  <c:v>6.7321391231872141E-2</c:v>
                </c:pt>
                <c:pt idx="2042">
                  <c:v>6.7317145448957283E-2</c:v>
                </c:pt>
                <c:pt idx="2043">
                  <c:v>6.831150928213657E-2</c:v>
                </c:pt>
                <c:pt idx="2044">
                  <c:v>6.8596371507760101E-2</c:v>
                </c:pt>
                <c:pt idx="2045">
                  <c:v>6.8945842701594803E-2</c:v>
                </c:pt>
                <c:pt idx="2046">
                  <c:v>6.9510088982476237E-2</c:v>
                </c:pt>
                <c:pt idx="2047">
                  <c:v>6.9234938492472198E-2</c:v>
                </c:pt>
                <c:pt idx="2048">
                  <c:v>6.8882751076955448E-2</c:v>
                </c:pt>
                <c:pt idx="2049">
                  <c:v>6.9010582653305841E-2</c:v>
                </c:pt>
                <c:pt idx="2050">
                  <c:v>6.8945706366990975E-2</c:v>
                </c:pt>
                <c:pt idx="2051">
                  <c:v>6.922361395533573E-2</c:v>
                </c:pt>
                <c:pt idx="2052">
                  <c:v>6.9254283266902084E-2</c:v>
                </c:pt>
                <c:pt idx="2053">
                  <c:v>6.9279383376124673E-2</c:v>
                </c:pt>
                <c:pt idx="2054">
                  <c:v>6.9343591693964951E-2</c:v>
                </c:pt>
                <c:pt idx="2055">
                  <c:v>6.8761769414325491E-2</c:v>
                </c:pt>
                <c:pt idx="2056">
                  <c:v>6.8629505029434545E-2</c:v>
                </c:pt>
                <c:pt idx="2057">
                  <c:v>6.8296088249476777E-2</c:v>
                </c:pt>
                <c:pt idx="2058">
                  <c:v>6.8121317836106074E-2</c:v>
                </c:pt>
                <c:pt idx="2059">
                  <c:v>6.8020370076123493E-2</c:v>
                </c:pt>
                <c:pt idx="2060">
                  <c:v>6.7850345014086155E-2</c:v>
                </c:pt>
                <c:pt idx="2061">
                  <c:v>6.8042978914800059E-2</c:v>
                </c:pt>
                <c:pt idx="2062">
                  <c:v>6.8409306514380527E-2</c:v>
                </c:pt>
                <c:pt idx="2063">
                  <c:v>6.8053844453425272E-2</c:v>
                </c:pt>
                <c:pt idx="2064">
                  <c:v>6.7920966241438091E-2</c:v>
                </c:pt>
                <c:pt idx="2065">
                  <c:v>6.8225322496172774E-2</c:v>
                </c:pt>
                <c:pt idx="2066">
                  <c:v>7.1430562156905589E-2</c:v>
                </c:pt>
                <c:pt idx="2067">
                  <c:v>7.0204815071504903E-2</c:v>
                </c:pt>
                <c:pt idx="2068">
                  <c:v>6.9933279399853457E-2</c:v>
                </c:pt>
                <c:pt idx="2069">
                  <c:v>7.2350703536304947E-2</c:v>
                </c:pt>
                <c:pt idx="2070">
                  <c:v>7.2291114404368986E-2</c:v>
                </c:pt>
                <c:pt idx="2071">
                  <c:v>7.2249775817518166E-2</c:v>
                </c:pt>
                <c:pt idx="2072">
                  <c:v>7.2809683894484431E-2</c:v>
                </c:pt>
                <c:pt idx="2073">
                  <c:v>7.2604962590060995E-2</c:v>
                </c:pt>
                <c:pt idx="2074">
                  <c:v>7.239247869975271E-2</c:v>
                </c:pt>
                <c:pt idx="2075">
                  <c:v>7.2717187121517854E-2</c:v>
                </c:pt>
                <c:pt idx="2076">
                  <c:v>7.3639647047618967E-2</c:v>
                </c:pt>
                <c:pt idx="2077">
                  <c:v>7.386357726440769E-2</c:v>
                </c:pt>
                <c:pt idx="2078">
                  <c:v>7.3978096982963482E-2</c:v>
                </c:pt>
                <c:pt idx="2079">
                  <c:v>7.3285607763678831E-2</c:v>
                </c:pt>
                <c:pt idx="2080">
                  <c:v>7.303042479796519E-2</c:v>
                </c:pt>
                <c:pt idx="2081">
                  <c:v>7.272059751311942E-2</c:v>
                </c:pt>
                <c:pt idx="2082">
                  <c:v>7.2771917911411174E-2</c:v>
                </c:pt>
                <c:pt idx="2083">
                  <c:v>7.3211112840477724E-2</c:v>
                </c:pt>
                <c:pt idx="2084">
                  <c:v>7.4446243628210576E-2</c:v>
                </c:pt>
                <c:pt idx="2085">
                  <c:v>7.4520907615862914E-2</c:v>
                </c:pt>
                <c:pt idx="2086">
                  <c:v>7.3725925147157187E-2</c:v>
                </c:pt>
                <c:pt idx="2087">
                  <c:v>7.3706903626580236E-2</c:v>
                </c:pt>
                <c:pt idx="2088">
                  <c:v>7.4702906590683071E-2</c:v>
                </c:pt>
                <c:pt idx="2089">
                  <c:v>7.4482333409819093E-2</c:v>
                </c:pt>
                <c:pt idx="2090">
                  <c:v>7.5735094929723593E-2</c:v>
                </c:pt>
                <c:pt idx="2091">
                  <c:v>7.5475682326425583E-2</c:v>
                </c:pt>
                <c:pt idx="2092">
                  <c:v>7.6661718399382656E-2</c:v>
                </c:pt>
                <c:pt idx="2093">
                  <c:v>7.5399689628044261E-2</c:v>
                </c:pt>
                <c:pt idx="2094">
                  <c:v>7.740607163166309E-2</c:v>
                </c:pt>
                <c:pt idx="2095">
                  <c:v>7.6777134798812666E-2</c:v>
                </c:pt>
                <c:pt idx="2096">
                  <c:v>7.6512266599596937E-2</c:v>
                </c:pt>
                <c:pt idx="2097">
                  <c:v>7.4612630594419277E-2</c:v>
                </c:pt>
                <c:pt idx="2098">
                  <c:v>7.5445046583662648E-2</c:v>
                </c:pt>
                <c:pt idx="2099">
                  <c:v>7.5355530481719307E-2</c:v>
                </c:pt>
                <c:pt idx="2100">
                  <c:v>7.5240097469024145E-2</c:v>
                </c:pt>
                <c:pt idx="2101">
                  <c:v>7.5344826556622974E-2</c:v>
                </c:pt>
                <c:pt idx="2102">
                  <c:v>7.6273379020744395E-2</c:v>
                </c:pt>
                <c:pt idx="2103">
                  <c:v>7.6219093377525707E-2</c:v>
                </c:pt>
                <c:pt idx="2104">
                  <c:v>7.6200792578883625E-2</c:v>
                </c:pt>
                <c:pt idx="2105">
                  <c:v>7.5588481204081251E-2</c:v>
                </c:pt>
                <c:pt idx="2106">
                  <c:v>7.5546678251791455E-2</c:v>
                </c:pt>
                <c:pt idx="2107">
                  <c:v>7.5649932571266079E-2</c:v>
                </c:pt>
                <c:pt idx="2108">
                  <c:v>7.5955261533467169E-2</c:v>
                </c:pt>
                <c:pt idx="2109">
                  <c:v>7.6014219671320729E-2</c:v>
                </c:pt>
                <c:pt idx="2110">
                  <c:v>7.5963768200160042E-2</c:v>
                </c:pt>
                <c:pt idx="2111">
                  <c:v>7.9335837150278601E-2</c:v>
                </c:pt>
                <c:pt idx="2112">
                  <c:v>7.8547123560372051E-2</c:v>
                </c:pt>
                <c:pt idx="2113">
                  <c:v>7.8431459453172966E-2</c:v>
                </c:pt>
                <c:pt idx="2114">
                  <c:v>7.7441262457633636E-2</c:v>
                </c:pt>
                <c:pt idx="2115">
                  <c:v>7.7722169826997908E-2</c:v>
                </c:pt>
                <c:pt idx="2116">
                  <c:v>7.7940876221844063E-2</c:v>
                </c:pt>
                <c:pt idx="2117">
                  <c:v>7.8716824745131128E-2</c:v>
                </c:pt>
                <c:pt idx="2118">
                  <c:v>7.8640943369964481E-2</c:v>
                </c:pt>
                <c:pt idx="2119">
                  <c:v>7.8244556748526969E-2</c:v>
                </c:pt>
                <c:pt idx="2120">
                  <c:v>7.9344446212376199E-2</c:v>
                </c:pt>
                <c:pt idx="2121">
                  <c:v>8.4347231361944483E-2</c:v>
                </c:pt>
                <c:pt idx="2122">
                  <c:v>8.4490130285672621E-2</c:v>
                </c:pt>
                <c:pt idx="2123">
                  <c:v>8.6418544061322433E-2</c:v>
                </c:pt>
                <c:pt idx="2124">
                  <c:v>8.7680245545713201E-2</c:v>
                </c:pt>
                <c:pt idx="2125">
                  <c:v>8.8366099099082246E-2</c:v>
                </c:pt>
                <c:pt idx="2126">
                  <c:v>8.6609781798391558E-2</c:v>
                </c:pt>
                <c:pt idx="2127">
                  <c:v>8.5892093212733417E-2</c:v>
                </c:pt>
                <c:pt idx="2128">
                  <c:v>8.5761602546213969E-2</c:v>
                </c:pt>
                <c:pt idx="2129">
                  <c:v>8.5844809360566765E-2</c:v>
                </c:pt>
                <c:pt idx="2130">
                  <c:v>8.7379664693947978E-2</c:v>
                </c:pt>
                <c:pt idx="2131">
                  <c:v>8.7979142961534473E-2</c:v>
                </c:pt>
                <c:pt idx="2132">
                  <c:v>8.8983604620211071E-2</c:v>
                </c:pt>
                <c:pt idx="2133">
                  <c:v>8.9017417917618871E-2</c:v>
                </c:pt>
                <c:pt idx="2134">
                  <c:v>8.8978379033219354E-2</c:v>
                </c:pt>
                <c:pt idx="2135">
                  <c:v>8.9507397939197708E-2</c:v>
                </c:pt>
                <c:pt idx="2136">
                  <c:v>8.9091413899224731E-2</c:v>
                </c:pt>
                <c:pt idx="2137">
                  <c:v>8.9030402091152358E-2</c:v>
                </c:pt>
                <c:pt idx="2138">
                  <c:v>9.0744735497570311E-2</c:v>
                </c:pt>
                <c:pt idx="2139">
                  <c:v>9.0747965036638886E-2</c:v>
                </c:pt>
                <c:pt idx="2140">
                  <c:v>9.0781669775359092E-2</c:v>
                </c:pt>
                <c:pt idx="2141">
                  <c:v>9.0810023540119328E-2</c:v>
                </c:pt>
                <c:pt idx="2142">
                  <c:v>9.0774760882142549E-2</c:v>
                </c:pt>
                <c:pt idx="2143">
                  <c:v>9.0296208905971537E-2</c:v>
                </c:pt>
                <c:pt idx="2144">
                  <c:v>9.0123533153347951E-2</c:v>
                </c:pt>
                <c:pt idx="2145">
                  <c:v>9.0369249788260886E-2</c:v>
                </c:pt>
                <c:pt idx="2146">
                  <c:v>9.0410579086324425E-2</c:v>
                </c:pt>
                <c:pt idx="2147">
                  <c:v>9.1392569849294836E-2</c:v>
                </c:pt>
                <c:pt idx="2148">
                  <c:v>9.3347535625518008E-2</c:v>
                </c:pt>
                <c:pt idx="2149">
                  <c:v>9.3811543353872928E-2</c:v>
                </c:pt>
                <c:pt idx="2150">
                  <c:v>9.4574768686767341E-2</c:v>
                </c:pt>
                <c:pt idx="2151">
                  <c:v>9.5511741763374458E-2</c:v>
                </c:pt>
                <c:pt idx="2152">
                  <c:v>9.6434207280333792E-2</c:v>
                </c:pt>
                <c:pt idx="2153">
                  <c:v>9.5588905943004537E-2</c:v>
                </c:pt>
                <c:pt idx="2154">
                  <c:v>9.5323072228370498E-2</c:v>
                </c:pt>
                <c:pt idx="2155">
                  <c:v>9.5068966331251642E-2</c:v>
                </c:pt>
                <c:pt idx="2156">
                  <c:v>9.4729448726826579E-2</c:v>
                </c:pt>
                <c:pt idx="2157">
                  <c:v>9.4702647979024029E-2</c:v>
                </c:pt>
                <c:pt idx="2158">
                  <c:v>9.5142201948756083E-2</c:v>
                </c:pt>
                <c:pt idx="2159">
                  <c:v>9.628301653580533E-2</c:v>
                </c:pt>
                <c:pt idx="2160">
                  <c:v>9.8090324380228605E-2</c:v>
                </c:pt>
                <c:pt idx="2161">
                  <c:v>9.8022522495062381E-2</c:v>
                </c:pt>
                <c:pt idx="2162">
                  <c:v>9.8354228635146729E-2</c:v>
                </c:pt>
                <c:pt idx="2163">
                  <c:v>9.8249559249030158E-2</c:v>
                </c:pt>
                <c:pt idx="2164">
                  <c:v>9.845484388642084E-2</c:v>
                </c:pt>
                <c:pt idx="2165">
                  <c:v>9.9393585904529153E-2</c:v>
                </c:pt>
                <c:pt idx="2166">
                  <c:v>9.9982608752993696E-2</c:v>
                </c:pt>
                <c:pt idx="2167">
                  <c:v>9.9994570611373526E-2</c:v>
                </c:pt>
                <c:pt idx="2168">
                  <c:v>0.10001651523616274</c:v>
                </c:pt>
                <c:pt idx="2169">
                  <c:v>0.10002507295283915</c:v>
                </c:pt>
                <c:pt idx="2170">
                  <c:v>0.10023543788340718</c:v>
                </c:pt>
                <c:pt idx="2171">
                  <c:v>0.10008464712356599</c:v>
                </c:pt>
                <c:pt idx="2172">
                  <c:v>0.10006931420068757</c:v>
                </c:pt>
                <c:pt idx="2173">
                  <c:v>0.10006907138636213</c:v>
                </c:pt>
                <c:pt idx="2174">
                  <c:v>0.10067562744865938</c:v>
                </c:pt>
                <c:pt idx="2175">
                  <c:v>0.10343041491967433</c:v>
                </c:pt>
                <c:pt idx="2176">
                  <c:v>0.10188598086736379</c:v>
                </c:pt>
                <c:pt idx="2177">
                  <c:v>0.10187857019617221</c:v>
                </c:pt>
                <c:pt idx="2178">
                  <c:v>0.10255611640277583</c:v>
                </c:pt>
                <c:pt idx="2179">
                  <c:v>0.10086231821721386</c:v>
                </c:pt>
                <c:pt idx="2180">
                  <c:v>0.10105353379924957</c:v>
                </c:pt>
                <c:pt idx="2181">
                  <c:v>0.10107350061258055</c:v>
                </c:pt>
                <c:pt idx="2182">
                  <c:v>0.10079266630589294</c:v>
                </c:pt>
                <c:pt idx="2183">
                  <c:v>0.10174650000995887</c:v>
                </c:pt>
                <c:pt idx="2184">
                  <c:v>0.1023777860754143</c:v>
                </c:pt>
                <c:pt idx="2185">
                  <c:v>0.10246734751127055</c:v>
                </c:pt>
                <c:pt idx="2186">
                  <c:v>0.10192504561370545</c:v>
                </c:pt>
                <c:pt idx="2187">
                  <c:v>0.10220937336672667</c:v>
                </c:pt>
                <c:pt idx="2188">
                  <c:v>0.10211100840797536</c:v>
                </c:pt>
                <c:pt idx="2189">
                  <c:v>0.10209230468782989</c:v>
                </c:pt>
                <c:pt idx="2190">
                  <c:v>0.10309270910614704</c:v>
                </c:pt>
                <c:pt idx="2191">
                  <c:v>0.10294479087830724</c:v>
                </c:pt>
                <c:pt idx="2192">
                  <c:v>0.1029263617948951</c:v>
                </c:pt>
                <c:pt idx="2193">
                  <c:v>0.10275404763325861</c:v>
                </c:pt>
                <c:pt idx="2194">
                  <c:v>0.10199100135703465</c:v>
                </c:pt>
                <c:pt idx="2195">
                  <c:v>0.10189800296563248</c:v>
                </c:pt>
                <c:pt idx="2196">
                  <c:v>0.10172860486319828</c:v>
                </c:pt>
                <c:pt idx="2197">
                  <c:v>0.10584963092431451</c:v>
                </c:pt>
                <c:pt idx="2198">
                  <c:v>0.10509720236383893</c:v>
                </c:pt>
                <c:pt idx="2199">
                  <c:v>0.10547520732639633</c:v>
                </c:pt>
                <c:pt idx="2200">
                  <c:v>0.10548447845639643</c:v>
                </c:pt>
                <c:pt idx="2201">
                  <c:v>0.1064125385774201</c:v>
                </c:pt>
                <c:pt idx="2202">
                  <c:v>0.10531724414621138</c:v>
                </c:pt>
                <c:pt idx="2203">
                  <c:v>0.10524734711802031</c:v>
                </c:pt>
                <c:pt idx="2204">
                  <c:v>0.10411393632339164</c:v>
                </c:pt>
                <c:pt idx="2205">
                  <c:v>0.10409912076050837</c:v>
                </c:pt>
                <c:pt idx="2206">
                  <c:v>0.10431326410616708</c:v>
                </c:pt>
                <c:pt idx="2207">
                  <c:v>0.10458244888707127</c:v>
                </c:pt>
                <c:pt idx="2208">
                  <c:v>0.10446860272671003</c:v>
                </c:pt>
                <c:pt idx="2209">
                  <c:v>0.10412373895267357</c:v>
                </c:pt>
                <c:pt idx="2210">
                  <c:v>0.10419247672741799</c:v>
                </c:pt>
                <c:pt idx="2211">
                  <c:v>0.10382171271088103</c:v>
                </c:pt>
                <c:pt idx="2212">
                  <c:v>0.10310303642786456</c:v>
                </c:pt>
                <c:pt idx="2213">
                  <c:v>0.10305798745242897</c:v>
                </c:pt>
                <c:pt idx="2214">
                  <c:v>0.10308616351890215</c:v>
                </c:pt>
                <c:pt idx="2215">
                  <c:v>0.10317753298582959</c:v>
                </c:pt>
                <c:pt idx="2216">
                  <c:v>0.10288222781259029</c:v>
                </c:pt>
                <c:pt idx="2217">
                  <c:v>0.10289439686262394</c:v>
                </c:pt>
                <c:pt idx="2218">
                  <c:v>0.10239620788724905</c:v>
                </c:pt>
                <c:pt idx="2219">
                  <c:v>0.10309371948485725</c:v>
                </c:pt>
                <c:pt idx="2220">
                  <c:v>0.10316774874478744</c:v>
                </c:pt>
                <c:pt idx="2221">
                  <c:v>0.10006929612006503</c:v>
                </c:pt>
                <c:pt idx="2222">
                  <c:v>0.10007304725706752</c:v>
                </c:pt>
                <c:pt idx="2223">
                  <c:v>0.10006842457121351</c:v>
                </c:pt>
                <c:pt idx="2224">
                  <c:v>0.10002730832593572</c:v>
                </c:pt>
                <c:pt idx="2225">
                  <c:v>0.10011632876540756</c:v>
                </c:pt>
                <c:pt idx="2226">
                  <c:v>0.10018438736181159</c:v>
                </c:pt>
                <c:pt idx="2227">
                  <c:v>0.10026438617832899</c:v>
                </c:pt>
                <c:pt idx="2228">
                  <c:v>0.10042821603147203</c:v>
                </c:pt>
                <c:pt idx="2229">
                  <c:v>0.10046698347294136</c:v>
                </c:pt>
                <c:pt idx="2230">
                  <c:v>9.9540098068184729E-2</c:v>
                </c:pt>
                <c:pt idx="2231">
                  <c:v>9.5649240906302155E-2</c:v>
                </c:pt>
                <c:pt idx="2232">
                  <c:v>9.5742895557346067E-2</c:v>
                </c:pt>
                <c:pt idx="2233">
                  <c:v>9.4670435613285114E-2</c:v>
                </c:pt>
                <c:pt idx="2234">
                  <c:v>9.3553712354421018E-2</c:v>
                </c:pt>
                <c:pt idx="2235">
                  <c:v>9.2898588519217645E-2</c:v>
                </c:pt>
                <c:pt idx="2236">
                  <c:v>9.2871206804598594E-2</c:v>
                </c:pt>
                <c:pt idx="2237">
                  <c:v>9.2871973515031125E-2</c:v>
                </c:pt>
                <c:pt idx="2238">
                  <c:v>9.3771294344906025E-2</c:v>
                </c:pt>
                <c:pt idx="2239">
                  <c:v>9.385478807119714E-2</c:v>
                </c:pt>
                <c:pt idx="2240">
                  <c:v>9.3968758274313044E-2</c:v>
                </c:pt>
                <c:pt idx="2241">
                  <c:v>9.3967104065320342E-2</c:v>
                </c:pt>
                <c:pt idx="2242">
                  <c:v>9.329899860751513E-2</c:v>
                </c:pt>
                <c:pt idx="2243">
                  <c:v>9.3452862795138023E-2</c:v>
                </c:pt>
                <c:pt idx="2244">
                  <c:v>9.4205184852748078E-2</c:v>
                </c:pt>
                <c:pt idx="2245">
                  <c:v>9.3729465769343615E-2</c:v>
                </c:pt>
                <c:pt idx="2246">
                  <c:v>9.5697014427842481E-2</c:v>
                </c:pt>
                <c:pt idx="2247">
                  <c:v>9.5753326392196608E-2</c:v>
                </c:pt>
                <c:pt idx="2248">
                  <c:v>9.354449908071312E-2</c:v>
                </c:pt>
                <c:pt idx="2249">
                  <c:v>9.3559783163598198E-2</c:v>
                </c:pt>
                <c:pt idx="2250">
                  <c:v>9.3537520364462792E-2</c:v>
                </c:pt>
                <c:pt idx="2251">
                  <c:v>9.3552720642853762E-2</c:v>
                </c:pt>
                <c:pt idx="2252">
                  <c:v>9.4515985547560258E-2</c:v>
                </c:pt>
                <c:pt idx="2253">
                  <c:v>9.6962710168618724E-2</c:v>
                </c:pt>
                <c:pt idx="2254">
                  <c:v>9.7012152232506532E-2</c:v>
                </c:pt>
                <c:pt idx="2255">
                  <c:v>9.6533688353644356E-2</c:v>
                </c:pt>
                <c:pt idx="2256">
                  <c:v>9.6329345979160499E-2</c:v>
                </c:pt>
                <c:pt idx="2257">
                  <c:v>9.5584994161893796E-2</c:v>
                </c:pt>
                <c:pt idx="2258">
                  <c:v>9.4631253298125689E-2</c:v>
                </c:pt>
                <c:pt idx="2259">
                  <c:v>9.4756270810252993E-2</c:v>
                </c:pt>
                <c:pt idx="2260">
                  <c:v>9.4039002354056184E-2</c:v>
                </c:pt>
                <c:pt idx="2261">
                  <c:v>9.3551076421008655E-2</c:v>
                </c:pt>
                <c:pt idx="2262">
                  <c:v>9.223227503468133E-2</c:v>
                </c:pt>
                <c:pt idx="2263">
                  <c:v>9.341098231473989E-2</c:v>
                </c:pt>
                <c:pt idx="2264">
                  <c:v>9.5318784544330459E-2</c:v>
                </c:pt>
                <c:pt idx="2265">
                  <c:v>9.5805845125377792E-2</c:v>
                </c:pt>
                <c:pt idx="2266">
                  <c:v>9.5996150317360515E-2</c:v>
                </c:pt>
                <c:pt idx="2267">
                  <c:v>9.6014465235487331E-2</c:v>
                </c:pt>
                <c:pt idx="2268">
                  <c:v>9.8802883616030235E-2</c:v>
                </c:pt>
                <c:pt idx="2269">
                  <c:v>9.8341571914895065E-2</c:v>
                </c:pt>
                <c:pt idx="2270">
                  <c:v>9.6111231278858594E-2</c:v>
                </c:pt>
                <c:pt idx="2271">
                  <c:v>9.6121507268167192E-2</c:v>
                </c:pt>
                <c:pt idx="2272">
                  <c:v>9.5741951635231484E-2</c:v>
                </c:pt>
                <c:pt idx="2273">
                  <c:v>9.575621071127717E-2</c:v>
                </c:pt>
                <c:pt idx="2274">
                  <c:v>9.7428081161957295E-2</c:v>
                </c:pt>
                <c:pt idx="2275">
                  <c:v>9.6070039910089791E-2</c:v>
                </c:pt>
                <c:pt idx="2276">
                  <c:v>9.6086942292654576E-2</c:v>
                </c:pt>
                <c:pt idx="2277">
                  <c:v>9.5974019173850206E-2</c:v>
                </c:pt>
                <c:pt idx="2278">
                  <c:v>9.6274392847570278E-2</c:v>
                </c:pt>
                <c:pt idx="2279">
                  <c:v>9.6345759854663648E-2</c:v>
                </c:pt>
                <c:pt idx="2280">
                  <c:v>9.6626899975340033E-2</c:v>
                </c:pt>
                <c:pt idx="2281">
                  <c:v>9.6817644352958254E-2</c:v>
                </c:pt>
                <c:pt idx="2282">
                  <c:v>9.6020263881373483E-2</c:v>
                </c:pt>
                <c:pt idx="2283">
                  <c:v>9.624017225140459E-2</c:v>
                </c:pt>
                <c:pt idx="2284">
                  <c:v>9.629553879097548E-2</c:v>
                </c:pt>
                <c:pt idx="2285">
                  <c:v>9.3681541484052458E-2</c:v>
                </c:pt>
                <c:pt idx="2286">
                  <c:v>9.3397522839972616E-2</c:v>
                </c:pt>
                <c:pt idx="2287">
                  <c:v>9.378653039189179E-2</c:v>
                </c:pt>
                <c:pt idx="2288">
                  <c:v>9.4256017128744346E-2</c:v>
                </c:pt>
                <c:pt idx="2289">
                  <c:v>9.4463318944834618E-2</c:v>
                </c:pt>
                <c:pt idx="2290">
                  <c:v>9.4076012299560544E-2</c:v>
                </c:pt>
                <c:pt idx="2291">
                  <c:v>9.4144675286751606E-2</c:v>
                </c:pt>
                <c:pt idx="2292">
                  <c:v>9.4612004608313816E-2</c:v>
                </c:pt>
                <c:pt idx="2293">
                  <c:v>9.324471552634081E-2</c:v>
                </c:pt>
                <c:pt idx="2294">
                  <c:v>9.2678652772600387E-2</c:v>
                </c:pt>
                <c:pt idx="2295">
                  <c:v>9.3141310829587612E-2</c:v>
                </c:pt>
                <c:pt idx="2296">
                  <c:v>9.2850905541042889E-2</c:v>
                </c:pt>
                <c:pt idx="2297">
                  <c:v>9.2073207543025809E-2</c:v>
                </c:pt>
                <c:pt idx="2298">
                  <c:v>9.3794595800153979E-2</c:v>
                </c:pt>
                <c:pt idx="2299">
                  <c:v>0.10401909923134224</c:v>
                </c:pt>
                <c:pt idx="2300">
                  <c:v>0.10358884709862576</c:v>
                </c:pt>
                <c:pt idx="2301">
                  <c:v>0.10364468679608577</c:v>
                </c:pt>
                <c:pt idx="2302">
                  <c:v>0.10361805315150895</c:v>
                </c:pt>
                <c:pt idx="2303">
                  <c:v>0.10353029008962596</c:v>
                </c:pt>
                <c:pt idx="2304">
                  <c:v>0.10363097908314552</c:v>
                </c:pt>
                <c:pt idx="2305">
                  <c:v>0.10362694483413956</c:v>
                </c:pt>
                <c:pt idx="2306">
                  <c:v>0.1041517571164139</c:v>
                </c:pt>
                <c:pt idx="2307">
                  <c:v>0.10021816941347393</c:v>
                </c:pt>
                <c:pt idx="2308">
                  <c:v>0.10077761223438479</c:v>
                </c:pt>
                <c:pt idx="2309">
                  <c:v>0.10092049335922104</c:v>
                </c:pt>
                <c:pt idx="2310">
                  <c:v>9.9770910121006889E-2</c:v>
                </c:pt>
                <c:pt idx="2311">
                  <c:v>9.8740194308943513E-2</c:v>
                </c:pt>
                <c:pt idx="2312">
                  <c:v>9.8515989247557445E-2</c:v>
                </c:pt>
                <c:pt idx="2313">
                  <c:v>9.8455804676124345E-2</c:v>
                </c:pt>
                <c:pt idx="2314">
                  <c:v>0.10503425616822672</c:v>
                </c:pt>
                <c:pt idx="2315">
                  <c:v>0.10522710050627213</c:v>
                </c:pt>
                <c:pt idx="2316">
                  <c:v>0.10540163783050904</c:v>
                </c:pt>
                <c:pt idx="2317">
                  <c:v>0.10535082207920059</c:v>
                </c:pt>
                <c:pt idx="2318">
                  <c:v>0.10493527866943465</c:v>
                </c:pt>
                <c:pt idx="2319">
                  <c:v>0.10494313096378878</c:v>
                </c:pt>
                <c:pt idx="2320">
                  <c:v>0.10601810695391237</c:v>
                </c:pt>
                <c:pt idx="2321">
                  <c:v>0.10596983846551879</c:v>
                </c:pt>
                <c:pt idx="2322">
                  <c:v>0.10602224213297927</c:v>
                </c:pt>
                <c:pt idx="2323">
                  <c:v>0.10603185341809054</c:v>
                </c:pt>
                <c:pt idx="2324">
                  <c:v>0.10596409628082916</c:v>
                </c:pt>
                <c:pt idx="2325">
                  <c:v>0.10617180698769152</c:v>
                </c:pt>
                <c:pt idx="2326">
                  <c:v>0.11052287330524833</c:v>
                </c:pt>
                <c:pt idx="2327">
                  <c:v>0.11082744782123448</c:v>
                </c:pt>
                <c:pt idx="2328">
                  <c:v>0.11143300426067947</c:v>
                </c:pt>
                <c:pt idx="2329">
                  <c:v>0.11077067564104195</c:v>
                </c:pt>
                <c:pt idx="2330">
                  <c:v>0.11130937253112445</c:v>
                </c:pt>
                <c:pt idx="2331">
                  <c:v>0.11108826158813138</c:v>
                </c:pt>
                <c:pt idx="2332">
                  <c:v>0.11109753630852885</c:v>
                </c:pt>
                <c:pt idx="2333">
                  <c:v>0.11137398670408427</c:v>
                </c:pt>
                <c:pt idx="2334">
                  <c:v>0.11129093751853851</c:v>
                </c:pt>
                <c:pt idx="2335">
                  <c:v>0.11126365191969169</c:v>
                </c:pt>
                <c:pt idx="2336">
                  <c:v>0.11083073764099656</c:v>
                </c:pt>
                <c:pt idx="2337">
                  <c:v>0.11065793505525882</c:v>
                </c:pt>
                <c:pt idx="2338">
                  <c:v>0.11066905297605199</c:v>
                </c:pt>
                <c:pt idx="2339">
                  <c:v>0.11057240799296464</c:v>
                </c:pt>
                <c:pt idx="2340">
                  <c:v>0.11067905963771894</c:v>
                </c:pt>
                <c:pt idx="2341">
                  <c:v>0.11176380832211322</c:v>
                </c:pt>
                <c:pt idx="2342">
                  <c:v>0.11210650201664545</c:v>
                </c:pt>
                <c:pt idx="2343">
                  <c:v>0.11200955205544549</c:v>
                </c:pt>
                <c:pt idx="2344">
                  <c:v>0.11198437050271631</c:v>
                </c:pt>
                <c:pt idx="2345">
                  <c:v>0.1119403945615345</c:v>
                </c:pt>
                <c:pt idx="2346">
                  <c:v>0.11196220211362798</c:v>
                </c:pt>
                <c:pt idx="2347">
                  <c:v>0.11315651863301926</c:v>
                </c:pt>
                <c:pt idx="2348">
                  <c:v>0.11250768852151524</c:v>
                </c:pt>
                <c:pt idx="2349">
                  <c:v>0.11237588113968364</c:v>
                </c:pt>
                <c:pt idx="2350">
                  <c:v>0.11137049665810725</c:v>
                </c:pt>
                <c:pt idx="2351">
                  <c:v>0.11092227959262906</c:v>
                </c:pt>
                <c:pt idx="2352">
                  <c:v>0.1108031239958877</c:v>
                </c:pt>
                <c:pt idx="2353">
                  <c:v>0.11120494988663608</c:v>
                </c:pt>
                <c:pt idx="2354">
                  <c:v>0.11039440979504705</c:v>
                </c:pt>
                <c:pt idx="2355">
                  <c:v>0.11046001731839333</c:v>
                </c:pt>
                <c:pt idx="2356">
                  <c:v>0.10983880772187003</c:v>
                </c:pt>
                <c:pt idx="2357">
                  <c:v>0.10991914211210049</c:v>
                </c:pt>
                <c:pt idx="2358">
                  <c:v>0.11066442745070552</c:v>
                </c:pt>
                <c:pt idx="2359">
                  <c:v>0.11053325005304439</c:v>
                </c:pt>
                <c:pt idx="2360">
                  <c:v>0.11090845649768212</c:v>
                </c:pt>
                <c:pt idx="2361">
                  <c:v>0.11135333865672732</c:v>
                </c:pt>
                <c:pt idx="2362">
                  <c:v>0.11125821776142075</c:v>
                </c:pt>
                <c:pt idx="2363">
                  <c:v>0.11203017631885716</c:v>
                </c:pt>
                <c:pt idx="2364">
                  <c:v>0.11184343601819841</c:v>
                </c:pt>
                <c:pt idx="2365">
                  <c:v>0.11200868526989499</c:v>
                </c:pt>
                <c:pt idx="2366">
                  <c:v>0.11272068228042634</c:v>
                </c:pt>
                <c:pt idx="2367">
                  <c:v>0.11271187560478181</c:v>
                </c:pt>
                <c:pt idx="2368">
                  <c:v>0.11218767771663714</c:v>
                </c:pt>
                <c:pt idx="2369">
                  <c:v>0.11223649116324193</c:v>
                </c:pt>
                <c:pt idx="2370">
                  <c:v>0.11233934178526669</c:v>
                </c:pt>
                <c:pt idx="2371">
                  <c:v>0.11575986440483958</c:v>
                </c:pt>
                <c:pt idx="2372">
                  <c:v>0.11566984725494871</c:v>
                </c:pt>
                <c:pt idx="2373">
                  <c:v>0.11485744394196451</c:v>
                </c:pt>
                <c:pt idx="2374">
                  <c:v>0.1135534337423046</c:v>
                </c:pt>
                <c:pt idx="2375">
                  <c:v>0.11379738576548772</c:v>
                </c:pt>
                <c:pt idx="2376">
                  <c:v>0.11387535683340938</c:v>
                </c:pt>
                <c:pt idx="2377">
                  <c:v>0.11428868074636847</c:v>
                </c:pt>
                <c:pt idx="2378">
                  <c:v>0.11113502097714775</c:v>
                </c:pt>
                <c:pt idx="2379">
                  <c:v>0.1117405210773972</c:v>
                </c:pt>
                <c:pt idx="2380">
                  <c:v>0.11172028604390251</c:v>
                </c:pt>
                <c:pt idx="2381">
                  <c:v>0.11177540294525962</c:v>
                </c:pt>
                <c:pt idx="2382">
                  <c:v>0.11376998109155065</c:v>
                </c:pt>
                <c:pt idx="2383">
                  <c:v>0.1139117606246675</c:v>
                </c:pt>
                <c:pt idx="2384">
                  <c:v>0.11614795241577647</c:v>
                </c:pt>
                <c:pt idx="2385">
                  <c:v>0.11671558024825884</c:v>
                </c:pt>
                <c:pt idx="2386">
                  <c:v>0.11617919272719025</c:v>
                </c:pt>
                <c:pt idx="2387">
                  <c:v>0.11624009257212906</c:v>
                </c:pt>
                <c:pt idx="2388">
                  <c:v>0.11592193723805118</c:v>
                </c:pt>
                <c:pt idx="2389">
                  <c:v>0.11625860448382253</c:v>
                </c:pt>
                <c:pt idx="2390">
                  <c:v>0.11683274172030608</c:v>
                </c:pt>
                <c:pt idx="2391">
                  <c:v>0.11687675905216514</c:v>
                </c:pt>
                <c:pt idx="2392">
                  <c:v>0.11718379683174472</c:v>
                </c:pt>
                <c:pt idx="2393">
                  <c:v>0.11697391064337223</c:v>
                </c:pt>
                <c:pt idx="2394">
                  <c:v>0.11787201656195662</c:v>
                </c:pt>
                <c:pt idx="2395">
                  <c:v>0.11884480104445391</c:v>
                </c:pt>
                <c:pt idx="2396">
                  <c:v>0.11875112939889634</c:v>
                </c:pt>
                <c:pt idx="2397">
                  <c:v>0.11848240734109383</c:v>
                </c:pt>
                <c:pt idx="2398">
                  <c:v>0.11941140788847546</c:v>
                </c:pt>
                <c:pt idx="2399">
                  <c:v>0.11925204252633688</c:v>
                </c:pt>
                <c:pt idx="2400">
                  <c:v>0.11929750034153558</c:v>
                </c:pt>
                <c:pt idx="2401">
                  <c:v>0.11915166788211735</c:v>
                </c:pt>
                <c:pt idx="2402">
                  <c:v>0.1207478893878184</c:v>
                </c:pt>
                <c:pt idx="2403">
                  <c:v>0.1216057894403082</c:v>
                </c:pt>
                <c:pt idx="2404">
                  <c:v>0.12164458970457664</c:v>
                </c:pt>
                <c:pt idx="2405">
                  <c:v>0.12242665025335978</c:v>
                </c:pt>
                <c:pt idx="2406">
                  <c:v>0.12243538995172333</c:v>
                </c:pt>
                <c:pt idx="2407">
                  <c:v>0.12244634656492187</c:v>
                </c:pt>
                <c:pt idx="2408">
                  <c:v>0.12187021439546127</c:v>
                </c:pt>
                <c:pt idx="2409">
                  <c:v>0.11408472177528058</c:v>
                </c:pt>
                <c:pt idx="2410">
                  <c:v>0.11419509950096764</c:v>
                </c:pt>
                <c:pt idx="2411">
                  <c:v>0.11413228617593882</c:v>
                </c:pt>
                <c:pt idx="2412">
                  <c:v>0.11487952265370033</c:v>
                </c:pt>
                <c:pt idx="2413">
                  <c:v>0.11449881298335371</c:v>
                </c:pt>
                <c:pt idx="2414">
                  <c:v>0.11419641652752306</c:v>
                </c:pt>
                <c:pt idx="2415">
                  <c:v>0.1156021078188707</c:v>
                </c:pt>
                <c:pt idx="2416">
                  <c:v>0.11527236317995304</c:v>
                </c:pt>
                <c:pt idx="2417">
                  <c:v>0.11537723570496054</c:v>
                </c:pt>
                <c:pt idx="2418">
                  <c:v>0.11513365767064188</c:v>
                </c:pt>
                <c:pt idx="2419">
                  <c:v>0.11497516349621588</c:v>
                </c:pt>
                <c:pt idx="2420">
                  <c:v>0.11498632357824554</c:v>
                </c:pt>
                <c:pt idx="2421">
                  <c:v>0.11531257372373867</c:v>
                </c:pt>
                <c:pt idx="2422">
                  <c:v>0.11607256586024857</c:v>
                </c:pt>
                <c:pt idx="2423">
                  <c:v>0.11623543065943323</c:v>
                </c:pt>
                <c:pt idx="2424">
                  <c:v>0.11064523799032859</c:v>
                </c:pt>
                <c:pt idx="2425">
                  <c:v>0.11083007788496753</c:v>
                </c:pt>
                <c:pt idx="2426">
                  <c:v>0.11024071848684235</c:v>
                </c:pt>
                <c:pt idx="2427">
                  <c:v>0.11114067658105303</c:v>
                </c:pt>
                <c:pt idx="2428">
                  <c:v>0.11114963253695227</c:v>
                </c:pt>
                <c:pt idx="2429">
                  <c:v>0.11118847576996853</c:v>
                </c:pt>
                <c:pt idx="2430">
                  <c:v>0.11022471241616982</c:v>
                </c:pt>
                <c:pt idx="2431">
                  <c:v>0.11044129115482559</c:v>
                </c:pt>
                <c:pt idx="2432">
                  <c:v>0.11031985607321007</c:v>
                </c:pt>
                <c:pt idx="2433">
                  <c:v>0.11087997226717805</c:v>
                </c:pt>
                <c:pt idx="2434">
                  <c:v>0.11089567775830364</c:v>
                </c:pt>
                <c:pt idx="2435">
                  <c:v>0.1112703922606583</c:v>
                </c:pt>
                <c:pt idx="2436">
                  <c:v>0.10703033417322762</c:v>
                </c:pt>
                <c:pt idx="2437">
                  <c:v>0.10814084305053491</c:v>
                </c:pt>
                <c:pt idx="2438">
                  <c:v>0.10938534314746916</c:v>
                </c:pt>
                <c:pt idx="2439">
                  <c:v>0.10980914926380694</c:v>
                </c:pt>
                <c:pt idx="2440">
                  <c:v>0.10935616246840198</c:v>
                </c:pt>
                <c:pt idx="2441">
                  <c:v>0.10965796005212684</c:v>
                </c:pt>
                <c:pt idx="2442">
                  <c:v>0.10966079015288042</c:v>
                </c:pt>
                <c:pt idx="2443">
                  <c:v>0.10945404123291325</c:v>
                </c:pt>
                <c:pt idx="2444">
                  <c:v>0.11009275852987555</c:v>
                </c:pt>
                <c:pt idx="2445">
                  <c:v>0.11056110941073227</c:v>
                </c:pt>
                <c:pt idx="2446">
                  <c:v>0.11085506763593997</c:v>
                </c:pt>
                <c:pt idx="2447">
                  <c:v>0.11053866515667279</c:v>
                </c:pt>
                <c:pt idx="2448">
                  <c:v>0.11021635477215708</c:v>
                </c:pt>
                <c:pt idx="2449">
                  <c:v>0.11023375371850781</c:v>
                </c:pt>
                <c:pt idx="2450">
                  <c:v>0.11023875522836446</c:v>
                </c:pt>
                <c:pt idx="2451">
                  <c:v>0.109266593970597</c:v>
                </c:pt>
                <c:pt idx="2452">
                  <c:v>0.10883627227904452</c:v>
                </c:pt>
                <c:pt idx="2453">
                  <c:v>0.10880604210754498</c:v>
                </c:pt>
                <c:pt idx="2454">
                  <c:v>0.10876307406242032</c:v>
                </c:pt>
                <c:pt idx="2455">
                  <c:v>0.10895871508572257</c:v>
                </c:pt>
                <c:pt idx="2456">
                  <c:v>0.10885875693244457</c:v>
                </c:pt>
                <c:pt idx="2457">
                  <c:v>0.10753554282718732</c:v>
                </c:pt>
                <c:pt idx="2458">
                  <c:v>0.1075102020738025</c:v>
                </c:pt>
                <c:pt idx="2459">
                  <c:v>0.10761955455443932</c:v>
                </c:pt>
                <c:pt idx="2460">
                  <c:v>0.10732020607955152</c:v>
                </c:pt>
                <c:pt idx="2461">
                  <c:v>0.10765668844304589</c:v>
                </c:pt>
                <c:pt idx="2462">
                  <c:v>0.10756433882310427</c:v>
                </c:pt>
                <c:pt idx="2463">
                  <c:v>0.10923904503121182</c:v>
                </c:pt>
                <c:pt idx="2464">
                  <c:v>0.10925948679849057</c:v>
                </c:pt>
                <c:pt idx="2465">
                  <c:v>0.11074919393748929</c:v>
                </c:pt>
                <c:pt idx="2466">
                  <c:v>0.11007144976930205</c:v>
                </c:pt>
                <c:pt idx="2467">
                  <c:v>0.11042929115777043</c:v>
                </c:pt>
                <c:pt idx="2468">
                  <c:v>0.11013957098675781</c:v>
                </c:pt>
                <c:pt idx="2469">
                  <c:v>0.11036094161898449</c:v>
                </c:pt>
                <c:pt idx="2470">
                  <c:v>0.10997892746875311</c:v>
                </c:pt>
                <c:pt idx="2471">
                  <c:v>0.11384634584035404</c:v>
                </c:pt>
                <c:pt idx="2472">
                  <c:v>0.11356595165705602</c:v>
                </c:pt>
                <c:pt idx="2473">
                  <c:v>0.11042652621966732</c:v>
                </c:pt>
                <c:pt idx="2474">
                  <c:v>0.11170242850893554</c:v>
                </c:pt>
                <c:pt idx="2475">
                  <c:v>0.11182424344001618</c:v>
                </c:pt>
                <c:pt idx="2476">
                  <c:v>0.11098081722744438</c:v>
                </c:pt>
                <c:pt idx="2477">
                  <c:v>0.11133506061869844</c:v>
                </c:pt>
                <c:pt idx="2478">
                  <c:v>0.11091815614656328</c:v>
                </c:pt>
                <c:pt idx="2479">
                  <c:v>0.11040999035779037</c:v>
                </c:pt>
                <c:pt idx="2480">
                  <c:v>0.111133059093468</c:v>
                </c:pt>
                <c:pt idx="2481">
                  <c:v>0.10928965817502274</c:v>
                </c:pt>
                <c:pt idx="2482">
                  <c:v>0.10975203269787524</c:v>
                </c:pt>
                <c:pt idx="2483">
                  <c:v>0.10970385572910928</c:v>
                </c:pt>
                <c:pt idx="2484">
                  <c:v>0.10925943462384299</c:v>
                </c:pt>
                <c:pt idx="2485">
                  <c:v>0.10890942967738146</c:v>
                </c:pt>
                <c:pt idx="2486">
                  <c:v>0.10906895294571144</c:v>
                </c:pt>
                <c:pt idx="2487">
                  <c:v>0.10828145062596518</c:v>
                </c:pt>
                <c:pt idx="2488">
                  <c:v>0.10863628902653452</c:v>
                </c:pt>
                <c:pt idx="2489">
                  <c:v>0.11116674687555755</c:v>
                </c:pt>
                <c:pt idx="2490">
                  <c:v>0.11111741873991467</c:v>
                </c:pt>
                <c:pt idx="2491">
                  <c:v>0.11129031193139216</c:v>
                </c:pt>
                <c:pt idx="2492">
                  <c:v>0.10940339028934554</c:v>
                </c:pt>
                <c:pt idx="2493">
                  <c:v>0.1096266635089076</c:v>
                </c:pt>
                <c:pt idx="2494">
                  <c:v>0.106225650371681</c:v>
                </c:pt>
                <c:pt idx="2495">
                  <c:v>0.10578914354432981</c:v>
                </c:pt>
                <c:pt idx="2496">
                  <c:v>0.10581149511165674</c:v>
                </c:pt>
                <c:pt idx="2497">
                  <c:v>0.10648270978805471</c:v>
                </c:pt>
                <c:pt idx="2498">
                  <c:v>0.10702179812472147</c:v>
                </c:pt>
                <c:pt idx="2499">
                  <c:v>0.1070408996987621</c:v>
                </c:pt>
                <c:pt idx="2500">
                  <c:v>0.112300297671463</c:v>
                </c:pt>
                <c:pt idx="2501">
                  <c:v>0.11206631088845119</c:v>
                </c:pt>
                <c:pt idx="2502">
                  <c:v>0.1144981369351139</c:v>
                </c:pt>
                <c:pt idx="2503">
                  <c:v>0.11448386232212084</c:v>
                </c:pt>
                <c:pt idx="2504">
                  <c:v>0.11300734356471558</c:v>
                </c:pt>
                <c:pt idx="2505">
                  <c:v>0.11187354763183567</c:v>
                </c:pt>
                <c:pt idx="2506">
                  <c:v>0.11184362903641665</c:v>
                </c:pt>
                <c:pt idx="2507">
                  <c:v>0.11251652095215194</c:v>
                </c:pt>
                <c:pt idx="2508">
                  <c:v>0.11038477826628636</c:v>
                </c:pt>
                <c:pt idx="2509">
                  <c:v>0.11027927249335788</c:v>
                </c:pt>
                <c:pt idx="2510">
                  <c:v>0.1105387070415151</c:v>
                </c:pt>
                <c:pt idx="2511">
                  <c:v>0.11053476790322764</c:v>
                </c:pt>
                <c:pt idx="2512">
                  <c:v>0.1089110977217012</c:v>
                </c:pt>
                <c:pt idx="2513">
                  <c:v>0.10821592314653183</c:v>
                </c:pt>
                <c:pt idx="2514">
                  <c:v>0.10957196031728457</c:v>
                </c:pt>
                <c:pt idx="2515">
                  <c:v>0.10828386005817216</c:v>
                </c:pt>
                <c:pt idx="2516">
                  <c:v>0.10815778194752868</c:v>
                </c:pt>
                <c:pt idx="2517">
                  <c:v>0.11086167425541571</c:v>
                </c:pt>
                <c:pt idx="2518">
                  <c:v>0.11250829377439865</c:v>
                </c:pt>
                <c:pt idx="2519">
                  <c:v>0.11318567623613852</c:v>
                </c:pt>
                <c:pt idx="2520">
                  <c:v>0.1127092066233875</c:v>
                </c:pt>
                <c:pt idx="2521">
                  <c:v>0.11425707901639257</c:v>
                </c:pt>
                <c:pt idx="2522">
                  <c:v>0.11320921110619532</c:v>
                </c:pt>
                <c:pt idx="2523">
                  <c:v>0.11332235872071536</c:v>
                </c:pt>
                <c:pt idx="2524">
                  <c:v>0.11372516030840518</c:v>
                </c:pt>
                <c:pt idx="2525">
                  <c:v>0.11357347059294674</c:v>
                </c:pt>
                <c:pt idx="2526">
                  <c:v>0.11354885359268446</c:v>
                </c:pt>
                <c:pt idx="2527">
                  <c:v>0.114963373354628</c:v>
                </c:pt>
                <c:pt idx="2528">
                  <c:v>0.1148492309887173</c:v>
                </c:pt>
                <c:pt idx="2529">
                  <c:v>0.11471532221437246</c:v>
                </c:pt>
                <c:pt idx="2530">
                  <c:v>0.11477434092443899</c:v>
                </c:pt>
                <c:pt idx="2531">
                  <c:v>0.11455166305467455</c:v>
                </c:pt>
                <c:pt idx="2532">
                  <c:v>0.11599195794424412</c:v>
                </c:pt>
                <c:pt idx="2533">
                  <c:v>0.11625731747072006</c:v>
                </c:pt>
                <c:pt idx="2534">
                  <c:v>0.11746509761192647</c:v>
                </c:pt>
                <c:pt idx="2535">
                  <c:v>0.11761479096146137</c:v>
                </c:pt>
                <c:pt idx="2536">
                  <c:v>0.11741248281126103</c:v>
                </c:pt>
                <c:pt idx="2537">
                  <c:v>0.11680029511546271</c:v>
                </c:pt>
                <c:pt idx="2538">
                  <c:v>0.11745193395232595</c:v>
                </c:pt>
                <c:pt idx="2539">
                  <c:v>0.11751116604532211</c:v>
                </c:pt>
                <c:pt idx="2540">
                  <c:v>0.11759048179238435</c:v>
                </c:pt>
                <c:pt idx="2541">
                  <c:v>0.11757921494347778</c:v>
                </c:pt>
                <c:pt idx="2542">
                  <c:v>0.11777452576425539</c:v>
                </c:pt>
                <c:pt idx="2543">
                  <c:v>0.11745531186351778</c:v>
                </c:pt>
                <c:pt idx="2544">
                  <c:v>0.11746081090101458</c:v>
                </c:pt>
                <c:pt idx="2545">
                  <c:v>0.11734787416375535</c:v>
                </c:pt>
                <c:pt idx="2546">
                  <c:v>0.11730681345959709</c:v>
                </c:pt>
                <c:pt idx="2547">
                  <c:v>0.11631245069014309</c:v>
                </c:pt>
                <c:pt idx="2548">
                  <c:v>0.11421899750544622</c:v>
                </c:pt>
                <c:pt idx="2549">
                  <c:v>0.11639980832470946</c:v>
                </c:pt>
                <c:pt idx="2550">
                  <c:v>0.11652955603300427</c:v>
                </c:pt>
                <c:pt idx="2551">
                  <c:v>0.116874081659781</c:v>
                </c:pt>
                <c:pt idx="2552">
                  <c:v>0.1168974537769697</c:v>
                </c:pt>
                <c:pt idx="2553">
                  <c:v>0.11825544842061898</c:v>
                </c:pt>
                <c:pt idx="2554">
                  <c:v>0.11772406434673893</c:v>
                </c:pt>
                <c:pt idx="2555">
                  <c:v>0.11890544478401596</c:v>
                </c:pt>
                <c:pt idx="2556">
                  <c:v>0.11968858189980208</c:v>
                </c:pt>
                <c:pt idx="2557">
                  <c:v>0.11965356314579861</c:v>
                </c:pt>
                <c:pt idx="2558">
                  <c:v>0.12314022522041697</c:v>
                </c:pt>
                <c:pt idx="2559">
                  <c:v>0.1234314202079928</c:v>
                </c:pt>
                <c:pt idx="2560">
                  <c:v>0.12344850532673562</c:v>
                </c:pt>
                <c:pt idx="2561">
                  <c:v>0.12360401520132611</c:v>
                </c:pt>
                <c:pt idx="2562">
                  <c:v>0.12365844585135422</c:v>
                </c:pt>
                <c:pt idx="2563">
                  <c:v>0.12422229037520975</c:v>
                </c:pt>
                <c:pt idx="2564">
                  <c:v>0.12450674541014291</c:v>
                </c:pt>
                <c:pt idx="2565">
                  <c:v>0.12444026555450867</c:v>
                </c:pt>
                <c:pt idx="2566">
                  <c:v>0.12502207179237093</c:v>
                </c:pt>
                <c:pt idx="2567">
                  <c:v>0.12498943193369154</c:v>
                </c:pt>
                <c:pt idx="2568">
                  <c:v>0.12494729919480056</c:v>
                </c:pt>
                <c:pt idx="2569">
                  <c:v>0.12494830307695255</c:v>
                </c:pt>
                <c:pt idx="2570">
                  <c:v>0.12516152169948977</c:v>
                </c:pt>
                <c:pt idx="2571">
                  <c:v>0.12499560498469472</c:v>
                </c:pt>
                <c:pt idx="2572">
                  <c:v>0.12506679258833572</c:v>
                </c:pt>
                <c:pt idx="2573">
                  <c:v>0.12373828907808392</c:v>
                </c:pt>
                <c:pt idx="2574">
                  <c:v>0.12560021860896392</c:v>
                </c:pt>
                <c:pt idx="2575">
                  <c:v>0.12457299190946951</c:v>
                </c:pt>
                <c:pt idx="2576">
                  <c:v>0.12467758710457671</c:v>
                </c:pt>
                <c:pt idx="2577">
                  <c:v>0.12419095246049926</c:v>
                </c:pt>
                <c:pt idx="2578">
                  <c:v>0.12508278555142388</c:v>
                </c:pt>
                <c:pt idx="2579">
                  <c:v>0.12496074413636321</c:v>
                </c:pt>
                <c:pt idx="2580">
                  <c:v>0.12476476612510748</c:v>
                </c:pt>
                <c:pt idx="2581">
                  <c:v>0.12130169494604245</c:v>
                </c:pt>
                <c:pt idx="2582">
                  <c:v>0.1210632381712692</c:v>
                </c:pt>
                <c:pt idx="2583">
                  <c:v>0.12105600260531385</c:v>
                </c:pt>
                <c:pt idx="2584">
                  <c:v>0.12112313798385271</c:v>
                </c:pt>
                <c:pt idx="2585">
                  <c:v>0.12110635020382424</c:v>
                </c:pt>
                <c:pt idx="2586">
                  <c:v>0.1212441676847774</c:v>
                </c:pt>
                <c:pt idx="2587">
                  <c:v>0.12135260972190938</c:v>
                </c:pt>
                <c:pt idx="2588">
                  <c:v>0.12191679965934467</c:v>
                </c:pt>
                <c:pt idx="2589">
                  <c:v>0.12177659381351688</c:v>
                </c:pt>
                <c:pt idx="2590">
                  <c:v>0.12165627764361717</c:v>
                </c:pt>
                <c:pt idx="2591">
                  <c:v>0.12006685583304062</c:v>
                </c:pt>
                <c:pt idx="2592">
                  <c:v>0.11979951804964219</c:v>
                </c:pt>
                <c:pt idx="2593">
                  <c:v>0.12055322610824232</c:v>
                </c:pt>
                <c:pt idx="2594">
                  <c:v>0.12168169008243211</c:v>
                </c:pt>
                <c:pt idx="2595">
                  <c:v>0.12154458828467612</c:v>
                </c:pt>
                <c:pt idx="2596">
                  <c:v>0.12135433668105869</c:v>
                </c:pt>
                <c:pt idx="2597">
                  <c:v>0.12167080241994535</c:v>
                </c:pt>
                <c:pt idx="2598">
                  <c:v>0.12107562818835625</c:v>
                </c:pt>
                <c:pt idx="2599">
                  <c:v>0.11887746280870588</c:v>
                </c:pt>
                <c:pt idx="2600">
                  <c:v>0.1189332420693464</c:v>
                </c:pt>
                <c:pt idx="2601">
                  <c:v>0.1190045036481603</c:v>
                </c:pt>
                <c:pt idx="2602">
                  <c:v>0.11872648849834104</c:v>
                </c:pt>
                <c:pt idx="2603">
                  <c:v>0.11836434659819879</c:v>
                </c:pt>
                <c:pt idx="2604">
                  <c:v>0.11853922535792577</c:v>
                </c:pt>
                <c:pt idx="2605">
                  <c:v>0.11848128811651717</c:v>
                </c:pt>
                <c:pt idx="2606">
                  <c:v>0.11880923517048336</c:v>
                </c:pt>
                <c:pt idx="2607">
                  <c:v>0.11799311005093148</c:v>
                </c:pt>
                <c:pt idx="2608">
                  <c:v>0.11771042192128289</c:v>
                </c:pt>
                <c:pt idx="2609">
                  <c:v>0.11753446245778899</c:v>
                </c:pt>
                <c:pt idx="2610">
                  <c:v>0.11140821762261555</c:v>
                </c:pt>
                <c:pt idx="2611">
                  <c:v>0.11136890027050381</c:v>
                </c:pt>
                <c:pt idx="2612">
                  <c:v>0.10909344578673764</c:v>
                </c:pt>
                <c:pt idx="2613">
                  <c:v>0.10924908550698108</c:v>
                </c:pt>
                <c:pt idx="2614">
                  <c:v>0.10918239483527756</c:v>
                </c:pt>
                <c:pt idx="2615">
                  <c:v>0.10938723766039131</c:v>
                </c:pt>
                <c:pt idx="2616">
                  <c:v>0.10936973523666864</c:v>
                </c:pt>
                <c:pt idx="2617">
                  <c:v>0.10879975843402462</c:v>
                </c:pt>
                <c:pt idx="2618">
                  <c:v>0.10983121696657125</c:v>
                </c:pt>
                <c:pt idx="2619">
                  <c:v>0.10987610220862186</c:v>
                </c:pt>
                <c:pt idx="2620">
                  <c:v>0.10971777122921561</c:v>
                </c:pt>
                <c:pt idx="2621">
                  <c:v>0.11090562730560623</c:v>
                </c:pt>
                <c:pt idx="2622">
                  <c:v>0.1098547595349042</c:v>
                </c:pt>
                <c:pt idx="2623">
                  <c:v>0.11054550883246669</c:v>
                </c:pt>
                <c:pt idx="2624">
                  <c:v>0.1095387759861432</c:v>
                </c:pt>
                <c:pt idx="2625">
                  <c:v>0.10957198321841569</c:v>
                </c:pt>
                <c:pt idx="2626">
                  <c:v>0.10950799732913097</c:v>
                </c:pt>
                <c:pt idx="2627">
                  <c:v>0.10679870099941835</c:v>
                </c:pt>
                <c:pt idx="2628">
                  <c:v>0.10562920577755325</c:v>
                </c:pt>
                <c:pt idx="2629">
                  <c:v>0.10614553494191052</c:v>
                </c:pt>
                <c:pt idx="2630">
                  <c:v>0.11169585915200141</c:v>
                </c:pt>
                <c:pt idx="2631">
                  <c:v>0.11032932435944455</c:v>
                </c:pt>
                <c:pt idx="2632">
                  <c:v>0.11031866217484514</c:v>
                </c:pt>
                <c:pt idx="2633">
                  <c:v>0.11002708648236545</c:v>
                </c:pt>
                <c:pt idx="2634">
                  <c:v>0.11004913212121811</c:v>
                </c:pt>
                <c:pt idx="2635">
                  <c:v>0.10855433247317123</c:v>
                </c:pt>
                <c:pt idx="2636">
                  <c:v>0.10861030582253613</c:v>
                </c:pt>
                <c:pt idx="2637">
                  <c:v>0.10749861596564844</c:v>
                </c:pt>
                <c:pt idx="2638">
                  <c:v>0.11183382300960271</c:v>
                </c:pt>
                <c:pt idx="2639">
                  <c:v>0.11203638011301943</c:v>
                </c:pt>
                <c:pt idx="2640">
                  <c:v>0.11197668390096444</c:v>
                </c:pt>
                <c:pt idx="2641">
                  <c:v>0.11183471206175126</c:v>
                </c:pt>
                <c:pt idx="2642">
                  <c:v>0.10975908117140111</c:v>
                </c:pt>
                <c:pt idx="2643">
                  <c:v>0.10976425346915414</c:v>
                </c:pt>
                <c:pt idx="2644">
                  <c:v>0.10850978756620494</c:v>
                </c:pt>
                <c:pt idx="2645">
                  <c:v>0.10893983200227392</c:v>
                </c:pt>
                <c:pt idx="2646">
                  <c:v>0.10889740768890131</c:v>
                </c:pt>
                <c:pt idx="2647">
                  <c:v>0.11017904502640015</c:v>
                </c:pt>
                <c:pt idx="2648">
                  <c:v>0.11009835782519201</c:v>
                </c:pt>
                <c:pt idx="2649">
                  <c:v>0.11045420579671712</c:v>
                </c:pt>
                <c:pt idx="2650">
                  <c:v>0.11062128368828568</c:v>
                </c:pt>
                <c:pt idx="2651">
                  <c:v>0.11264326365380392</c:v>
                </c:pt>
                <c:pt idx="2652">
                  <c:v>0.11333369237526737</c:v>
                </c:pt>
                <c:pt idx="2653">
                  <c:v>0.11273604701343339</c:v>
                </c:pt>
                <c:pt idx="2654">
                  <c:v>0.1127079834697064</c:v>
                </c:pt>
                <c:pt idx="2655">
                  <c:v>0.11248730055281227</c:v>
                </c:pt>
                <c:pt idx="2656">
                  <c:v>0.11236082235453095</c:v>
                </c:pt>
                <c:pt idx="2657">
                  <c:v>0.11207714658282392</c:v>
                </c:pt>
                <c:pt idx="2658">
                  <c:v>0.11190548143750893</c:v>
                </c:pt>
                <c:pt idx="2659">
                  <c:v>0.11773657148944096</c:v>
                </c:pt>
                <c:pt idx="2660">
                  <c:v>0.11704218447894642</c:v>
                </c:pt>
                <c:pt idx="2661">
                  <c:v>0.11670229586467845</c:v>
                </c:pt>
                <c:pt idx="2662">
                  <c:v>0.117533707822418</c:v>
                </c:pt>
                <c:pt idx="2663">
                  <c:v>0.11621154972925168</c:v>
                </c:pt>
                <c:pt idx="2664">
                  <c:v>0.11628653692809128</c:v>
                </c:pt>
                <c:pt idx="2665">
                  <c:v>0.11572201294234832</c:v>
                </c:pt>
                <c:pt idx="2666">
                  <c:v>0.11448302941311093</c:v>
                </c:pt>
                <c:pt idx="2667">
                  <c:v>0.11523426777077792</c:v>
                </c:pt>
                <c:pt idx="2668">
                  <c:v>0.11164628797956873</c:v>
                </c:pt>
                <c:pt idx="2669">
                  <c:v>0.11152499055526739</c:v>
                </c:pt>
                <c:pt idx="2670">
                  <c:v>0.11184506901441817</c:v>
                </c:pt>
                <c:pt idx="2671">
                  <c:v>0.11190191289875819</c:v>
                </c:pt>
                <c:pt idx="2672">
                  <c:v>0.11194521727314743</c:v>
                </c:pt>
                <c:pt idx="2673">
                  <c:v>0.11122398260784033</c:v>
                </c:pt>
                <c:pt idx="2674">
                  <c:v>0.11089008793925786</c:v>
                </c:pt>
                <c:pt idx="2675">
                  <c:v>0.11193221653012307</c:v>
                </c:pt>
                <c:pt idx="2676">
                  <c:v>0.11297637627191225</c:v>
                </c:pt>
                <c:pt idx="2677">
                  <c:v>0.11410709749844464</c:v>
                </c:pt>
                <c:pt idx="2678">
                  <c:v>0.11413186820294964</c:v>
                </c:pt>
                <c:pt idx="2679">
                  <c:v>0.11459376402522767</c:v>
                </c:pt>
                <c:pt idx="2680">
                  <c:v>0.11516850474061495</c:v>
                </c:pt>
                <c:pt idx="2681">
                  <c:v>0.11483937994556843</c:v>
                </c:pt>
                <c:pt idx="2682">
                  <c:v>0.11474886544186361</c:v>
                </c:pt>
                <c:pt idx="2683">
                  <c:v>0.11469384847503827</c:v>
                </c:pt>
                <c:pt idx="2684">
                  <c:v>0.11254601111299772</c:v>
                </c:pt>
                <c:pt idx="2685">
                  <c:v>0.11238886478748265</c:v>
                </c:pt>
                <c:pt idx="2686">
                  <c:v>0.11218363909537692</c:v>
                </c:pt>
                <c:pt idx="2687">
                  <c:v>0.11247167568734889</c:v>
                </c:pt>
                <c:pt idx="2688">
                  <c:v>0.11169672534923655</c:v>
                </c:pt>
                <c:pt idx="2689">
                  <c:v>0.11182329559488971</c:v>
                </c:pt>
                <c:pt idx="2690">
                  <c:v>0.11169886457007024</c:v>
                </c:pt>
                <c:pt idx="2691">
                  <c:v>0.11183980911157743</c:v>
                </c:pt>
                <c:pt idx="2692">
                  <c:v>0.11197245867901529</c:v>
                </c:pt>
                <c:pt idx="2693">
                  <c:v>0.11206296252539448</c:v>
                </c:pt>
                <c:pt idx="2694">
                  <c:v>0.11076693759231813</c:v>
                </c:pt>
                <c:pt idx="2695">
                  <c:v>0.11261332099934152</c:v>
                </c:pt>
                <c:pt idx="2696">
                  <c:v>0.11264114350257416</c:v>
                </c:pt>
                <c:pt idx="2697">
                  <c:v>0.11285211657465209</c:v>
                </c:pt>
                <c:pt idx="2698">
                  <c:v>0.11322240278391653</c:v>
                </c:pt>
                <c:pt idx="2699">
                  <c:v>0.11373608951869749</c:v>
                </c:pt>
                <c:pt idx="2700">
                  <c:v>0.11394636445626319</c:v>
                </c:pt>
                <c:pt idx="2701">
                  <c:v>0.11360893506352333</c:v>
                </c:pt>
                <c:pt idx="2702">
                  <c:v>0.11347960454412752</c:v>
                </c:pt>
                <c:pt idx="2703">
                  <c:v>0.11823928578180684</c:v>
                </c:pt>
                <c:pt idx="2704">
                  <c:v>0.11697274913349828</c:v>
                </c:pt>
                <c:pt idx="2705">
                  <c:v>0.1170516986503318</c:v>
                </c:pt>
                <c:pt idx="2706">
                  <c:v>0.11759856583171904</c:v>
                </c:pt>
                <c:pt idx="2707">
                  <c:v>0.11731894824119525</c:v>
                </c:pt>
                <c:pt idx="2708">
                  <c:v>0.11722669632363454</c:v>
                </c:pt>
                <c:pt idx="2709">
                  <c:v>0.11689030163734739</c:v>
                </c:pt>
                <c:pt idx="2710">
                  <c:v>0.11682339376162933</c:v>
                </c:pt>
                <c:pt idx="2711">
                  <c:v>0.1167682607253704</c:v>
                </c:pt>
                <c:pt idx="2712">
                  <c:v>0.11670645165888716</c:v>
                </c:pt>
                <c:pt idx="2713">
                  <c:v>0.11666352408601421</c:v>
                </c:pt>
                <c:pt idx="2714">
                  <c:v>0.11641234363198059</c:v>
                </c:pt>
                <c:pt idx="2715">
                  <c:v>0.11645769792586737</c:v>
                </c:pt>
                <c:pt idx="2716">
                  <c:v>0.11626264138474525</c:v>
                </c:pt>
                <c:pt idx="2717">
                  <c:v>0.11625743165620256</c:v>
                </c:pt>
                <c:pt idx="2718">
                  <c:v>0.11596545879188314</c:v>
                </c:pt>
                <c:pt idx="2719">
                  <c:v>0.1158385688779794</c:v>
                </c:pt>
                <c:pt idx="2720">
                  <c:v>0.11577925303690877</c:v>
                </c:pt>
                <c:pt idx="2721">
                  <c:v>0.11573848867341492</c:v>
                </c:pt>
                <c:pt idx="2722">
                  <c:v>0.11546512335624617</c:v>
                </c:pt>
                <c:pt idx="2723">
                  <c:v>0.11591144660011458</c:v>
                </c:pt>
                <c:pt idx="2724">
                  <c:v>0.11633922597681259</c:v>
                </c:pt>
                <c:pt idx="2725">
                  <c:v>0.11618955200448502</c:v>
                </c:pt>
                <c:pt idx="2726">
                  <c:v>0.11612709962574624</c:v>
                </c:pt>
                <c:pt idx="2727">
                  <c:v>0.11589570973015016</c:v>
                </c:pt>
                <c:pt idx="2728">
                  <c:v>0.11511095045057956</c:v>
                </c:pt>
                <c:pt idx="2729">
                  <c:v>0.11560204025011568</c:v>
                </c:pt>
                <c:pt idx="2730">
                  <c:v>0.11537815675250973</c:v>
                </c:pt>
                <c:pt idx="2731">
                  <c:v>0.11723455168557502</c:v>
                </c:pt>
                <c:pt idx="2732">
                  <c:v>0.1173379923291813</c:v>
                </c:pt>
                <c:pt idx="2733">
                  <c:v>0.11649721171973965</c:v>
                </c:pt>
                <c:pt idx="2734">
                  <c:v>0.11623652645363547</c:v>
                </c:pt>
                <c:pt idx="2735">
                  <c:v>0.11634890959148654</c:v>
                </c:pt>
                <c:pt idx="2736">
                  <c:v>0.11645589963845018</c:v>
                </c:pt>
                <c:pt idx="2737">
                  <c:v>0.1164505125768354</c:v>
                </c:pt>
                <c:pt idx="2738">
                  <c:v>0.116113940125225</c:v>
                </c:pt>
                <c:pt idx="2739">
                  <c:v>0.11579480645390057</c:v>
                </c:pt>
                <c:pt idx="2740">
                  <c:v>0.11081053550745056</c:v>
                </c:pt>
                <c:pt idx="2741">
                  <c:v>0.11385169262460722</c:v>
                </c:pt>
                <c:pt idx="2742">
                  <c:v>0.11616178202542056</c:v>
                </c:pt>
                <c:pt idx="2743">
                  <c:v>0.11620546567434201</c:v>
                </c:pt>
                <c:pt idx="2744">
                  <c:v>0.11572084215130496</c:v>
                </c:pt>
                <c:pt idx="2745">
                  <c:v>0.11574129830205522</c:v>
                </c:pt>
                <c:pt idx="2746">
                  <c:v>0.11739510561453344</c:v>
                </c:pt>
                <c:pt idx="2747">
                  <c:v>0.11717922348666919</c:v>
                </c:pt>
                <c:pt idx="2748">
                  <c:v>0.11379124605885475</c:v>
                </c:pt>
                <c:pt idx="2749">
                  <c:v>0.11395770989635087</c:v>
                </c:pt>
                <c:pt idx="2750">
                  <c:v>0.11385146508465509</c:v>
                </c:pt>
                <c:pt idx="2751">
                  <c:v>0.11519854122605633</c:v>
                </c:pt>
                <c:pt idx="2752">
                  <c:v>0.11454944647675216</c:v>
                </c:pt>
                <c:pt idx="2753">
                  <c:v>0.11465419341203911</c:v>
                </c:pt>
                <c:pt idx="2754">
                  <c:v>0.11495855295028851</c:v>
                </c:pt>
                <c:pt idx="2755">
                  <c:v>0.11449776296011242</c:v>
                </c:pt>
                <c:pt idx="2756">
                  <c:v>0.11464843170633257</c:v>
                </c:pt>
                <c:pt idx="2757">
                  <c:v>0.1134425337396453</c:v>
                </c:pt>
                <c:pt idx="2758">
                  <c:v>0.11331645298072568</c:v>
                </c:pt>
                <c:pt idx="2759">
                  <c:v>0.11291797645512401</c:v>
                </c:pt>
                <c:pt idx="2760">
                  <c:v>0.11295198318845454</c:v>
                </c:pt>
                <c:pt idx="2761">
                  <c:v>0.11087615989262291</c:v>
                </c:pt>
                <c:pt idx="2762">
                  <c:v>0.11015059175196096</c:v>
                </c:pt>
                <c:pt idx="2763">
                  <c:v>0.11026227480234768</c:v>
                </c:pt>
                <c:pt idx="2764">
                  <c:v>0.1102606552096127</c:v>
                </c:pt>
                <c:pt idx="2765">
                  <c:v>0.10998009734427688</c:v>
                </c:pt>
                <c:pt idx="2766">
                  <c:v>0.10996871681493198</c:v>
                </c:pt>
                <c:pt idx="2767">
                  <c:v>0.11055387923589008</c:v>
                </c:pt>
                <c:pt idx="2768">
                  <c:v>0.11059980770342216</c:v>
                </c:pt>
                <c:pt idx="2769">
                  <c:v>0.101613634708901</c:v>
                </c:pt>
                <c:pt idx="2770">
                  <c:v>0.10167196548857099</c:v>
                </c:pt>
                <c:pt idx="2771">
                  <c:v>0.10158336833988181</c:v>
                </c:pt>
                <c:pt idx="2772">
                  <c:v>0.10095015163125728</c:v>
                </c:pt>
                <c:pt idx="2773">
                  <c:v>0.10094631730115189</c:v>
                </c:pt>
                <c:pt idx="2774">
                  <c:v>0.10099929982782718</c:v>
                </c:pt>
                <c:pt idx="2775">
                  <c:v>9.9891919529044096E-2</c:v>
                </c:pt>
                <c:pt idx="2776">
                  <c:v>9.9902786154726891E-2</c:v>
                </c:pt>
                <c:pt idx="2777">
                  <c:v>9.9270589134529949E-2</c:v>
                </c:pt>
                <c:pt idx="2778">
                  <c:v>9.9209212016685352E-2</c:v>
                </c:pt>
                <c:pt idx="2779">
                  <c:v>9.8994141650345854E-2</c:v>
                </c:pt>
                <c:pt idx="2780">
                  <c:v>9.9130646827156665E-2</c:v>
                </c:pt>
                <c:pt idx="2781">
                  <c:v>9.8779277267951562E-2</c:v>
                </c:pt>
                <c:pt idx="2782">
                  <c:v>9.9535511383127911E-2</c:v>
                </c:pt>
                <c:pt idx="2783">
                  <c:v>9.9444680124843615E-2</c:v>
                </c:pt>
                <c:pt idx="2784">
                  <c:v>9.9465052504795468E-2</c:v>
                </c:pt>
                <c:pt idx="2785">
                  <c:v>9.8188588505007529E-2</c:v>
                </c:pt>
                <c:pt idx="2786">
                  <c:v>9.6493273163980472E-2</c:v>
                </c:pt>
                <c:pt idx="2787">
                  <c:v>9.5463552745603086E-2</c:v>
                </c:pt>
                <c:pt idx="2788">
                  <c:v>9.5150869439957778E-2</c:v>
                </c:pt>
                <c:pt idx="2789">
                  <c:v>9.460728435448601E-2</c:v>
                </c:pt>
                <c:pt idx="2790">
                  <c:v>9.3878014115476666E-2</c:v>
                </c:pt>
                <c:pt idx="2791">
                  <c:v>9.4211064965241648E-2</c:v>
                </c:pt>
                <c:pt idx="2792">
                  <c:v>9.4145247068775278E-2</c:v>
                </c:pt>
                <c:pt idx="2793">
                  <c:v>9.3365592120741275E-2</c:v>
                </c:pt>
                <c:pt idx="2794">
                  <c:v>9.3429311982952151E-2</c:v>
                </c:pt>
                <c:pt idx="2795">
                  <c:v>9.5398147643928927E-2</c:v>
                </c:pt>
                <c:pt idx="2796">
                  <c:v>9.5462300932791816E-2</c:v>
                </c:pt>
                <c:pt idx="2797">
                  <c:v>9.548752776588619E-2</c:v>
                </c:pt>
                <c:pt idx="2798">
                  <c:v>9.4774860277957354E-2</c:v>
                </c:pt>
                <c:pt idx="2799">
                  <c:v>9.4782990512175772E-2</c:v>
                </c:pt>
                <c:pt idx="2800">
                  <c:v>9.4747430159059384E-2</c:v>
                </c:pt>
                <c:pt idx="2801">
                  <c:v>9.4522911085502717E-2</c:v>
                </c:pt>
                <c:pt idx="2802">
                  <c:v>9.4414691825474198E-2</c:v>
                </c:pt>
                <c:pt idx="2803">
                  <c:v>9.4403907298905465E-2</c:v>
                </c:pt>
                <c:pt idx="2804">
                  <c:v>9.438897156695876E-2</c:v>
                </c:pt>
                <c:pt idx="2805">
                  <c:v>9.22711494109303E-2</c:v>
                </c:pt>
                <c:pt idx="2806">
                  <c:v>9.2190460505763738E-2</c:v>
                </c:pt>
                <c:pt idx="2807">
                  <c:v>9.1215800703826386E-2</c:v>
                </c:pt>
                <c:pt idx="2808">
                  <c:v>9.006009855136006E-2</c:v>
                </c:pt>
                <c:pt idx="2809">
                  <c:v>8.977931768904332E-2</c:v>
                </c:pt>
                <c:pt idx="2810">
                  <c:v>8.865397490761126E-2</c:v>
                </c:pt>
                <c:pt idx="2811">
                  <c:v>8.9326592216903353E-2</c:v>
                </c:pt>
                <c:pt idx="2812">
                  <c:v>8.9329933191072172E-2</c:v>
                </c:pt>
                <c:pt idx="2813">
                  <c:v>8.2034664503007823E-2</c:v>
                </c:pt>
                <c:pt idx="2814">
                  <c:v>8.197572029201923E-2</c:v>
                </c:pt>
                <c:pt idx="2815">
                  <c:v>8.1785970438109673E-2</c:v>
                </c:pt>
                <c:pt idx="2816">
                  <c:v>8.1168513249252436E-2</c:v>
                </c:pt>
                <c:pt idx="2817">
                  <c:v>8.1879783197789907E-2</c:v>
                </c:pt>
                <c:pt idx="2818">
                  <c:v>8.2102046916551472E-2</c:v>
                </c:pt>
                <c:pt idx="2819">
                  <c:v>8.1832637781896519E-2</c:v>
                </c:pt>
                <c:pt idx="2820">
                  <c:v>8.1836378655752565E-2</c:v>
                </c:pt>
                <c:pt idx="2821">
                  <c:v>8.2155172743195434E-2</c:v>
                </c:pt>
                <c:pt idx="2822">
                  <c:v>8.2413611387247399E-2</c:v>
                </c:pt>
                <c:pt idx="2823">
                  <c:v>8.2415112313522637E-2</c:v>
                </c:pt>
                <c:pt idx="2824">
                  <c:v>8.2444111519492505E-2</c:v>
                </c:pt>
                <c:pt idx="2825">
                  <c:v>8.222083132278267E-2</c:v>
                </c:pt>
                <c:pt idx="2826">
                  <c:v>8.2567438287914768E-2</c:v>
                </c:pt>
                <c:pt idx="2827">
                  <c:v>8.2552733194449501E-2</c:v>
                </c:pt>
                <c:pt idx="2828">
                  <c:v>8.2925509689235011E-2</c:v>
                </c:pt>
                <c:pt idx="2829">
                  <c:v>8.3084356187959202E-2</c:v>
                </c:pt>
                <c:pt idx="2830">
                  <c:v>8.3738108919305942E-2</c:v>
                </c:pt>
                <c:pt idx="2831">
                  <c:v>8.3847225081155899E-2</c:v>
                </c:pt>
                <c:pt idx="2832">
                  <c:v>8.3833407562830239E-2</c:v>
                </c:pt>
                <c:pt idx="2833">
                  <c:v>8.3378533595162618E-2</c:v>
                </c:pt>
                <c:pt idx="2834">
                  <c:v>8.274395701614301E-2</c:v>
                </c:pt>
                <c:pt idx="2835">
                  <c:v>8.3056623633157453E-2</c:v>
                </c:pt>
                <c:pt idx="2836">
                  <c:v>8.3208492291625621E-2</c:v>
                </c:pt>
                <c:pt idx="2837">
                  <c:v>8.3296732420872446E-2</c:v>
                </c:pt>
                <c:pt idx="2838">
                  <c:v>8.3019469580406083E-2</c:v>
                </c:pt>
                <c:pt idx="2839">
                  <c:v>8.3399031777973878E-2</c:v>
                </c:pt>
                <c:pt idx="2840">
                  <c:v>8.3179796996717043E-2</c:v>
                </c:pt>
                <c:pt idx="2841">
                  <c:v>7.9598778113102633E-2</c:v>
                </c:pt>
                <c:pt idx="2842">
                  <c:v>7.9628912793478418E-2</c:v>
                </c:pt>
                <c:pt idx="2843">
                  <c:v>7.9940004478524201E-2</c:v>
                </c:pt>
                <c:pt idx="2844">
                  <c:v>7.9933619592782612E-2</c:v>
                </c:pt>
                <c:pt idx="2845">
                  <c:v>7.9597234075776777E-2</c:v>
                </c:pt>
                <c:pt idx="2846">
                  <c:v>7.9263459550906384E-2</c:v>
                </c:pt>
                <c:pt idx="2847">
                  <c:v>7.9501841592500233E-2</c:v>
                </c:pt>
                <c:pt idx="2848">
                  <c:v>7.8997443257423347E-2</c:v>
                </c:pt>
                <c:pt idx="2849">
                  <c:v>7.8251723739586374E-2</c:v>
                </c:pt>
                <c:pt idx="2850">
                  <c:v>7.7418213813595232E-2</c:v>
                </c:pt>
                <c:pt idx="2851">
                  <c:v>7.318992064446686E-2</c:v>
                </c:pt>
                <c:pt idx="2852">
                  <c:v>6.9649132009934722E-2</c:v>
                </c:pt>
                <c:pt idx="2853">
                  <c:v>7.0061688215884502E-2</c:v>
                </c:pt>
                <c:pt idx="2854">
                  <c:v>7.0243418681580808E-2</c:v>
                </c:pt>
                <c:pt idx="2855">
                  <c:v>7.0421538745159176E-2</c:v>
                </c:pt>
                <c:pt idx="2856">
                  <c:v>6.7455800007707178E-2</c:v>
                </c:pt>
                <c:pt idx="2857">
                  <c:v>6.730101347364463E-2</c:v>
                </c:pt>
                <c:pt idx="2858">
                  <c:v>6.6605674125379627E-2</c:v>
                </c:pt>
                <c:pt idx="2859">
                  <c:v>6.591492101001499E-2</c:v>
                </c:pt>
                <c:pt idx="2860">
                  <c:v>6.6033053250518489E-2</c:v>
                </c:pt>
                <c:pt idx="2861">
                  <c:v>6.4104947268184442E-2</c:v>
                </c:pt>
                <c:pt idx="2862">
                  <c:v>6.408353055414158E-2</c:v>
                </c:pt>
                <c:pt idx="2863">
                  <c:v>6.4783640805397974E-2</c:v>
                </c:pt>
                <c:pt idx="2864">
                  <c:v>6.4089282290173397E-2</c:v>
                </c:pt>
                <c:pt idx="2865">
                  <c:v>6.338333887489718E-2</c:v>
                </c:pt>
                <c:pt idx="2866">
                  <c:v>6.3192569714337052E-2</c:v>
                </c:pt>
                <c:pt idx="2867">
                  <c:v>6.3120577723655868E-2</c:v>
                </c:pt>
                <c:pt idx="2868">
                  <c:v>6.2618929099210532E-2</c:v>
                </c:pt>
                <c:pt idx="2869">
                  <c:v>6.276126517300229E-2</c:v>
                </c:pt>
                <c:pt idx="2870">
                  <c:v>6.258805423129607E-2</c:v>
                </c:pt>
                <c:pt idx="2871">
                  <c:v>6.3454268917105081E-2</c:v>
                </c:pt>
                <c:pt idx="2872">
                  <c:v>6.3379763999924149E-2</c:v>
                </c:pt>
                <c:pt idx="2873">
                  <c:v>6.3297590217625155E-2</c:v>
                </c:pt>
                <c:pt idx="2874">
                  <c:v>6.3472477130518165E-2</c:v>
                </c:pt>
                <c:pt idx="2875">
                  <c:v>6.3402136667567763E-2</c:v>
                </c:pt>
                <c:pt idx="2876">
                  <c:v>6.4022173748406991E-2</c:v>
                </c:pt>
                <c:pt idx="2877">
                  <c:v>6.4137783887566857E-2</c:v>
                </c:pt>
                <c:pt idx="2878">
                  <c:v>6.3717631773087077E-2</c:v>
                </c:pt>
                <c:pt idx="2879">
                  <c:v>6.3590351698794484E-2</c:v>
                </c:pt>
                <c:pt idx="2880">
                  <c:v>6.4739536406084486E-2</c:v>
                </c:pt>
                <c:pt idx="2881">
                  <c:v>6.471279130637185E-2</c:v>
                </c:pt>
                <c:pt idx="2882">
                  <c:v>6.4857429456309429E-2</c:v>
                </c:pt>
                <c:pt idx="2883">
                  <c:v>6.469881405903706E-2</c:v>
                </c:pt>
                <c:pt idx="2884">
                  <c:v>6.5039920634015425E-2</c:v>
                </c:pt>
                <c:pt idx="2885">
                  <c:v>6.5245300084193034E-2</c:v>
                </c:pt>
                <c:pt idx="2886">
                  <c:v>6.5049434558206401E-2</c:v>
                </c:pt>
                <c:pt idx="2887">
                  <c:v>6.5705429830244813E-2</c:v>
                </c:pt>
                <c:pt idx="2888">
                  <c:v>6.5837239401299236E-2</c:v>
                </c:pt>
                <c:pt idx="2889">
                  <c:v>6.591695801680876E-2</c:v>
                </c:pt>
                <c:pt idx="2890">
                  <c:v>6.5356123676140437E-2</c:v>
                </c:pt>
                <c:pt idx="2891">
                  <c:v>6.5373239519879958E-2</c:v>
                </c:pt>
                <c:pt idx="2892">
                  <c:v>7.1557105752125816E-2</c:v>
                </c:pt>
                <c:pt idx="2893">
                  <c:v>7.1725956431492391E-2</c:v>
                </c:pt>
                <c:pt idx="2894">
                  <c:v>7.2044660577901223E-2</c:v>
                </c:pt>
                <c:pt idx="2895">
                  <c:v>7.2060483594751631E-2</c:v>
                </c:pt>
                <c:pt idx="2896">
                  <c:v>7.2787595294314347E-2</c:v>
                </c:pt>
                <c:pt idx="2897">
                  <c:v>7.2472893329166441E-2</c:v>
                </c:pt>
                <c:pt idx="2898">
                  <c:v>7.2465593117408425E-2</c:v>
                </c:pt>
                <c:pt idx="2899">
                  <c:v>7.2443676144232375E-2</c:v>
                </c:pt>
                <c:pt idx="2900">
                  <c:v>7.353819603666277E-2</c:v>
                </c:pt>
                <c:pt idx="2901">
                  <c:v>7.3289875220912251E-2</c:v>
                </c:pt>
                <c:pt idx="2902">
                  <c:v>7.3300649080135172E-2</c:v>
                </c:pt>
                <c:pt idx="2903">
                  <c:v>7.3659544400116739E-2</c:v>
                </c:pt>
                <c:pt idx="2904">
                  <c:v>7.4030096220836283E-2</c:v>
                </c:pt>
                <c:pt idx="2905">
                  <c:v>7.1273817258415417E-2</c:v>
                </c:pt>
                <c:pt idx="2906">
                  <c:v>7.1076475422143598E-2</c:v>
                </c:pt>
                <c:pt idx="2907">
                  <c:v>7.0850530008353174E-2</c:v>
                </c:pt>
                <c:pt idx="2908">
                  <c:v>7.1046595894689632E-2</c:v>
                </c:pt>
                <c:pt idx="2909">
                  <c:v>7.0988003854441775E-2</c:v>
                </c:pt>
                <c:pt idx="2910">
                  <c:v>7.0989896659932369E-2</c:v>
                </c:pt>
                <c:pt idx="2911">
                  <c:v>7.0662655208914127E-2</c:v>
                </c:pt>
                <c:pt idx="2912">
                  <c:v>7.0909242436657235E-2</c:v>
                </c:pt>
                <c:pt idx="2913">
                  <c:v>7.1357679308559865E-2</c:v>
                </c:pt>
                <c:pt idx="2914">
                  <c:v>7.1108753836956098E-2</c:v>
                </c:pt>
                <c:pt idx="2915">
                  <c:v>7.1163387821380139E-2</c:v>
                </c:pt>
                <c:pt idx="2916">
                  <c:v>7.1706738034157697E-2</c:v>
                </c:pt>
                <c:pt idx="2917">
                  <c:v>7.1873568449104724E-2</c:v>
                </c:pt>
                <c:pt idx="2918">
                  <c:v>7.2069839562587334E-2</c:v>
                </c:pt>
                <c:pt idx="2919">
                  <c:v>7.1870663565544571E-2</c:v>
                </c:pt>
                <c:pt idx="2920">
                  <c:v>7.2246414194423569E-2</c:v>
                </c:pt>
                <c:pt idx="2921">
                  <c:v>7.1344101317894509E-2</c:v>
                </c:pt>
                <c:pt idx="2922">
                  <c:v>7.1217356683050861E-2</c:v>
                </c:pt>
                <c:pt idx="2923">
                  <c:v>7.1214122850031508E-2</c:v>
                </c:pt>
                <c:pt idx="2924">
                  <c:v>7.2260851201676704E-2</c:v>
                </c:pt>
                <c:pt idx="2925">
                  <c:v>7.2413878851120925E-2</c:v>
                </c:pt>
                <c:pt idx="2926">
                  <c:v>7.2015664611318295E-2</c:v>
                </c:pt>
                <c:pt idx="2927">
                  <c:v>7.179580344278419E-2</c:v>
                </c:pt>
                <c:pt idx="2928">
                  <c:v>7.1832287052384453E-2</c:v>
                </c:pt>
                <c:pt idx="2929">
                  <c:v>7.191234761649673E-2</c:v>
                </c:pt>
                <c:pt idx="2930">
                  <c:v>7.2008354324345977E-2</c:v>
                </c:pt>
                <c:pt idx="2931">
                  <c:v>7.3958984151746371E-2</c:v>
                </c:pt>
                <c:pt idx="2932">
                  <c:v>7.4130286680966856E-2</c:v>
                </c:pt>
                <c:pt idx="2933">
                  <c:v>7.4116530507639111E-2</c:v>
                </c:pt>
                <c:pt idx="2934">
                  <c:v>7.4105146217717674E-2</c:v>
                </c:pt>
                <c:pt idx="2935">
                  <c:v>7.4059925208067118E-2</c:v>
                </c:pt>
                <c:pt idx="2936">
                  <c:v>7.3562698549334143E-2</c:v>
                </c:pt>
                <c:pt idx="2937">
                  <c:v>7.3738551288249771E-2</c:v>
                </c:pt>
                <c:pt idx="2938">
                  <c:v>7.4090190062565064E-2</c:v>
                </c:pt>
                <c:pt idx="2939">
                  <c:v>7.4318945630564431E-2</c:v>
                </c:pt>
                <c:pt idx="2940">
                  <c:v>7.6127910856003331E-2</c:v>
                </c:pt>
                <c:pt idx="2941">
                  <c:v>7.6007719127354489E-2</c:v>
                </c:pt>
                <c:pt idx="2942">
                  <c:v>7.8165942513055323E-2</c:v>
                </c:pt>
                <c:pt idx="2943">
                  <c:v>7.7824857144943332E-2</c:v>
                </c:pt>
                <c:pt idx="2944">
                  <c:v>7.7498508280194889E-2</c:v>
                </c:pt>
                <c:pt idx="2945">
                  <c:v>7.7203157104024658E-2</c:v>
                </c:pt>
                <c:pt idx="2946">
                  <c:v>7.7073311649751161E-2</c:v>
                </c:pt>
                <c:pt idx="2947">
                  <c:v>7.7090266077777511E-2</c:v>
                </c:pt>
                <c:pt idx="2948">
                  <c:v>7.7375192556669706E-2</c:v>
                </c:pt>
                <c:pt idx="2949">
                  <c:v>7.6434669463761595E-2</c:v>
                </c:pt>
                <c:pt idx="2950">
                  <c:v>7.642768422270009E-2</c:v>
                </c:pt>
                <c:pt idx="2951">
                  <c:v>7.681988706886414E-2</c:v>
                </c:pt>
                <c:pt idx="2952">
                  <c:v>7.6820497067742785E-2</c:v>
                </c:pt>
                <c:pt idx="2953">
                  <c:v>7.6903681286941028E-2</c:v>
                </c:pt>
                <c:pt idx="2954">
                  <c:v>7.8398217445322965E-2</c:v>
                </c:pt>
                <c:pt idx="2955">
                  <c:v>7.8562734892988303E-2</c:v>
                </c:pt>
                <c:pt idx="2956">
                  <c:v>7.8650834670890749E-2</c:v>
                </c:pt>
                <c:pt idx="2957">
                  <c:v>7.8441990132572637E-2</c:v>
                </c:pt>
                <c:pt idx="2958">
                  <c:v>7.8383773592644646E-2</c:v>
                </c:pt>
                <c:pt idx="2959">
                  <c:v>7.8879036787364049E-2</c:v>
                </c:pt>
                <c:pt idx="2960">
                  <c:v>7.8706394734030058E-2</c:v>
                </c:pt>
                <c:pt idx="2961">
                  <c:v>7.8902609934425064E-2</c:v>
                </c:pt>
                <c:pt idx="2962">
                  <c:v>7.8890343104183205E-2</c:v>
                </c:pt>
                <c:pt idx="2963">
                  <c:v>7.8739902497586639E-2</c:v>
                </c:pt>
                <c:pt idx="2964">
                  <c:v>7.8608839049283008E-2</c:v>
                </c:pt>
                <c:pt idx="2965">
                  <c:v>7.8646748760983598E-2</c:v>
                </c:pt>
                <c:pt idx="2966">
                  <c:v>7.8710238592352058E-2</c:v>
                </c:pt>
                <c:pt idx="2967">
                  <c:v>7.8487876655069497E-2</c:v>
                </c:pt>
                <c:pt idx="2968">
                  <c:v>7.8020779022688669E-2</c:v>
                </c:pt>
                <c:pt idx="2969">
                  <c:v>7.8004381194795427E-2</c:v>
                </c:pt>
                <c:pt idx="2970">
                  <c:v>7.7809041308479196E-2</c:v>
                </c:pt>
                <c:pt idx="2971">
                  <c:v>7.7115442097234671E-2</c:v>
                </c:pt>
                <c:pt idx="2972">
                  <c:v>7.7192229262502091E-2</c:v>
                </c:pt>
                <c:pt idx="2973">
                  <c:v>7.6394275546967733E-2</c:v>
                </c:pt>
                <c:pt idx="2974">
                  <c:v>7.6412872653162989E-2</c:v>
                </c:pt>
                <c:pt idx="2975">
                  <c:v>7.6441351143886407E-2</c:v>
                </c:pt>
                <c:pt idx="2976">
                  <c:v>7.6909825331150525E-2</c:v>
                </c:pt>
                <c:pt idx="2977">
                  <c:v>7.708387017345654E-2</c:v>
                </c:pt>
                <c:pt idx="2978">
                  <c:v>7.6970324158604525E-2</c:v>
                </c:pt>
                <c:pt idx="2979">
                  <c:v>7.6872863151111984E-2</c:v>
                </c:pt>
                <c:pt idx="2980">
                  <c:v>7.7283616029334298E-2</c:v>
                </c:pt>
                <c:pt idx="2981">
                  <c:v>7.6811357552899973E-2</c:v>
                </c:pt>
                <c:pt idx="2982">
                  <c:v>7.6941802553066332E-2</c:v>
                </c:pt>
                <c:pt idx="2983">
                  <c:v>7.674028631459788E-2</c:v>
                </c:pt>
                <c:pt idx="2984">
                  <c:v>7.7551772443169437E-2</c:v>
                </c:pt>
                <c:pt idx="2985">
                  <c:v>7.7632290179747682E-2</c:v>
                </c:pt>
                <c:pt idx="2986">
                  <c:v>7.7460781586601649E-2</c:v>
                </c:pt>
                <c:pt idx="2987">
                  <c:v>7.6482741189072709E-2</c:v>
                </c:pt>
                <c:pt idx="2988">
                  <c:v>7.6558947759823387E-2</c:v>
                </c:pt>
                <c:pt idx="2989">
                  <c:v>7.6364933984692171E-2</c:v>
                </c:pt>
                <c:pt idx="2990">
                  <c:v>7.5343924316887537E-2</c:v>
                </c:pt>
                <c:pt idx="2991">
                  <c:v>7.5337875623580186E-2</c:v>
                </c:pt>
                <c:pt idx="2992">
                  <c:v>7.5129005023214457E-2</c:v>
                </c:pt>
                <c:pt idx="2993">
                  <c:v>7.504884498489528E-2</c:v>
                </c:pt>
                <c:pt idx="2994">
                  <c:v>7.4647210076942888E-2</c:v>
                </c:pt>
                <c:pt idx="2995">
                  <c:v>7.4493237128702247E-2</c:v>
                </c:pt>
                <c:pt idx="2996">
                  <c:v>7.4583341756440755E-2</c:v>
                </c:pt>
                <c:pt idx="2997">
                  <c:v>7.4426950492857441E-2</c:v>
                </c:pt>
                <c:pt idx="2998">
                  <c:v>7.416777752675012E-2</c:v>
                </c:pt>
                <c:pt idx="2999">
                  <c:v>7.4063452989974146E-2</c:v>
                </c:pt>
                <c:pt idx="3000">
                  <c:v>7.4482282559634128E-2</c:v>
                </c:pt>
                <c:pt idx="3001">
                  <c:v>7.4807596133081938E-2</c:v>
                </c:pt>
                <c:pt idx="3002">
                  <c:v>6.7606370659619067E-2</c:v>
                </c:pt>
                <c:pt idx="3003">
                  <c:v>6.7393548253067898E-2</c:v>
                </c:pt>
                <c:pt idx="3004">
                  <c:v>6.7084821046644746E-2</c:v>
                </c:pt>
                <c:pt idx="3005">
                  <c:v>6.7129308341505767E-2</c:v>
                </c:pt>
                <c:pt idx="3006">
                  <c:v>6.6542526249790193E-2</c:v>
                </c:pt>
                <c:pt idx="3007">
                  <c:v>6.791067697925246E-2</c:v>
                </c:pt>
                <c:pt idx="3008">
                  <c:v>6.8031537297881237E-2</c:v>
                </c:pt>
                <c:pt idx="3009">
                  <c:v>6.8309000870516903E-2</c:v>
                </c:pt>
                <c:pt idx="3010">
                  <c:v>6.6849614670384402E-2</c:v>
                </c:pt>
                <c:pt idx="3011">
                  <c:v>6.6986220639545166E-2</c:v>
                </c:pt>
                <c:pt idx="3012">
                  <c:v>6.7188019157433124E-2</c:v>
                </c:pt>
                <c:pt idx="3013">
                  <c:v>6.6867457751191448E-2</c:v>
                </c:pt>
                <c:pt idx="3014">
                  <c:v>6.6681994179304607E-2</c:v>
                </c:pt>
                <c:pt idx="3015">
                  <c:v>6.6619426562888426E-2</c:v>
                </c:pt>
                <c:pt idx="3016">
                  <c:v>6.6766348772408404E-2</c:v>
                </c:pt>
                <c:pt idx="3017">
                  <c:v>6.6664540369174755E-2</c:v>
                </c:pt>
                <c:pt idx="3018">
                  <c:v>6.6456787853306859E-2</c:v>
                </c:pt>
                <c:pt idx="3019">
                  <c:v>6.6479436549440427E-2</c:v>
                </c:pt>
                <c:pt idx="3020">
                  <c:v>6.6612331719938758E-2</c:v>
                </c:pt>
                <c:pt idx="3021">
                  <c:v>7.1433181010761029E-2</c:v>
                </c:pt>
                <c:pt idx="3022">
                  <c:v>7.1477122663829412E-2</c:v>
                </c:pt>
                <c:pt idx="3023">
                  <c:v>7.2613966000364266E-2</c:v>
                </c:pt>
                <c:pt idx="3024">
                  <c:v>7.2631589732449681E-2</c:v>
                </c:pt>
                <c:pt idx="3025">
                  <c:v>7.249988026981799E-2</c:v>
                </c:pt>
                <c:pt idx="3026">
                  <c:v>7.2090403825652891E-2</c:v>
                </c:pt>
                <c:pt idx="3027">
                  <c:v>7.2560676180478026E-2</c:v>
                </c:pt>
                <c:pt idx="3028">
                  <c:v>7.3226153318190434E-2</c:v>
                </c:pt>
                <c:pt idx="3029">
                  <c:v>7.4405043369117491E-2</c:v>
                </c:pt>
                <c:pt idx="3030">
                  <c:v>7.6897436298430016E-2</c:v>
                </c:pt>
                <c:pt idx="3031">
                  <c:v>7.8880518922383E-2</c:v>
                </c:pt>
                <c:pt idx="3032">
                  <c:v>7.9423246912209727E-2</c:v>
                </c:pt>
                <c:pt idx="3033">
                  <c:v>7.9338918768149205E-2</c:v>
                </c:pt>
                <c:pt idx="3034">
                  <c:v>7.8471493762353753E-2</c:v>
                </c:pt>
                <c:pt idx="3035">
                  <c:v>7.8340975120528428E-2</c:v>
                </c:pt>
                <c:pt idx="3036">
                  <c:v>7.8391386763560125E-2</c:v>
                </c:pt>
                <c:pt idx="3037">
                  <c:v>7.8323551874820735E-2</c:v>
                </c:pt>
                <c:pt idx="3038">
                  <c:v>7.8395216375585414E-2</c:v>
                </c:pt>
                <c:pt idx="3039">
                  <c:v>7.8420918902284101E-2</c:v>
                </c:pt>
                <c:pt idx="3040">
                  <c:v>7.8459318565419545E-2</c:v>
                </c:pt>
                <c:pt idx="3041">
                  <c:v>7.8175561829290377E-2</c:v>
                </c:pt>
                <c:pt idx="3042">
                  <c:v>7.8053439345584175E-2</c:v>
                </c:pt>
                <c:pt idx="3043">
                  <c:v>7.8607166757968541E-2</c:v>
                </c:pt>
                <c:pt idx="3044">
                  <c:v>7.8777365892529885E-2</c:v>
                </c:pt>
                <c:pt idx="3045">
                  <c:v>7.8936803628512492E-2</c:v>
                </c:pt>
                <c:pt idx="3046">
                  <c:v>7.912503895951771E-2</c:v>
                </c:pt>
                <c:pt idx="3047">
                  <c:v>7.8885003347116539E-2</c:v>
                </c:pt>
                <c:pt idx="3048">
                  <c:v>7.9177217090693017E-2</c:v>
                </c:pt>
                <c:pt idx="3049">
                  <c:v>7.8853595892391951E-2</c:v>
                </c:pt>
                <c:pt idx="3050">
                  <c:v>7.6189764028687393E-2</c:v>
                </c:pt>
                <c:pt idx="3051">
                  <c:v>7.6151354784360262E-2</c:v>
                </c:pt>
                <c:pt idx="3052">
                  <c:v>7.3960720629849472E-2</c:v>
                </c:pt>
                <c:pt idx="3053">
                  <c:v>7.3971702950393473E-2</c:v>
                </c:pt>
                <c:pt idx="3054">
                  <c:v>7.4007538794025648E-2</c:v>
                </c:pt>
                <c:pt idx="3055">
                  <c:v>7.5973570169081017E-2</c:v>
                </c:pt>
                <c:pt idx="3056">
                  <c:v>7.6606326582264503E-2</c:v>
                </c:pt>
                <c:pt idx="3057">
                  <c:v>7.6615268629968231E-2</c:v>
                </c:pt>
                <c:pt idx="3058">
                  <c:v>7.6384499016967949E-2</c:v>
                </c:pt>
                <c:pt idx="3059">
                  <c:v>7.6346253914503476E-2</c:v>
                </c:pt>
                <c:pt idx="3060">
                  <c:v>7.7312769615521471E-2</c:v>
                </c:pt>
                <c:pt idx="3061">
                  <c:v>7.6879457209859003E-2</c:v>
                </c:pt>
                <c:pt idx="3062">
                  <c:v>7.7161226799724855E-2</c:v>
                </c:pt>
                <c:pt idx="3063">
                  <c:v>7.6675427229364782E-2</c:v>
                </c:pt>
                <c:pt idx="3064">
                  <c:v>7.5147535345324978E-2</c:v>
                </c:pt>
                <c:pt idx="3065">
                  <c:v>7.5018625981779413E-2</c:v>
                </c:pt>
                <c:pt idx="3066">
                  <c:v>7.4881867163727814E-2</c:v>
                </c:pt>
                <c:pt idx="3067">
                  <c:v>7.5249138020819686E-2</c:v>
                </c:pt>
                <c:pt idx="3068">
                  <c:v>7.5452506690730184E-2</c:v>
                </c:pt>
                <c:pt idx="3069">
                  <c:v>7.4747594656397076E-2</c:v>
                </c:pt>
                <c:pt idx="3070">
                  <c:v>7.5157060483834623E-2</c:v>
                </c:pt>
                <c:pt idx="3071">
                  <c:v>7.6680582596302629E-2</c:v>
                </c:pt>
                <c:pt idx="3072">
                  <c:v>7.6675175033916687E-2</c:v>
                </c:pt>
                <c:pt idx="3073">
                  <c:v>7.6398303269206422E-2</c:v>
                </c:pt>
                <c:pt idx="3074">
                  <c:v>7.8249706882428674E-2</c:v>
                </c:pt>
                <c:pt idx="3075">
                  <c:v>8.0410752808065464E-2</c:v>
                </c:pt>
                <c:pt idx="3076">
                  <c:v>8.0376223755399587E-2</c:v>
                </c:pt>
                <c:pt idx="3077">
                  <c:v>8.0473306482230542E-2</c:v>
                </c:pt>
                <c:pt idx="3078">
                  <c:v>8.0520569163632094E-2</c:v>
                </c:pt>
                <c:pt idx="3079">
                  <c:v>8.0520356386822728E-2</c:v>
                </c:pt>
                <c:pt idx="3080">
                  <c:v>8.0516740691563699E-2</c:v>
                </c:pt>
                <c:pt idx="3081">
                  <c:v>8.0516889038351552E-2</c:v>
                </c:pt>
                <c:pt idx="3082">
                  <c:v>8.1152404472932024E-2</c:v>
                </c:pt>
                <c:pt idx="3083">
                  <c:v>8.1639489232848778E-2</c:v>
                </c:pt>
                <c:pt idx="3084">
                  <c:v>8.1633839648998341E-2</c:v>
                </c:pt>
                <c:pt idx="3085">
                  <c:v>8.202911840476014E-2</c:v>
                </c:pt>
                <c:pt idx="3086">
                  <c:v>8.3511304880517181E-2</c:v>
                </c:pt>
                <c:pt idx="3087">
                  <c:v>8.3724718445111007E-2</c:v>
                </c:pt>
                <c:pt idx="3088">
                  <c:v>8.7243624637365846E-2</c:v>
                </c:pt>
                <c:pt idx="3089">
                  <c:v>8.726514397310281E-2</c:v>
                </c:pt>
                <c:pt idx="3090">
                  <c:v>8.6815383342069188E-2</c:v>
                </c:pt>
                <c:pt idx="3091">
                  <c:v>8.7619960040738132E-2</c:v>
                </c:pt>
                <c:pt idx="3092">
                  <c:v>8.7565637328368015E-2</c:v>
                </c:pt>
                <c:pt idx="3093">
                  <c:v>8.7558695790253119E-2</c:v>
                </c:pt>
                <c:pt idx="3094">
                  <c:v>8.6613302590555122E-2</c:v>
                </c:pt>
                <c:pt idx="3095">
                  <c:v>8.6806349888340933E-2</c:v>
                </c:pt>
                <c:pt idx="3096">
                  <c:v>8.7036337392314575E-2</c:v>
                </c:pt>
                <c:pt idx="3097">
                  <c:v>8.7044076283457908E-2</c:v>
                </c:pt>
                <c:pt idx="3098">
                  <c:v>8.7110048259868442E-2</c:v>
                </c:pt>
                <c:pt idx="3099">
                  <c:v>8.6925573778085449E-2</c:v>
                </c:pt>
                <c:pt idx="3100">
                  <c:v>8.685835842590045E-2</c:v>
                </c:pt>
                <c:pt idx="3101">
                  <c:v>8.6917713711458469E-2</c:v>
                </c:pt>
                <c:pt idx="3102">
                  <c:v>8.69218001184901E-2</c:v>
                </c:pt>
                <c:pt idx="3103">
                  <c:v>8.6961030081165361E-2</c:v>
                </c:pt>
                <c:pt idx="3104">
                  <c:v>8.8168861522386441E-2</c:v>
                </c:pt>
                <c:pt idx="3105">
                  <c:v>8.8135110041849304E-2</c:v>
                </c:pt>
                <c:pt idx="3106">
                  <c:v>8.8093778718354027E-2</c:v>
                </c:pt>
                <c:pt idx="3107">
                  <c:v>8.7658518019605711E-2</c:v>
                </c:pt>
                <c:pt idx="3108">
                  <c:v>8.7786460660610424E-2</c:v>
                </c:pt>
                <c:pt idx="3109">
                  <c:v>8.7782983916761384E-2</c:v>
                </c:pt>
                <c:pt idx="3110">
                  <c:v>8.7402326575056657E-2</c:v>
                </c:pt>
                <c:pt idx="3111">
                  <c:v>8.7323347077449834E-2</c:v>
                </c:pt>
                <c:pt idx="3112">
                  <c:v>8.7553793940416749E-2</c:v>
                </c:pt>
                <c:pt idx="3113">
                  <c:v>8.7568049715602655E-2</c:v>
                </c:pt>
                <c:pt idx="3114">
                  <c:v>8.7451872199325542E-2</c:v>
                </c:pt>
                <c:pt idx="3115">
                  <c:v>8.7420018491146723E-2</c:v>
                </c:pt>
                <c:pt idx="3116">
                  <c:v>8.7454924368928419E-2</c:v>
                </c:pt>
                <c:pt idx="3117">
                  <c:v>8.6403044319012703E-2</c:v>
                </c:pt>
                <c:pt idx="3118">
                  <c:v>8.6296952591574813E-2</c:v>
                </c:pt>
                <c:pt idx="3119">
                  <c:v>8.6059671976779342E-2</c:v>
                </c:pt>
                <c:pt idx="3120">
                  <c:v>8.6081116990124204E-2</c:v>
                </c:pt>
                <c:pt idx="3121">
                  <c:v>8.6145340919954363E-2</c:v>
                </c:pt>
                <c:pt idx="3122">
                  <c:v>8.5993416324611535E-2</c:v>
                </c:pt>
                <c:pt idx="3123">
                  <c:v>8.5962398932149672E-2</c:v>
                </c:pt>
                <c:pt idx="3124">
                  <c:v>8.5785319749448141E-2</c:v>
                </c:pt>
                <c:pt idx="3125">
                  <c:v>8.5813352174192448E-2</c:v>
                </c:pt>
                <c:pt idx="3126">
                  <c:v>8.5763136801317211E-2</c:v>
                </c:pt>
                <c:pt idx="3127">
                  <c:v>8.571602247409707E-2</c:v>
                </c:pt>
                <c:pt idx="3128">
                  <c:v>8.5688762148219591E-2</c:v>
                </c:pt>
                <c:pt idx="3129">
                  <c:v>8.5633886110095495E-2</c:v>
                </c:pt>
                <c:pt idx="3130">
                  <c:v>8.5647751111593382E-2</c:v>
                </c:pt>
                <c:pt idx="3131">
                  <c:v>8.1300220969234671E-2</c:v>
                </c:pt>
                <c:pt idx="3132">
                  <c:v>8.0921001804724321E-2</c:v>
                </c:pt>
                <c:pt idx="3133">
                  <c:v>7.9014504014234155E-2</c:v>
                </c:pt>
                <c:pt idx="3134">
                  <c:v>7.901748171372186E-2</c:v>
                </c:pt>
                <c:pt idx="3135">
                  <c:v>7.8995655964187964E-2</c:v>
                </c:pt>
                <c:pt idx="3136">
                  <c:v>7.8339930714131562E-2</c:v>
                </c:pt>
                <c:pt idx="3137">
                  <c:v>7.7769573187891766E-2</c:v>
                </c:pt>
                <c:pt idx="3138">
                  <c:v>7.631276556027615E-2</c:v>
                </c:pt>
                <c:pt idx="3139">
                  <c:v>7.4723460448593307E-2</c:v>
                </c:pt>
                <c:pt idx="3140">
                  <c:v>7.2302020375041284E-2</c:v>
                </c:pt>
                <c:pt idx="3141">
                  <c:v>7.0310776891482796E-2</c:v>
                </c:pt>
                <c:pt idx="3142">
                  <c:v>7.0102956574794498E-2</c:v>
                </c:pt>
                <c:pt idx="3143">
                  <c:v>7.0210423877660022E-2</c:v>
                </c:pt>
                <c:pt idx="3144">
                  <c:v>7.0131353058956722E-2</c:v>
                </c:pt>
                <c:pt idx="3145">
                  <c:v>7.0130481626827293E-2</c:v>
                </c:pt>
                <c:pt idx="3146">
                  <c:v>6.9976677800231021E-2</c:v>
                </c:pt>
                <c:pt idx="3147">
                  <c:v>6.9606053805668464E-2</c:v>
                </c:pt>
                <c:pt idx="3148">
                  <c:v>6.932060221607142E-2</c:v>
                </c:pt>
                <c:pt idx="3149">
                  <c:v>6.908433675057607E-2</c:v>
                </c:pt>
                <c:pt idx="3150">
                  <c:v>6.8942609566266772E-2</c:v>
                </c:pt>
                <c:pt idx="3151">
                  <c:v>6.6966309565083315E-2</c:v>
                </c:pt>
                <c:pt idx="3152">
                  <c:v>6.6540585375861314E-2</c:v>
                </c:pt>
                <c:pt idx="3153">
                  <c:v>6.5776956128852676E-2</c:v>
                </c:pt>
                <c:pt idx="3154">
                  <c:v>6.5668552217808401E-2</c:v>
                </c:pt>
                <c:pt idx="3155">
                  <c:v>6.5596483227401706E-2</c:v>
                </c:pt>
                <c:pt idx="3156">
                  <c:v>6.5434600305319002E-2</c:v>
                </c:pt>
                <c:pt idx="3157">
                  <c:v>6.5356563299865375E-2</c:v>
                </c:pt>
                <c:pt idx="3158">
                  <c:v>6.4228650629142625E-2</c:v>
                </c:pt>
                <c:pt idx="3159">
                  <c:v>6.4235013023937679E-2</c:v>
                </c:pt>
                <c:pt idx="3160">
                  <c:v>6.4221311841871853E-2</c:v>
                </c:pt>
                <c:pt idx="3161">
                  <c:v>6.4229315923069449E-2</c:v>
                </c:pt>
                <c:pt idx="3162">
                  <c:v>6.4313067919078745E-2</c:v>
                </c:pt>
                <c:pt idx="3163">
                  <c:v>6.4352992630293385E-2</c:v>
                </c:pt>
                <c:pt idx="3164">
                  <c:v>6.4366487825007215E-2</c:v>
                </c:pt>
                <c:pt idx="3165">
                  <c:v>6.1785958702017675E-2</c:v>
                </c:pt>
                <c:pt idx="3166">
                  <c:v>6.0885425580966337E-2</c:v>
                </c:pt>
                <c:pt idx="3167">
                  <c:v>6.0886563819051637E-2</c:v>
                </c:pt>
                <c:pt idx="3168">
                  <c:v>6.0912996334537048E-2</c:v>
                </c:pt>
                <c:pt idx="3169">
                  <c:v>6.0965647532125487E-2</c:v>
                </c:pt>
                <c:pt idx="3170">
                  <c:v>5.9876431274882611E-2</c:v>
                </c:pt>
                <c:pt idx="3171">
                  <c:v>5.9805295632052488E-2</c:v>
                </c:pt>
                <c:pt idx="3172">
                  <c:v>5.945935278297234E-2</c:v>
                </c:pt>
                <c:pt idx="3173">
                  <c:v>5.9514144527806963E-2</c:v>
                </c:pt>
                <c:pt idx="3174">
                  <c:v>5.9530310995055034E-2</c:v>
                </c:pt>
                <c:pt idx="3175">
                  <c:v>5.9495503265545202E-2</c:v>
                </c:pt>
                <c:pt idx="3176">
                  <c:v>5.9508516990549924E-2</c:v>
                </c:pt>
                <c:pt idx="3177">
                  <c:v>5.9256585410073219E-2</c:v>
                </c:pt>
                <c:pt idx="3178">
                  <c:v>5.9125148596249545E-2</c:v>
                </c:pt>
                <c:pt idx="3179">
                  <c:v>5.9026668900890776E-2</c:v>
                </c:pt>
                <c:pt idx="3180">
                  <c:v>5.8580317405903665E-2</c:v>
                </c:pt>
                <c:pt idx="3181">
                  <c:v>5.6036286133931107E-2</c:v>
                </c:pt>
                <c:pt idx="3182">
                  <c:v>5.6031808126871412E-2</c:v>
                </c:pt>
                <c:pt idx="3183">
                  <c:v>5.6404496668183243E-2</c:v>
                </c:pt>
                <c:pt idx="3184">
                  <c:v>5.3265863675329789E-2</c:v>
                </c:pt>
                <c:pt idx="3185">
                  <c:v>5.0330596869341472E-2</c:v>
                </c:pt>
                <c:pt idx="3186">
                  <c:v>5.0364073051925716E-2</c:v>
                </c:pt>
                <c:pt idx="3187">
                  <c:v>5.0135428950152237E-2</c:v>
                </c:pt>
                <c:pt idx="3188">
                  <c:v>5.0145586994765283E-2</c:v>
                </c:pt>
                <c:pt idx="3189">
                  <c:v>5.0319581302054488E-2</c:v>
                </c:pt>
                <c:pt idx="3190">
                  <c:v>5.0503308182008093E-2</c:v>
                </c:pt>
                <c:pt idx="3191">
                  <c:v>5.1853137469968683E-2</c:v>
                </c:pt>
                <c:pt idx="3192">
                  <c:v>5.0492070575422258E-2</c:v>
                </c:pt>
                <c:pt idx="3193">
                  <c:v>4.9372442803673859E-2</c:v>
                </c:pt>
                <c:pt idx="3194">
                  <c:v>4.9343260767636649E-2</c:v>
                </c:pt>
                <c:pt idx="3195">
                  <c:v>4.8886528892608368E-2</c:v>
                </c:pt>
                <c:pt idx="3196">
                  <c:v>4.6112527536684177E-2</c:v>
                </c:pt>
                <c:pt idx="3197">
                  <c:v>4.5952754168121911E-2</c:v>
                </c:pt>
                <c:pt idx="3198">
                  <c:v>3.9100719733556381E-2</c:v>
                </c:pt>
                <c:pt idx="3199">
                  <c:v>3.9058055892845583E-2</c:v>
                </c:pt>
                <c:pt idx="3200">
                  <c:v>3.9045987311076981E-2</c:v>
                </c:pt>
                <c:pt idx="3201">
                  <c:v>3.6074252234332395E-2</c:v>
                </c:pt>
                <c:pt idx="3202">
                  <c:v>3.5452439736744945E-2</c:v>
                </c:pt>
                <c:pt idx="3203">
                  <c:v>3.5862059553899955E-2</c:v>
                </c:pt>
                <c:pt idx="3204">
                  <c:v>3.6249421776518166E-2</c:v>
                </c:pt>
                <c:pt idx="3205">
                  <c:v>3.58695277135129E-2</c:v>
                </c:pt>
                <c:pt idx="3206">
                  <c:v>3.4866849559255383E-2</c:v>
                </c:pt>
                <c:pt idx="3207">
                  <c:v>3.4926223746192669E-2</c:v>
                </c:pt>
                <c:pt idx="3208">
                  <c:v>3.5024780419117628E-2</c:v>
                </c:pt>
                <c:pt idx="3209">
                  <c:v>3.5216105136447073E-2</c:v>
                </c:pt>
                <c:pt idx="3210">
                  <c:v>3.5143181037363379E-2</c:v>
                </c:pt>
                <c:pt idx="3211">
                  <c:v>3.5285317946678149E-2</c:v>
                </c:pt>
                <c:pt idx="3212">
                  <c:v>3.5271751529936189E-2</c:v>
                </c:pt>
                <c:pt idx="3213">
                  <c:v>3.5223387164325715E-2</c:v>
                </c:pt>
                <c:pt idx="3214">
                  <c:v>3.2088277125724429E-2</c:v>
                </c:pt>
                <c:pt idx="3215">
                  <c:v>3.2088315142127059E-2</c:v>
                </c:pt>
                <c:pt idx="3216">
                  <c:v>3.2150787448014057E-2</c:v>
                </c:pt>
                <c:pt idx="3217">
                  <c:v>3.3196236416743824E-2</c:v>
                </c:pt>
                <c:pt idx="3218">
                  <c:v>3.3031048523383851E-2</c:v>
                </c:pt>
                <c:pt idx="3219">
                  <c:v>3.3150247605743088E-2</c:v>
                </c:pt>
                <c:pt idx="3220">
                  <c:v>3.3381517334914644E-2</c:v>
                </c:pt>
                <c:pt idx="3221">
                  <c:v>3.2566689763276625E-2</c:v>
                </c:pt>
                <c:pt idx="3222">
                  <c:v>3.1963502556516678E-2</c:v>
                </c:pt>
                <c:pt idx="3223">
                  <c:v>3.1978926733761272E-2</c:v>
                </c:pt>
                <c:pt idx="3224">
                  <c:v>3.1999465430658652E-2</c:v>
                </c:pt>
                <c:pt idx="3225">
                  <c:v>3.1988661334638971E-2</c:v>
                </c:pt>
                <c:pt idx="3226">
                  <c:v>3.1170111316113129E-2</c:v>
                </c:pt>
                <c:pt idx="3227">
                  <c:v>3.1179263520027044E-2</c:v>
                </c:pt>
                <c:pt idx="3228">
                  <c:v>3.1270661654943646E-2</c:v>
                </c:pt>
                <c:pt idx="3229">
                  <c:v>3.1528298500866588E-2</c:v>
                </c:pt>
                <c:pt idx="3230">
                  <c:v>3.1515497940703595E-2</c:v>
                </c:pt>
                <c:pt idx="3231">
                  <c:v>3.0675728258972086E-2</c:v>
                </c:pt>
                <c:pt idx="3232">
                  <c:v>3.0697204246137526E-2</c:v>
                </c:pt>
                <c:pt idx="3233">
                  <c:v>3.0716759928408527E-2</c:v>
                </c:pt>
                <c:pt idx="3234">
                  <c:v>3.073301583777175E-2</c:v>
                </c:pt>
                <c:pt idx="3235">
                  <c:v>3.0670967205584529E-2</c:v>
                </c:pt>
                <c:pt idx="3236">
                  <c:v>3.084910185887052E-2</c:v>
                </c:pt>
                <c:pt idx="3237">
                  <c:v>3.1121536638510989E-2</c:v>
                </c:pt>
                <c:pt idx="3238">
                  <c:v>3.1239269621171007E-2</c:v>
                </c:pt>
                <c:pt idx="3239">
                  <c:v>3.1267029583293665E-2</c:v>
                </c:pt>
                <c:pt idx="3240">
                  <c:v>3.1199655539349214E-2</c:v>
                </c:pt>
                <c:pt idx="3241">
                  <c:v>3.1201837276969867E-2</c:v>
                </c:pt>
                <c:pt idx="3242">
                  <c:v>3.1466149412094101E-2</c:v>
                </c:pt>
                <c:pt idx="3243">
                  <c:v>3.1403100498009755E-2</c:v>
                </c:pt>
                <c:pt idx="3244">
                  <c:v>3.1403290122788176E-2</c:v>
                </c:pt>
                <c:pt idx="3245">
                  <c:v>3.1417921198936216E-2</c:v>
                </c:pt>
                <c:pt idx="3246">
                  <c:v>3.3651211412234684E-2</c:v>
                </c:pt>
                <c:pt idx="3247">
                  <c:v>3.4669362308238916E-2</c:v>
                </c:pt>
                <c:pt idx="3248">
                  <c:v>3.4856497169460841E-2</c:v>
                </c:pt>
                <c:pt idx="3249">
                  <c:v>3.4889262175423111E-2</c:v>
                </c:pt>
                <c:pt idx="3250">
                  <c:v>3.4872938762784779E-2</c:v>
                </c:pt>
                <c:pt idx="3251">
                  <c:v>3.5002273077271967E-2</c:v>
                </c:pt>
                <c:pt idx="3252">
                  <c:v>3.5007397283674385E-2</c:v>
                </c:pt>
                <c:pt idx="3253">
                  <c:v>3.5061652932885566E-2</c:v>
                </c:pt>
                <c:pt idx="3254">
                  <c:v>3.5952762164624653E-2</c:v>
                </c:pt>
                <c:pt idx="3255">
                  <c:v>3.5832473502898685E-2</c:v>
                </c:pt>
                <c:pt idx="3256">
                  <c:v>3.6101953174347418E-2</c:v>
                </c:pt>
                <c:pt idx="3257">
                  <c:v>3.6310773681807525E-2</c:v>
                </c:pt>
                <c:pt idx="3258">
                  <c:v>3.6159564934788911E-2</c:v>
                </c:pt>
                <c:pt idx="3259">
                  <c:v>3.6156142681326373E-2</c:v>
                </c:pt>
                <c:pt idx="3260">
                  <c:v>3.8070075849147546E-2</c:v>
                </c:pt>
                <c:pt idx="3261">
                  <c:v>3.8147177644376515E-2</c:v>
                </c:pt>
                <c:pt idx="3262">
                  <c:v>3.8019860526783092E-2</c:v>
                </c:pt>
                <c:pt idx="3263">
                  <c:v>3.8014014630565092E-2</c:v>
                </c:pt>
                <c:pt idx="3264">
                  <c:v>3.79635867078379E-2</c:v>
                </c:pt>
                <c:pt idx="3265">
                  <c:v>3.7867359762939819E-2</c:v>
                </c:pt>
                <c:pt idx="3266">
                  <c:v>3.7683897685621665E-2</c:v>
                </c:pt>
                <c:pt idx="3267">
                  <c:v>3.7682076840594173E-2</c:v>
                </c:pt>
                <c:pt idx="3268">
                  <c:v>3.8234203738410882E-2</c:v>
                </c:pt>
                <c:pt idx="3269">
                  <c:v>3.8259072532655078E-2</c:v>
                </c:pt>
                <c:pt idx="3270">
                  <c:v>3.8269784945065798E-2</c:v>
                </c:pt>
                <c:pt idx="3271">
                  <c:v>3.8233709378063897E-2</c:v>
                </c:pt>
                <c:pt idx="3272">
                  <c:v>3.8073695589785926E-2</c:v>
                </c:pt>
                <c:pt idx="3273">
                  <c:v>3.793295622263794E-2</c:v>
                </c:pt>
                <c:pt idx="3274">
                  <c:v>3.8202806926184246E-2</c:v>
                </c:pt>
                <c:pt idx="3275">
                  <c:v>3.8320463877180591E-2</c:v>
                </c:pt>
                <c:pt idx="3276">
                  <c:v>3.841515022591014E-2</c:v>
                </c:pt>
                <c:pt idx="3277">
                  <c:v>3.8446433381781955E-2</c:v>
                </c:pt>
                <c:pt idx="3278">
                  <c:v>3.8466631950682444E-2</c:v>
                </c:pt>
                <c:pt idx="3279">
                  <c:v>3.8440796100672851E-2</c:v>
                </c:pt>
                <c:pt idx="3280">
                  <c:v>3.8154454549021666E-2</c:v>
                </c:pt>
                <c:pt idx="3281">
                  <c:v>3.8363602026971158E-2</c:v>
                </c:pt>
                <c:pt idx="3282">
                  <c:v>3.8330861903809903E-2</c:v>
                </c:pt>
                <c:pt idx="3283">
                  <c:v>3.8506998096815293E-2</c:v>
                </c:pt>
                <c:pt idx="3284">
                  <c:v>3.8996229649986204E-2</c:v>
                </c:pt>
                <c:pt idx="3285">
                  <c:v>3.9160370536693155E-2</c:v>
                </c:pt>
                <c:pt idx="3286">
                  <c:v>3.9238170241576095E-2</c:v>
                </c:pt>
                <c:pt idx="3287">
                  <c:v>3.8873558337386559E-2</c:v>
                </c:pt>
                <c:pt idx="3288">
                  <c:v>3.8559559432929845E-2</c:v>
                </c:pt>
                <c:pt idx="3289">
                  <c:v>3.8517299107326028E-2</c:v>
                </c:pt>
                <c:pt idx="3290">
                  <c:v>3.9286765169076206E-2</c:v>
                </c:pt>
                <c:pt idx="3291">
                  <c:v>3.9263275212844249E-2</c:v>
                </c:pt>
                <c:pt idx="3292">
                  <c:v>3.9540708709183497E-2</c:v>
                </c:pt>
                <c:pt idx="3293">
                  <c:v>3.9104758902221405E-2</c:v>
                </c:pt>
                <c:pt idx="3294">
                  <c:v>4.0464995013451202E-2</c:v>
                </c:pt>
                <c:pt idx="3295">
                  <c:v>4.0871700338992352E-2</c:v>
                </c:pt>
                <c:pt idx="3296">
                  <c:v>4.0835619897647543E-2</c:v>
                </c:pt>
                <c:pt idx="3297">
                  <c:v>4.0828256773475111E-2</c:v>
                </c:pt>
                <c:pt idx="3298">
                  <c:v>4.0766661892550307E-2</c:v>
                </c:pt>
                <c:pt idx="3299">
                  <c:v>4.071800597287354E-2</c:v>
                </c:pt>
                <c:pt idx="3300">
                  <c:v>4.0443639776545803E-2</c:v>
                </c:pt>
                <c:pt idx="3301">
                  <c:v>4.0087646115283669E-2</c:v>
                </c:pt>
                <c:pt idx="3302">
                  <c:v>4.0081029442756273E-2</c:v>
                </c:pt>
                <c:pt idx="3303">
                  <c:v>4.0129693907798331E-2</c:v>
                </c:pt>
                <c:pt idx="3304">
                  <c:v>4.0046578131555363E-2</c:v>
                </c:pt>
                <c:pt idx="3305">
                  <c:v>4.0080643179812768E-2</c:v>
                </c:pt>
                <c:pt idx="3306">
                  <c:v>4.0304652229526214E-2</c:v>
                </c:pt>
                <c:pt idx="3307">
                  <c:v>3.9951818963059743E-2</c:v>
                </c:pt>
                <c:pt idx="3308">
                  <c:v>3.9932852724892699E-2</c:v>
                </c:pt>
                <c:pt idx="3309">
                  <c:v>4.031309094514305E-2</c:v>
                </c:pt>
                <c:pt idx="3310">
                  <c:v>4.0327518848454751E-2</c:v>
                </c:pt>
                <c:pt idx="3311">
                  <c:v>4.064669028273199E-2</c:v>
                </c:pt>
                <c:pt idx="3312">
                  <c:v>4.1663735851128599E-2</c:v>
                </c:pt>
                <c:pt idx="3313">
                  <c:v>4.1471232707316771E-2</c:v>
                </c:pt>
                <c:pt idx="3314">
                  <c:v>4.1680077274909348E-2</c:v>
                </c:pt>
                <c:pt idx="3315">
                  <c:v>4.1779409459275413E-2</c:v>
                </c:pt>
                <c:pt idx="3316">
                  <c:v>4.2266849320933948E-2</c:v>
                </c:pt>
                <c:pt idx="3317">
                  <c:v>4.2567919409057665E-2</c:v>
                </c:pt>
                <c:pt idx="3318">
                  <c:v>4.3391888886737152E-2</c:v>
                </c:pt>
                <c:pt idx="3319">
                  <c:v>4.4356411402640163E-2</c:v>
                </c:pt>
                <c:pt idx="3320">
                  <c:v>4.437402160191363E-2</c:v>
                </c:pt>
                <c:pt idx="3321">
                  <c:v>4.4162146277062921E-2</c:v>
                </c:pt>
                <c:pt idx="3322">
                  <c:v>4.4159713758778016E-2</c:v>
                </c:pt>
                <c:pt idx="3323">
                  <c:v>4.4146443223898636E-2</c:v>
                </c:pt>
                <c:pt idx="3324">
                  <c:v>4.4279435438796991E-2</c:v>
                </c:pt>
                <c:pt idx="3325">
                  <c:v>4.4318154830099835E-2</c:v>
                </c:pt>
                <c:pt idx="3326">
                  <c:v>4.4945614438370064E-2</c:v>
                </c:pt>
                <c:pt idx="3327">
                  <c:v>4.4191451936995453E-2</c:v>
                </c:pt>
                <c:pt idx="3328">
                  <c:v>4.4631472993578218E-2</c:v>
                </c:pt>
                <c:pt idx="3329">
                  <c:v>4.4583461060187568E-2</c:v>
                </c:pt>
                <c:pt idx="3330">
                  <c:v>4.4422729682538263E-2</c:v>
                </c:pt>
                <c:pt idx="3331">
                  <c:v>4.4397504096512184E-2</c:v>
                </c:pt>
                <c:pt idx="3332">
                  <c:v>4.4409453066827184E-2</c:v>
                </c:pt>
                <c:pt idx="3333">
                  <c:v>4.4470400586027928E-2</c:v>
                </c:pt>
                <c:pt idx="3334">
                  <c:v>4.463457869346988E-2</c:v>
                </c:pt>
                <c:pt idx="3335">
                  <c:v>4.4924216398060893E-2</c:v>
                </c:pt>
                <c:pt idx="3336">
                  <c:v>4.4922606273880387E-2</c:v>
                </c:pt>
                <c:pt idx="3337">
                  <c:v>4.5256430156816768E-2</c:v>
                </c:pt>
                <c:pt idx="3338">
                  <c:v>4.5576380854556994E-2</c:v>
                </c:pt>
                <c:pt idx="3339">
                  <c:v>4.5410838924634232E-2</c:v>
                </c:pt>
                <c:pt idx="3340">
                  <c:v>4.5495597723126169E-2</c:v>
                </c:pt>
                <c:pt idx="3341">
                  <c:v>4.5387890867189598E-2</c:v>
                </c:pt>
                <c:pt idx="3342">
                  <c:v>4.5532268574966964E-2</c:v>
                </c:pt>
                <c:pt idx="3343">
                  <c:v>4.548134868222585E-2</c:v>
                </c:pt>
                <c:pt idx="3344">
                  <c:v>4.562336882976329E-2</c:v>
                </c:pt>
                <c:pt idx="3345">
                  <c:v>4.5631776096503138E-2</c:v>
                </c:pt>
                <c:pt idx="3346">
                  <c:v>4.5361266139596242E-2</c:v>
                </c:pt>
                <c:pt idx="3347">
                  <c:v>4.6004982568834132E-2</c:v>
                </c:pt>
                <c:pt idx="3348">
                  <c:v>4.5945306899466805E-2</c:v>
                </c:pt>
                <c:pt idx="3349">
                  <c:v>4.6064717702332454E-2</c:v>
                </c:pt>
                <c:pt idx="3350">
                  <c:v>4.6746305233786922E-2</c:v>
                </c:pt>
                <c:pt idx="3351">
                  <c:v>4.6747392742704383E-2</c:v>
                </c:pt>
                <c:pt idx="3352">
                  <c:v>4.660305101941966E-2</c:v>
                </c:pt>
                <c:pt idx="3353">
                  <c:v>4.7621524951380549E-2</c:v>
                </c:pt>
                <c:pt idx="3354">
                  <c:v>4.7606513890947062E-2</c:v>
                </c:pt>
                <c:pt idx="3355">
                  <c:v>4.7634890218184386E-2</c:v>
                </c:pt>
                <c:pt idx="3356">
                  <c:v>4.5982555694066E-2</c:v>
                </c:pt>
                <c:pt idx="3357">
                  <c:v>4.5806441933808693E-2</c:v>
                </c:pt>
                <c:pt idx="3358">
                  <c:v>4.5813755831603103E-2</c:v>
                </c:pt>
                <c:pt idx="3359">
                  <c:v>4.5909015736186873E-2</c:v>
                </c:pt>
                <c:pt idx="3360">
                  <c:v>4.585149106574446E-2</c:v>
                </c:pt>
                <c:pt idx="3361">
                  <c:v>4.5728441768773206E-2</c:v>
                </c:pt>
                <c:pt idx="3362">
                  <c:v>4.635544419480505E-2</c:v>
                </c:pt>
                <c:pt idx="3363">
                  <c:v>4.6041588008627093E-2</c:v>
                </c:pt>
                <c:pt idx="3364">
                  <c:v>4.5364586875101802E-2</c:v>
                </c:pt>
                <c:pt idx="3365">
                  <c:v>4.5335985445308348E-2</c:v>
                </c:pt>
                <c:pt idx="3366">
                  <c:v>4.5299946382922014E-2</c:v>
                </c:pt>
                <c:pt idx="3367">
                  <c:v>4.5356939583949693E-2</c:v>
                </c:pt>
                <c:pt idx="3368">
                  <c:v>4.5501841946904778E-2</c:v>
                </c:pt>
                <c:pt idx="3369">
                  <c:v>4.5502061887500327E-2</c:v>
                </c:pt>
                <c:pt idx="3370">
                  <c:v>4.3976559151917179E-2</c:v>
                </c:pt>
                <c:pt idx="3371">
                  <c:v>4.4197536182476328E-2</c:v>
                </c:pt>
                <c:pt idx="3372">
                  <c:v>4.4260291519255514E-2</c:v>
                </c:pt>
                <c:pt idx="3373">
                  <c:v>4.4549570312893576E-2</c:v>
                </c:pt>
                <c:pt idx="3374">
                  <c:v>4.455024719969105E-2</c:v>
                </c:pt>
                <c:pt idx="3375">
                  <c:v>4.4565742192141301E-2</c:v>
                </c:pt>
                <c:pt idx="3376">
                  <c:v>4.4552075667853533E-2</c:v>
                </c:pt>
                <c:pt idx="3377">
                  <c:v>4.4567735554986714E-2</c:v>
                </c:pt>
                <c:pt idx="3378">
                  <c:v>4.4080399463422237E-2</c:v>
                </c:pt>
                <c:pt idx="3379">
                  <c:v>4.4041255193681045E-2</c:v>
                </c:pt>
                <c:pt idx="3380">
                  <c:v>4.4116543559744613E-2</c:v>
                </c:pt>
                <c:pt idx="3381">
                  <c:v>4.4113145280855443E-2</c:v>
                </c:pt>
                <c:pt idx="3382">
                  <c:v>4.4112708551749674E-2</c:v>
                </c:pt>
                <c:pt idx="3383">
                  <c:v>4.4201278031059325E-2</c:v>
                </c:pt>
                <c:pt idx="3384">
                  <c:v>4.3857869616018945E-2</c:v>
                </c:pt>
                <c:pt idx="3385">
                  <c:v>4.3754398870913952E-2</c:v>
                </c:pt>
                <c:pt idx="3386">
                  <c:v>4.3714802469832038E-2</c:v>
                </c:pt>
                <c:pt idx="3387">
                  <c:v>4.3704014286814065E-2</c:v>
                </c:pt>
                <c:pt idx="3388">
                  <c:v>4.3783893058257681E-2</c:v>
                </c:pt>
                <c:pt idx="3389">
                  <c:v>4.4111731115461725E-2</c:v>
                </c:pt>
                <c:pt idx="3390">
                  <c:v>4.4090934919476799E-2</c:v>
                </c:pt>
                <c:pt idx="3391">
                  <c:v>4.3913325266327477E-2</c:v>
                </c:pt>
                <c:pt idx="3392">
                  <c:v>4.3865801880811475E-2</c:v>
                </c:pt>
                <c:pt idx="3393">
                  <c:v>4.3655554007988498E-2</c:v>
                </c:pt>
                <c:pt idx="3394">
                  <c:v>4.3145772187228891E-2</c:v>
                </c:pt>
                <c:pt idx="3395">
                  <c:v>4.3217694680161844E-2</c:v>
                </c:pt>
                <c:pt idx="3396">
                  <c:v>4.3206944359318267E-2</c:v>
                </c:pt>
                <c:pt idx="3397">
                  <c:v>4.3192910017082579E-2</c:v>
                </c:pt>
                <c:pt idx="3398">
                  <c:v>4.4225427865446192E-2</c:v>
                </c:pt>
                <c:pt idx="3399">
                  <c:v>4.5092114285084521E-2</c:v>
                </c:pt>
                <c:pt idx="3400">
                  <c:v>4.4361686084629162E-2</c:v>
                </c:pt>
                <c:pt idx="3401">
                  <c:v>4.5217199361867189E-2</c:v>
                </c:pt>
                <c:pt idx="3402">
                  <c:v>4.8025684671794487E-2</c:v>
                </c:pt>
                <c:pt idx="3403">
                  <c:v>4.8049142512708594E-2</c:v>
                </c:pt>
                <c:pt idx="3404">
                  <c:v>4.6818409032046163E-2</c:v>
                </c:pt>
                <c:pt idx="3405">
                  <c:v>4.6424336243442346E-2</c:v>
                </c:pt>
                <c:pt idx="3406">
                  <c:v>4.6519076257469198E-2</c:v>
                </c:pt>
                <c:pt idx="3407">
                  <c:v>4.6619372805193432E-2</c:v>
                </c:pt>
                <c:pt idx="3408">
                  <c:v>4.7490955341209902E-2</c:v>
                </c:pt>
                <c:pt idx="3409">
                  <c:v>4.7414368321225746E-2</c:v>
                </c:pt>
                <c:pt idx="3410">
                  <c:v>4.7543882588543238E-2</c:v>
                </c:pt>
                <c:pt idx="3411">
                  <c:v>4.6618242688645874E-2</c:v>
                </c:pt>
                <c:pt idx="3412">
                  <c:v>4.7473126126544314E-2</c:v>
                </c:pt>
                <c:pt idx="3413">
                  <c:v>4.770130525654654E-2</c:v>
                </c:pt>
                <c:pt idx="3414">
                  <c:v>4.8428115701024746E-2</c:v>
                </c:pt>
                <c:pt idx="3415">
                  <c:v>4.8396739897489098E-2</c:v>
                </c:pt>
                <c:pt idx="3416">
                  <c:v>4.8890299038761659E-2</c:v>
                </c:pt>
                <c:pt idx="3417">
                  <c:v>5.2847852836135252E-2</c:v>
                </c:pt>
                <c:pt idx="3418">
                  <c:v>5.3837515564812609E-2</c:v>
                </c:pt>
                <c:pt idx="3419">
                  <c:v>5.3581922534998758E-2</c:v>
                </c:pt>
                <c:pt idx="3420">
                  <c:v>5.3876268968970201E-2</c:v>
                </c:pt>
                <c:pt idx="3421">
                  <c:v>5.3714648395945114E-2</c:v>
                </c:pt>
                <c:pt idx="3422">
                  <c:v>5.3844854240021951E-2</c:v>
                </c:pt>
                <c:pt idx="3423">
                  <c:v>5.4384726153942367E-2</c:v>
                </c:pt>
                <c:pt idx="3424">
                  <c:v>5.4710265408886717E-2</c:v>
                </c:pt>
                <c:pt idx="3425">
                  <c:v>5.5201274466685858E-2</c:v>
                </c:pt>
                <c:pt idx="3426">
                  <c:v>5.4752900960818349E-2</c:v>
                </c:pt>
                <c:pt idx="3427">
                  <c:v>5.4855980423945974E-2</c:v>
                </c:pt>
                <c:pt idx="3428">
                  <c:v>5.4139648566220562E-2</c:v>
                </c:pt>
                <c:pt idx="3429">
                  <c:v>5.3662136888155056E-2</c:v>
                </c:pt>
                <c:pt idx="3430">
                  <c:v>5.3949041057628724E-2</c:v>
                </c:pt>
                <c:pt idx="3431">
                  <c:v>5.3990949987625755E-2</c:v>
                </c:pt>
                <c:pt idx="3432">
                  <c:v>5.4338368576186305E-2</c:v>
                </c:pt>
                <c:pt idx="3433">
                  <c:v>5.4703249300945E-2</c:v>
                </c:pt>
                <c:pt idx="3434">
                  <c:v>5.4608350769711773E-2</c:v>
                </c:pt>
                <c:pt idx="3435">
                  <c:v>5.4604644968402304E-2</c:v>
                </c:pt>
                <c:pt idx="3436">
                  <c:v>5.5061334068684097E-2</c:v>
                </c:pt>
                <c:pt idx="3437">
                  <c:v>5.5314505880050553E-2</c:v>
                </c:pt>
                <c:pt idx="3438">
                  <c:v>5.4843502434146464E-2</c:v>
                </c:pt>
                <c:pt idx="3439">
                  <c:v>5.5414112574308075E-2</c:v>
                </c:pt>
                <c:pt idx="3440">
                  <c:v>5.5460650284957703E-2</c:v>
                </c:pt>
                <c:pt idx="3441">
                  <c:v>5.6096840466495095E-2</c:v>
                </c:pt>
                <c:pt idx="3442">
                  <c:v>5.6137671331205188E-2</c:v>
                </c:pt>
                <c:pt idx="3443">
                  <c:v>5.6458719928123E-2</c:v>
                </c:pt>
                <c:pt idx="3444">
                  <c:v>5.6426747478341928E-2</c:v>
                </c:pt>
                <c:pt idx="3445">
                  <c:v>5.6564439421688699E-2</c:v>
                </c:pt>
                <c:pt idx="3446">
                  <c:v>5.6554276185949673E-2</c:v>
                </c:pt>
                <c:pt idx="3447">
                  <c:v>5.6404785828816986E-2</c:v>
                </c:pt>
                <c:pt idx="3448">
                  <c:v>5.601677283876505E-2</c:v>
                </c:pt>
                <c:pt idx="3449">
                  <c:v>5.6010582068513594E-2</c:v>
                </c:pt>
                <c:pt idx="3450">
                  <c:v>5.5983156498713965E-2</c:v>
                </c:pt>
                <c:pt idx="3451">
                  <c:v>5.5971392572138332E-2</c:v>
                </c:pt>
                <c:pt idx="3452">
                  <c:v>5.812932981080865E-2</c:v>
                </c:pt>
                <c:pt idx="3453">
                  <c:v>5.8144226682703415E-2</c:v>
                </c:pt>
                <c:pt idx="3454">
                  <c:v>5.7999998144822214E-2</c:v>
                </c:pt>
                <c:pt idx="3455">
                  <c:v>5.8057154428757675E-2</c:v>
                </c:pt>
                <c:pt idx="3456">
                  <c:v>5.8007338890019987E-2</c:v>
                </c:pt>
                <c:pt idx="3457">
                  <c:v>5.7581846470985042E-2</c:v>
                </c:pt>
                <c:pt idx="3458">
                  <c:v>5.7627223250401365E-2</c:v>
                </c:pt>
                <c:pt idx="3459">
                  <c:v>5.7564233615313196E-2</c:v>
                </c:pt>
                <c:pt idx="3460">
                  <c:v>5.7024318758431385E-2</c:v>
                </c:pt>
                <c:pt idx="3461">
                  <c:v>5.703650530410851E-2</c:v>
                </c:pt>
                <c:pt idx="3462">
                  <c:v>5.7254944257106283E-2</c:v>
                </c:pt>
                <c:pt idx="3463">
                  <c:v>5.6486521282861718E-2</c:v>
                </c:pt>
                <c:pt idx="3464">
                  <c:v>5.6645086956877568E-2</c:v>
                </c:pt>
                <c:pt idx="3465">
                  <c:v>5.673365846954314E-2</c:v>
                </c:pt>
                <c:pt idx="3466">
                  <c:v>5.6729535835066493E-2</c:v>
                </c:pt>
                <c:pt idx="3467">
                  <c:v>5.6294561458009255E-2</c:v>
                </c:pt>
                <c:pt idx="3468">
                  <c:v>5.6457443299452618E-2</c:v>
                </c:pt>
                <c:pt idx="3469">
                  <c:v>5.6495049536212733E-2</c:v>
                </c:pt>
                <c:pt idx="3470">
                  <c:v>5.6873366609718624E-2</c:v>
                </c:pt>
                <c:pt idx="3471">
                  <c:v>5.6963942876582518E-2</c:v>
                </c:pt>
                <c:pt idx="3472">
                  <c:v>5.7021603756968624E-2</c:v>
                </c:pt>
                <c:pt idx="3473">
                  <c:v>5.7094054800659592E-2</c:v>
                </c:pt>
                <c:pt idx="3474">
                  <c:v>5.8147005593357941E-2</c:v>
                </c:pt>
                <c:pt idx="3475">
                  <c:v>5.8253142932329249E-2</c:v>
                </c:pt>
                <c:pt idx="3476">
                  <c:v>5.8454802703554687E-2</c:v>
                </c:pt>
                <c:pt idx="3477">
                  <c:v>5.8483745670546435E-2</c:v>
                </c:pt>
                <c:pt idx="3478">
                  <c:v>5.8397284741520054E-2</c:v>
                </c:pt>
                <c:pt idx="3479">
                  <c:v>5.8394234720359775E-2</c:v>
                </c:pt>
                <c:pt idx="3480">
                  <c:v>5.8350621651029499E-2</c:v>
                </c:pt>
                <c:pt idx="3481">
                  <c:v>5.837714092202461E-2</c:v>
                </c:pt>
                <c:pt idx="3482">
                  <c:v>5.8367391610146396E-2</c:v>
                </c:pt>
                <c:pt idx="3483">
                  <c:v>5.8168071891953131E-2</c:v>
                </c:pt>
                <c:pt idx="3484">
                  <c:v>5.8197893698194149E-2</c:v>
                </c:pt>
                <c:pt idx="3485">
                  <c:v>5.8420550251881136E-2</c:v>
                </c:pt>
                <c:pt idx="3486">
                  <c:v>5.9048049646955689E-2</c:v>
                </c:pt>
                <c:pt idx="3487">
                  <c:v>5.9035781317952701E-2</c:v>
                </c:pt>
                <c:pt idx="3488">
                  <c:v>5.9123716747350813E-2</c:v>
                </c:pt>
                <c:pt idx="3489">
                  <c:v>5.9310732350182083E-2</c:v>
                </c:pt>
                <c:pt idx="3490">
                  <c:v>5.9349286589939702E-2</c:v>
                </c:pt>
                <c:pt idx="3491">
                  <c:v>5.9378629372626793E-2</c:v>
                </c:pt>
                <c:pt idx="3492">
                  <c:v>5.9372321296233085E-2</c:v>
                </c:pt>
                <c:pt idx="3493">
                  <c:v>5.9822150391925427E-2</c:v>
                </c:pt>
                <c:pt idx="3494">
                  <c:v>5.9930094565267968E-2</c:v>
                </c:pt>
                <c:pt idx="3495">
                  <c:v>5.993370193409657E-2</c:v>
                </c:pt>
                <c:pt idx="3496">
                  <c:v>5.9903962464218655E-2</c:v>
                </c:pt>
                <c:pt idx="3497">
                  <c:v>6.0215562587536429E-2</c:v>
                </c:pt>
                <c:pt idx="3498">
                  <c:v>6.0160134986466572E-2</c:v>
                </c:pt>
                <c:pt idx="3499">
                  <c:v>6.045982835740666E-2</c:v>
                </c:pt>
                <c:pt idx="3500">
                  <c:v>6.0486548928465146E-2</c:v>
                </c:pt>
                <c:pt idx="3501">
                  <c:v>6.0529765448148129E-2</c:v>
                </c:pt>
                <c:pt idx="3502">
                  <c:v>6.0636713494928274E-2</c:v>
                </c:pt>
                <c:pt idx="3503">
                  <c:v>6.0766889892727188E-2</c:v>
                </c:pt>
                <c:pt idx="3504">
                  <c:v>6.0771659444841204E-2</c:v>
                </c:pt>
                <c:pt idx="3505">
                  <c:v>6.0978822490441863E-2</c:v>
                </c:pt>
                <c:pt idx="3506">
                  <c:v>6.1122547486979123E-2</c:v>
                </c:pt>
                <c:pt idx="3507">
                  <c:v>6.1219362922613658E-2</c:v>
                </c:pt>
                <c:pt idx="3508">
                  <c:v>6.0470101990020765E-2</c:v>
                </c:pt>
                <c:pt idx="3509">
                  <c:v>5.9728427092343474E-2</c:v>
                </c:pt>
                <c:pt idx="3510">
                  <c:v>5.9699890003873442E-2</c:v>
                </c:pt>
                <c:pt idx="3511">
                  <c:v>5.8859547201402428E-2</c:v>
                </c:pt>
                <c:pt idx="3512">
                  <c:v>5.7302856234116441E-2</c:v>
                </c:pt>
                <c:pt idx="3513">
                  <c:v>5.9589484586564614E-2</c:v>
                </c:pt>
                <c:pt idx="3514">
                  <c:v>6.0707870333762556E-2</c:v>
                </c:pt>
                <c:pt idx="3515">
                  <c:v>6.1588175823041102E-2</c:v>
                </c:pt>
                <c:pt idx="3516">
                  <c:v>6.2368011224771008E-2</c:v>
                </c:pt>
                <c:pt idx="3517">
                  <c:v>6.3422337330824377E-2</c:v>
                </c:pt>
                <c:pt idx="3518">
                  <c:v>6.2756561379295528E-2</c:v>
                </c:pt>
                <c:pt idx="3519">
                  <c:v>6.2668416047267708E-2</c:v>
                </c:pt>
                <c:pt idx="3520">
                  <c:v>6.2551815766148447E-2</c:v>
                </c:pt>
                <c:pt idx="3521">
                  <c:v>6.229927039839226E-2</c:v>
                </c:pt>
                <c:pt idx="3522">
                  <c:v>6.1559101639508555E-2</c:v>
                </c:pt>
                <c:pt idx="3523">
                  <c:v>6.1534944940630672E-2</c:v>
                </c:pt>
                <c:pt idx="3524">
                  <c:v>6.1205645276578215E-2</c:v>
                </c:pt>
                <c:pt idx="3525">
                  <c:v>6.197371583458882E-2</c:v>
                </c:pt>
                <c:pt idx="3526">
                  <c:v>6.1499135930675818E-2</c:v>
                </c:pt>
                <c:pt idx="3527">
                  <c:v>5.8361408027220105E-2</c:v>
                </c:pt>
                <c:pt idx="3528">
                  <c:v>5.7511478001308854E-2</c:v>
                </c:pt>
                <c:pt idx="3529">
                  <c:v>5.8454644732205276E-2</c:v>
                </c:pt>
                <c:pt idx="3530">
                  <c:v>5.81988666247178E-2</c:v>
                </c:pt>
                <c:pt idx="3531">
                  <c:v>5.824454141621558E-2</c:v>
                </c:pt>
                <c:pt idx="3532">
                  <c:v>5.7677903871040465E-2</c:v>
                </c:pt>
                <c:pt idx="3533">
                  <c:v>5.7939871670877045E-2</c:v>
                </c:pt>
                <c:pt idx="3534">
                  <c:v>5.7317502684812602E-2</c:v>
                </c:pt>
                <c:pt idx="3535">
                  <c:v>5.6740803289801321E-2</c:v>
                </c:pt>
                <c:pt idx="3536">
                  <c:v>5.6682173083335709E-2</c:v>
                </c:pt>
                <c:pt idx="3537">
                  <c:v>5.6921870833571954E-2</c:v>
                </c:pt>
                <c:pt idx="3538">
                  <c:v>5.7146010183290664E-2</c:v>
                </c:pt>
                <c:pt idx="3539">
                  <c:v>5.7145371264460863E-2</c:v>
                </c:pt>
                <c:pt idx="3540">
                  <c:v>5.69263227674872E-2</c:v>
                </c:pt>
                <c:pt idx="3541">
                  <c:v>6.0009281230165551E-2</c:v>
                </c:pt>
                <c:pt idx="3542">
                  <c:v>5.9734528366853501E-2</c:v>
                </c:pt>
                <c:pt idx="3543">
                  <c:v>6.0863712754903238E-2</c:v>
                </c:pt>
                <c:pt idx="3544">
                  <c:v>6.1351220227744273E-2</c:v>
                </c:pt>
                <c:pt idx="3545">
                  <c:v>6.1335910502244892E-2</c:v>
                </c:pt>
                <c:pt idx="3546">
                  <c:v>6.0509348630701912E-2</c:v>
                </c:pt>
                <c:pt idx="3547">
                  <c:v>6.0273669892555205E-2</c:v>
                </c:pt>
                <c:pt idx="3548">
                  <c:v>6.1526582892503644E-2</c:v>
                </c:pt>
                <c:pt idx="3549">
                  <c:v>6.147303440437285E-2</c:v>
                </c:pt>
                <c:pt idx="3550">
                  <c:v>6.1566384510957972E-2</c:v>
                </c:pt>
                <c:pt idx="3551">
                  <c:v>6.0987619920627463E-2</c:v>
                </c:pt>
                <c:pt idx="3552">
                  <c:v>6.0921794756323228E-2</c:v>
                </c:pt>
                <c:pt idx="3553">
                  <c:v>6.0544805347165422E-2</c:v>
                </c:pt>
                <c:pt idx="3554">
                  <c:v>6.176995770259134E-2</c:v>
                </c:pt>
                <c:pt idx="3555">
                  <c:v>6.1439679080917881E-2</c:v>
                </c:pt>
                <c:pt idx="3556">
                  <c:v>6.1445462894166573E-2</c:v>
                </c:pt>
                <c:pt idx="3557">
                  <c:v>6.1667329462838733E-2</c:v>
                </c:pt>
                <c:pt idx="3558">
                  <c:v>6.1887268624531491E-2</c:v>
                </c:pt>
                <c:pt idx="3559">
                  <c:v>6.241219018279278E-2</c:v>
                </c:pt>
                <c:pt idx="3560">
                  <c:v>6.3682044091622897E-2</c:v>
                </c:pt>
                <c:pt idx="3561">
                  <c:v>6.3886501733147777E-2</c:v>
                </c:pt>
                <c:pt idx="3562">
                  <c:v>6.1971907185944641E-2</c:v>
                </c:pt>
                <c:pt idx="3563">
                  <c:v>6.1997862573802298E-2</c:v>
                </c:pt>
                <c:pt idx="3564">
                  <c:v>6.2013238955752004E-2</c:v>
                </c:pt>
                <c:pt idx="3565">
                  <c:v>6.2011133870215104E-2</c:v>
                </c:pt>
                <c:pt idx="3566">
                  <c:v>6.2026611291108417E-2</c:v>
                </c:pt>
                <c:pt idx="3567">
                  <c:v>6.2030365493573263E-2</c:v>
                </c:pt>
                <c:pt idx="3568">
                  <c:v>6.2410516209048472E-2</c:v>
                </c:pt>
                <c:pt idx="3569">
                  <c:v>6.241624586304112E-2</c:v>
                </c:pt>
                <c:pt idx="3570">
                  <c:v>6.2379745141059838E-2</c:v>
                </c:pt>
                <c:pt idx="3571">
                  <c:v>6.2425512393955364E-2</c:v>
                </c:pt>
                <c:pt idx="3572">
                  <c:v>6.8435033929209674E-2</c:v>
                </c:pt>
                <c:pt idx="3573">
                  <c:v>7.024200512056597E-2</c:v>
                </c:pt>
                <c:pt idx="3574">
                  <c:v>7.1188017501340767E-2</c:v>
                </c:pt>
                <c:pt idx="3575">
                  <c:v>7.3845515795254779E-2</c:v>
                </c:pt>
                <c:pt idx="3576">
                  <c:v>7.4578743808732029E-2</c:v>
                </c:pt>
                <c:pt idx="3577">
                  <c:v>7.5926167627461905E-2</c:v>
                </c:pt>
                <c:pt idx="3578">
                  <c:v>7.5596075329639745E-2</c:v>
                </c:pt>
                <c:pt idx="3579">
                  <c:v>7.561437675380886E-2</c:v>
                </c:pt>
                <c:pt idx="3580">
                  <c:v>7.9944406270654425E-2</c:v>
                </c:pt>
                <c:pt idx="3581">
                  <c:v>8.0342576180186323E-2</c:v>
                </c:pt>
                <c:pt idx="3582">
                  <c:v>8.109127033996584E-2</c:v>
                </c:pt>
                <c:pt idx="3583">
                  <c:v>8.1377616274854694E-2</c:v>
                </c:pt>
                <c:pt idx="3584">
                  <c:v>8.0775364729573126E-2</c:v>
                </c:pt>
                <c:pt idx="3585">
                  <c:v>8.0795378380961513E-2</c:v>
                </c:pt>
                <c:pt idx="3586">
                  <c:v>8.1381081457331458E-2</c:v>
                </c:pt>
                <c:pt idx="3587">
                  <c:v>8.1227231356487184E-2</c:v>
                </c:pt>
                <c:pt idx="3588">
                  <c:v>8.1554681493084452E-2</c:v>
                </c:pt>
                <c:pt idx="3589">
                  <c:v>8.1569307629486124E-2</c:v>
                </c:pt>
                <c:pt idx="3590">
                  <c:v>8.1778188058741139E-2</c:v>
                </c:pt>
                <c:pt idx="3591">
                  <c:v>8.1898838106490776E-2</c:v>
                </c:pt>
                <c:pt idx="3592">
                  <c:v>8.1891480201633851E-2</c:v>
                </c:pt>
                <c:pt idx="3593">
                  <c:v>8.189793207379846E-2</c:v>
                </c:pt>
                <c:pt idx="3594">
                  <c:v>8.2848774696768601E-2</c:v>
                </c:pt>
                <c:pt idx="3595">
                  <c:v>9.0141029065934991E-2</c:v>
                </c:pt>
                <c:pt idx="3596">
                  <c:v>9.296223883198497E-2</c:v>
                </c:pt>
                <c:pt idx="3597">
                  <c:v>9.3272003200373016E-2</c:v>
                </c:pt>
                <c:pt idx="3598">
                  <c:v>9.5885557317804182E-2</c:v>
                </c:pt>
                <c:pt idx="3599">
                  <c:v>9.5804244121525287E-2</c:v>
                </c:pt>
                <c:pt idx="3600">
                  <c:v>9.6538999814070103E-2</c:v>
                </c:pt>
                <c:pt idx="3601">
                  <c:v>9.6603436472997489E-2</c:v>
                </c:pt>
                <c:pt idx="3602">
                  <c:v>9.6609776781973883E-2</c:v>
                </c:pt>
                <c:pt idx="3603">
                  <c:v>0.10248060747481311</c:v>
                </c:pt>
                <c:pt idx="3604">
                  <c:v>0.10411005829845989</c:v>
                </c:pt>
                <c:pt idx="3605">
                  <c:v>0.10463357059045912</c:v>
                </c:pt>
                <c:pt idx="3606">
                  <c:v>0.1059367695325147</c:v>
                </c:pt>
                <c:pt idx="3607">
                  <c:v>0.10580196698497669</c:v>
                </c:pt>
                <c:pt idx="3608">
                  <c:v>0.10578579826771889</c:v>
                </c:pt>
                <c:pt idx="3609">
                  <c:v>0.10541624793972294</c:v>
                </c:pt>
                <c:pt idx="3610">
                  <c:v>0.10541896626571899</c:v>
                </c:pt>
                <c:pt idx="3611">
                  <c:v>0.10535606248254671</c:v>
                </c:pt>
                <c:pt idx="3612">
                  <c:v>0.10818688004940537</c:v>
                </c:pt>
                <c:pt idx="3613">
                  <c:v>0.10960403207205872</c:v>
                </c:pt>
                <c:pt idx="3614">
                  <c:v>0.10961375841073517</c:v>
                </c:pt>
                <c:pt idx="3615">
                  <c:v>0.10949393103290819</c:v>
                </c:pt>
                <c:pt idx="3616">
                  <c:v>0.11075696436963399</c:v>
                </c:pt>
                <c:pt idx="3617">
                  <c:v>0.11139614160073104</c:v>
                </c:pt>
                <c:pt idx="3618">
                  <c:v>0.11139393971392803</c:v>
                </c:pt>
                <c:pt idx="3619">
                  <c:v>0.11134547568848978</c:v>
                </c:pt>
                <c:pt idx="3620">
                  <c:v>0.11154021670836155</c:v>
                </c:pt>
                <c:pt idx="3621">
                  <c:v>0.11236186368327758</c:v>
                </c:pt>
                <c:pt idx="3622">
                  <c:v>0.11237496559771512</c:v>
                </c:pt>
                <c:pt idx="3623">
                  <c:v>0.11151041237654975</c:v>
                </c:pt>
                <c:pt idx="3624">
                  <c:v>0.1109442915750958</c:v>
                </c:pt>
                <c:pt idx="3625">
                  <c:v>0.11028857860684217</c:v>
                </c:pt>
                <c:pt idx="3626">
                  <c:v>0.111423771622356</c:v>
                </c:pt>
                <c:pt idx="3627">
                  <c:v>0.11097618339779167</c:v>
                </c:pt>
                <c:pt idx="3628">
                  <c:v>0.11087718326397451</c:v>
                </c:pt>
                <c:pt idx="3629">
                  <c:v>0.11089125216009649</c:v>
                </c:pt>
                <c:pt idx="3630">
                  <c:v>0.1109690245089917</c:v>
                </c:pt>
                <c:pt idx="3631">
                  <c:v>0.11113972794013641</c:v>
                </c:pt>
                <c:pt idx="3632">
                  <c:v>0.11218129615102827</c:v>
                </c:pt>
                <c:pt idx="3633">
                  <c:v>0.11217743869876333</c:v>
                </c:pt>
                <c:pt idx="3634">
                  <c:v>0.11254889694559041</c:v>
                </c:pt>
                <c:pt idx="3635">
                  <c:v>0.1123068297667269</c:v>
                </c:pt>
                <c:pt idx="3636">
                  <c:v>0.11236082693340531</c:v>
                </c:pt>
                <c:pt idx="3637">
                  <c:v>0.11280337520025681</c:v>
                </c:pt>
                <c:pt idx="3638">
                  <c:v>0.11376702185054795</c:v>
                </c:pt>
                <c:pt idx="3639">
                  <c:v>0.11324810716675165</c:v>
                </c:pt>
                <c:pt idx="3640">
                  <c:v>0.11344594746987123</c:v>
                </c:pt>
                <c:pt idx="3641">
                  <c:v>0.11334940454858214</c:v>
                </c:pt>
                <c:pt idx="3642">
                  <c:v>0.11317849005888329</c:v>
                </c:pt>
                <c:pt idx="3643">
                  <c:v>0.11282035407522058</c:v>
                </c:pt>
                <c:pt idx="3644">
                  <c:v>0.11274786426601545</c:v>
                </c:pt>
                <c:pt idx="3645">
                  <c:v>0.11273110344452358</c:v>
                </c:pt>
                <c:pt idx="3646">
                  <c:v>0.11266288966854669</c:v>
                </c:pt>
                <c:pt idx="3647">
                  <c:v>0.11376082471046638</c:v>
                </c:pt>
                <c:pt idx="3648">
                  <c:v>0.11354858691809262</c:v>
                </c:pt>
                <c:pt idx="3649">
                  <c:v>0.11343176712579436</c:v>
                </c:pt>
                <c:pt idx="3650">
                  <c:v>0.11374733379367441</c:v>
                </c:pt>
                <c:pt idx="3651">
                  <c:v>0.11180542326415017</c:v>
                </c:pt>
                <c:pt idx="3652">
                  <c:v>0.11240140091726442</c:v>
                </c:pt>
                <c:pt idx="3653">
                  <c:v>0.11193433694614283</c:v>
                </c:pt>
                <c:pt idx="3654">
                  <c:v>0.11288586686326658</c:v>
                </c:pt>
                <c:pt idx="3655">
                  <c:v>0.11513167953145508</c:v>
                </c:pt>
                <c:pt idx="3656">
                  <c:v>0.11603942268804658</c:v>
                </c:pt>
                <c:pt idx="3657">
                  <c:v>0.11616785737320436</c:v>
                </c:pt>
                <c:pt idx="3658">
                  <c:v>0.11725366991028037</c:v>
                </c:pt>
                <c:pt idx="3659">
                  <c:v>0.1171909616878639</c:v>
                </c:pt>
                <c:pt idx="3660">
                  <c:v>0.11749002400190942</c:v>
                </c:pt>
                <c:pt idx="3661">
                  <c:v>0.11820380934454736</c:v>
                </c:pt>
                <c:pt idx="3662">
                  <c:v>0.11834636177539608</c:v>
                </c:pt>
                <c:pt idx="3663">
                  <c:v>0.12095688066744717</c:v>
                </c:pt>
                <c:pt idx="3664">
                  <c:v>0.12161469195736385</c:v>
                </c:pt>
                <c:pt idx="3665">
                  <c:v>0.1218768809534904</c:v>
                </c:pt>
                <c:pt idx="3666">
                  <c:v>0.12168042763881415</c:v>
                </c:pt>
                <c:pt idx="3667">
                  <c:v>0.12178559708933893</c:v>
                </c:pt>
                <c:pt idx="3668">
                  <c:v>0.12201257782416407</c:v>
                </c:pt>
                <c:pt idx="3669">
                  <c:v>0.12229845571837712</c:v>
                </c:pt>
                <c:pt idx="3670">
                  <c:v>0.12419786397733845</c:v>
                </c:pt>
                <c:pt idx="3671">
                  <c:v>0.12486433208120186</c:v>
                </c:pt>
                <c:pt idx="3672">
                  <c:v>0.1248208295281866</c:v>
                </c:pt>
                <c:pt idx="3673">
                  <c:v>0.12484997909671421</c:v>
                </c:pt>
                <c:pt idx="3674">
                  <c:v>0.12658160219782819</c:v>
                </c:pt>
                <c:pt idx="3675">
                  <c:v>0.12667649910374781</c:v>
                </c:pt>
                <c:pt idx="3676">
                  <c:v>0.12718637838175137</c:v>
                </c:pt>
                <c:pt idx="3677">
                  <c:v>0.12846743109427985</c:v>
                </c:pt>
                <c:pt idx="3678">
                  <c:v>0.12839296369869779</c:v>
                </c:pt>
                <c:pt idx="3679">
                  <c:v>0.12917415902250737</c:v>
                </c:pt>
                <c:pt idx="3680">
                  <c:v>0.12909672435056566</c:v>
                </c:pt>
                <c:pt idx="3681">
                  <c:v>0.13023267196865917</c:v>
                </c:pt>
                <c:pt idx="3682">
                  <c:v>0.12810607607035371</c:v>
                </c:pt>
                <c:pt idx="3683">
                  <c:v>0.12776165274174348</c:v>
                </c:pt>
                <c:pt idx="3684">
                  <c:v>0.12717358246222038</c:v>
                </c:pt>
                <c:pt idx="3685">
                  <c:v>0.13011183260224721</c:v>
                </c:pt>
                <c:pt idx="3686">
                  <c:v>0.13415050131091943</c:v>
                </c:pt>
                <c:pt idx="3687">
                  <c:v>0.13413927828116218</c:v>
                </c:pt>
                <c:pt idx="3688">
                  <c:v>0.134299444438434</c:v>
                </c:pt>
                <c:pt idx="3689">
                  <c:v>0.13491424479279437</c:v>
                </c:pt>
                <c:pt idx="3690">
                  <c:v>0.13252694410590585</c:v>
                </c:pt>
                <c:pt idx="3691">
                  <c:v>0.13230617569320963</c:v>
                </c:pt>
                <c:pt idx="3692">
                  <c:v>0.13180252098004727</c:v>
                </c:pt>
                <c:pt idx="3693">
                  <c:v>0.13428488696538815</c:v>
                </c:pt>
                <c:pt idx="3694">
                  <c:v>0.13410983615273916</c:v>
                </c:pt>
                <c:pt idx="3695">
                  <c:v>0.13403995628519258</c:v>
                </c:pt>
                <c:pt idx="3696">
                  <c:v>0.13497940616542975</c:v>
                </c:pt>
                <c:pt idx="3697">
                  <c:v>0.13500917244181088</c:v>
                </c:pt>
                <c:pt idx="3698">
                  <c:v>0.1347652490261585</c:v>
                </c:pt>
                <c:pt idx="3699">
                  <c:v>0.13480267666701334</c:v>
                </c:pt>
                <c:pt idx="3700">
                  <c:v>0.13470903265969364</c:v>
                </c:pt>
                <c:pt idx="3701">
                  <c:v>0.13597983997398114</c:v>
                </c:pt>
                <c:pt idx="3702">
                  <c:v>0.13689447441341529</c:v>
                </c:pt>
                <c:pt idx="3703">
                  <c:v>0.14020619729237283</c:v>
                </c:pt>
                <c:pt idx="3704">
                  <c:v>0.13993386846075623</c:v>
                </c:pt>
                <c:pt idx="3705">
                  <c:v>0.13787829587669673</c:v>
                </c:pt>
                <c:pt idx="3706">
                  <c:v>0.13649425849284572</c:v>
                </c:pt>
                <c:pt idx="3707">
                  <c:v>0.138203962159796</c:v>
                </c:pt>
                <c:pt idx="3708">
                  <c:v>0.13736055676241252</c:v>
                </c:pt>
                <c:pt idx="3709">
                  <c:v>0.13741287279826367</c:v>
                </c:pt>
                <c:pt idx="3710">
                  <c:v>0.13719621088742132</c:v>
                </c:pt>
                <c:pt idx="3711">
                  <c:v>0.13800570148736244</c:v>
                </c:pt>
                <c:pt idx="3712">
                  <c:v>0.13807636028060313</c:v>
                </c:pt>
                <c:pt idx="3713">
                  <c:v>0.13384615145819209</c:v>
                </c:pt>
                <c:pt idx="3714">
                  <c:v>0.13239721100840937</c:v>
                </c:pt>
                <c:pt idx="3715">
                  <c:v>0.13216282955377989</c:v>
                </c:pt>
                <c:pt idx="3716">
                  <c:v>0.13344935444531539</c:v>
                </c:pt>
                <c:pt idx="3717">
                  <c:v>0.13350925260037455</c:v>
                </c:pt>
                <c:pt idx="3718">
                  <c:v>0.13347966331196479</c:v>
                </c:pt>
                <c:pt idx="3719">
                  <c:v>0.13346410595065739</c:v>
                </c:pt>
                <c:pt idx="3720">
                  <c:v>0.13353208092925756</c:v>
                </c:pt>
                <c:pt idx="3721">
                  <c:v>0.13400860218808205</c:v>
                </c:pt>
                <c:pt idx="3722">
                  <c:v>0.13166114496729267</c:v>
                </c:pt>
                <c:pt idx="3723">
                  <c:v>0.13053546875021019</c:v>
                </c:pt>
                <c:pt idx="3724">
                  <c:v>0.13066044678626415</c:v>
                </c:pt>
                <c:pt idx="3725">
                  <c:v>0.13344728989975693</c:v>
                </c:pt>
                <c:pt idx="3726">
                  <c:v>0.13308937185273026</c:v>
                </c:pt>
                <c:pt idx="3727">
                  <c:v>0.13727130164294382</c:v>
                </c:pt>
                <c:pt idx="3728">
                  <c:v>0.13731911328651178</c:v>
                </c:pt>
                <c:pt idx="3729">
                  <c:v>0.13735345252481551</c:v>
                </c:pt>
                <c:pt idx="3730">
                  <c:v>0.13771745211744918</c:v>
                </c:pt>
                <c:pt idx="3731">
                  <c:v>0.137602021499064</c:v>
                </c:pt>
                <c:pt idx="3732">
                  <c:v>0.14315739050007842</c:v>
                </c:pt>
                <c:pt idx="3733">
                  <c:v>0.1442086550310839</c:v>
                </c:pt>
                <c:pt idx="3734">
                  <c:v>0.14420995862603334</c:v>
                </c:pt>
                <c:pt idx="3735">
                  <c:v>0.14430884368285174</c:v>
                </c:pt>
                <c:pt idx="3736">
                  <c:v>0.14418984872051782</c:v>
                </c:pt>
                <c:pt idx="3737">
                  <c:v>0.14452985076661851</c:v>
                </c:pt>
                <c:pt idx="3738">
                  <c:v>0.14466532976352986</c:v>
                </c:pt>
                <c:pt idx="3739">
                  <c:v>0.14467858571205819</c:v>
                </c:pt>
                <c:pt idx="3740">
                  <c:v>0.14543374787501545</c:v>
                </c:pt>
                <c:pt idx="3741">
                  <c:v>0.1454902657269484</c:v>
                </c:pt>
                <c:pt idx="3742">
                  <c:v>0.14502367999135737</c:v>
                </c:pt>
                <c:pt idx="3743">
                  <c:v>0.14641250972076422</c:v>
                </c:pt>
                <c:pt idx="3744">
                  <c:v>0.14662013035936941</c:v>
                </c:pt>
                <c:pt idx="3745">
                  <c:v>0.14659942340461105</c:v>
                </c:pt>
                <c:pt idx="3746">
                  <c:v>0.14688014881856865</c:v>
                </c:pt>
                <c:pt idx="3747">
                  <c:v>0.14812608567473887</c:v>
                </c:pt>
                <c:pt idx="3748">
                  <c:v>0.15335897308402177</c:v>
                </c:pt>
                <c:pt idx="3749">
                  <c:v>0.15505939229367055</c:v>
                </c:pt>
                <c:pt idx="3750">
                  <c:v>0.15636057651350707</c:v>
                </c:pt>
                <c:pt idx="3751">
                  <c:v>0.15647141090526442</c:v>
                </c:pt>
                <c:pt idx="3752">
                  <c:v>0.15908352751695568</c:v>
                </c:pt>
                <c:pt idx="3753">
                  <c:v>0.15952603816207822</c:v>
                </c:pt>
                <c:pt idx="3754">
                  <c:v>0.15959816045693495</c:v>
                </c:pt>
                <c:pt idx="3755">
                  <c:v>0.15969752361180162</c:v>
                </c:pt>
                <c:pt idx="3756">
                  <c:v>0.15978462605642829</c:v>
                </c:pt>
                <c:pt idx="3757">
                  <c:v>0.1616405023655523</c:v>
                </c:pt>
                <c:pt idx="3758">
                  <c:v>0.16210605337754072</c:v>
                </c:pt>
                <c:pt idx="3759">
                  <c:v>0.16275483639248067</c:v>
                </c:pt>
                <c:pt idx="3760">
                  <c:v>0.1624087444187923</c:v>
                </c:pt>
                <c:pt idx="3761">
                  <c:v>0.162332861401948</c:v>
                </c:pt>
                <c:pt idx="3762">
                  <c:v>0.16216890429616282</c:v>
                </c:pt>
                <c:pt idx="3763">
                  <c:v>0.16245638840871302</c:v>
                </c:pt>
                <c:pt idx="3764">
                  <c:v>0.16226889226311961</c:v>
                </c:pt>
                <c:pt idx="3765">
                  <c:v>0.16292449598159792</c:v>
                </c:pt>
                <c:pt idx="3766">
                  <c:v>0.16253328721490429</c:v>
                </c:pt>
                <c:pt idx="3767">
                  <c:v>0.1624516958286778</c:v>
                </c:pt>
                <c:pt idx="3768">
                  <c:v>0.1620299225295094</c:v>
                </c:pt>
                <c:pt idx="3769">
                  <c:v>0.16253399653583303</c:v>
                </c:pt>
                <c:pt idx="3770">
                  <c:v>0.16360054323611595</c:v>
                </c:pt>
                <c:pt idx="3771">
                  <c:v>0.16278783470471705</c:v>
                </c:pt>
                <c:pt idx="3772">
                  <c:v>0.16266599328265804</c:v>
                </c:pt>
                <c:pt idx="3773">
                  <c:v>0.16133330383926317</c:v>
                </c:pt>
                <c:pt idx="3774">
                  <c:v>0.16034741171542938</c:v>
                </c:pt>
                <c:pt idx="3775">
                  <c:v>0.15999931780730431</c:v>
                </c:pt>
                <c:pt idx="3776">
                  <c:v>0.16059955633310435</c:v>
                </c:pt>
                <c:pt idx="3777">
                  <c:v>0.16134537776540794</c:v>
                </c:pt>
                <c:pt idx="3778">
                  <c:v>0.1611976089180783</c:v>
                </c:pt>
                <c:pt idx="3779">
                  <c:v>0.16153140706387167</c:v>
                </c:pt>
                <c:pt idx="3780">
                  <c:v>0.16008619381059935</c:v>
                </c:pt>
                <c:pt idx="3781">
                  <c:v>0.15962186286268956</c:v>
                </c:pt>
                <c:pt idx="3782">
                  <c:v>0.15960280034661806</c:v>
                </c:pt>
                <c:pt idx="3783">
                  <c:v>0.15952855934921914</c:v>
                </c:pt>
                <c:pt idx="3784">
                  <c:v>0.15840970093040332</c:v>
                </c:pt>
                <c:pt idx="3785">
                  <c:v>0.1584749805252833</c:v>
                </c:pt>
                <c:pt idx="3786">
                  <c:v>0.15837523271072207</c:v>
                </c:pt>
                <c:pt idx="3787">
                  <c:v>0.15719935833552132</c:v>
                </c:pt>
                <c:pt idx="3788">
                  <c:v>0.15721818577851371</c:v>
                </c:pt>
                <c:pt idx="3789">
                  <c:v>0.15650304043070501</c:v>
                </c:pt>
                <c:pt idx="3790">
                  <c:v>0.15656423464119393</c:v>
                </c:pt>
                <c:pt idx="3791">
                  <c:v>0.15547942479124102</c:v>
                </c:pt>
                <c:pt idx="3792">
                  <c:v>0.15506104143199781</c:v>
                </c:pt>
                <c:pt idx="3793">
                  <c:v>0.15497206091565316</c:v>
                </c:pt>
                <c:pt idx="3794">
                  <c:v>0.15515728444927915</c:v>
                </c:pt>
                <c:pt idx="3795">
                  <c:v>0.15090834256106803</c:v>
                </c:pt>
                <c:pt idx="3796">
                  <c:v>0.14741315415504341</c:v>
                </c:pt>
                <c:pt idx="3797">
                  <c:v>0.1473314929172046</c:v>
                </c:pt>
                <c:pt idx="3798">
                  <c:v>0.14726779576825053</c:v>
                </c:pt>
                <c:pt idx="3799">
                  <c:v>0.14681207054176493</c:v>
                </c:pt>
                <c:pt idx="3800">
                  <c:v>0.1471909605974748</c:v>
                </c:pt>
                <c:pt idx="3801">
                  <c:v>0.14714558680198916</c:v>
                </c:pt>
                <c:pt idx="3802">
                  <c:v>0.14716340062025279</c:v>
                </c:pt>
                <c:pt idx="3803">
                  <c:v>0.14431375875622746</c:v>
                </c:pt>
                <c:pt idx="3804">
                  <c:v>0.14550140778720128</c:v>
                </c:pt>
                <c:pt idx="3805">
                  <c:v>0.1455545816378081</c:v>
                </c:pt>
                <c:pt idx="3806">
                  <c:v>0.14356767369477824</c:v>
                </c:pt>
                <c:pt idx="3807">
                  <c:v>0.1435701255640752</c:v>
                </c:pt>
                <c:pt idx="3808">
                  <c:v>0.1434662456455848</c:v>
                </c:pt>
                <c:pt idx="3809">
                  <c:v>0.14413601259936498</c:v>
                </c:pt>
                <c:pt idx="3810">
                  <c:v>0.14528645373116678</c:v>
                </c:pt>
                <c:pt idx="3811">
                  <c:v>0.14426543872359937</c:v>
                </c:pt>
                <c:pt idx="3812">
                  <c:v>0.14434415340470144</c:v>
                </c:pt>
                <c:pt idx="3813">
                  <c:v>0.14212918671609484</c:v>
                </c:pt>
                <c:pt idx="3814">
                  <c:v>0.14269886227839851</c:v>
                </c:pt>
                <c:pt idx="3815">
                  <c:v>0.14056780429590265</c:v>
                </c:pt>
                <c:pt idx="3816">
                  <c:v>0.14025530557717786</c:v>
                </c:pt>
                <c:pt idx="3817">
                  <c:v>0.13866265399444241</c:v>
                </c:pt>
                <c:pt idx="3818">
                  <c:v>0.13803866332647557</c:v>
                </c:pt>
                <c:pt idx="3819">
                  <c:v>0.13812240824714184</c:v>
                </c:pt>
                <c:pt idx="3820">
                  <c:v>0.14024914358977811</c:v>
                </c:pt>
                <c:pt idx="3821">
                  <c:v>0.14058113149103019</c:v>
                </c:pt>
                <c:pt idx="3822">
                  <c:v>0.14051924579522415</c:v>
                </c:pt>
                <c:pt idx="3823">
                  <c:v>0.14070316432530716</c:v>
                </c:pt>
                <c:pt idx="3824">
                  <c:v>0.14115605099991091</c:v>
                </c:pt>
                <c:pt idx="3825">
                  <c:v>0.14117783370388601</c:v>
                </c:pt>
                <c:pt idx="3826">
                  <c:v>0.13970054757202047</c:v>
                </c:pt>
                <c:pt idx="3827">
                  <c:v>0.13975644012370433</c:v>
                </c:pt>
                <c:pt idx="3828">
                  <c:v>0.13975547876786701</c:v>
                </c:pt>
                <c:pt idx="3829">
                  <c:v>0.1398774314214182</c:v>
                </c:pt>
                <c:pt idx="3830">
                  <c:v>0.14083214819992465</c:v>
                </c:pt>
                <c:pt idx="3831">
                  <c:v>0.14040446072761142</c:v>
                </c:pt>
                <c:pt idx="3832">
                  <c:v>0.1409265214792709</c:v>
                </c:pt>
                <c:pt idx="3833">
                  <c:v>0.14106903875450028</c:v>
                </c:pt>
                <c:pt idx="3834">
                  <c:v>0.14109578013749141</c:v>
                </c:pt>
                <c:pt idx="3835">
                  <c:v>0.13835810137433349</c:v>
                </c:pt>
                <c:pt idx="3836">
                  <c:v>0.13754831675140064</c:v>
                </c:pt>
                <c:pt idx="3837">
                  <c:v>0.1337283208205759</c:v>
                </c:pt>
                <c:pt idx="3838">
                  <c:v>0.13462876620707195</c:v>
                </c:pt>
                <c:pt idx="3839">
                  <c:v>0.13555073343476542</c:v>
                </c:pt>
                <c:pt idx="3840">
                  <c:v>0.13495781079719185</c:v>
                </c:pt>
                <c:pt idx="3841">
                  <c:v>0.13500446979213623</c:v>
                </c:pt>
                <c:pt idx="3842">
                  <c:v>0.1298412015600213</c:v>
                </c:pt>
                <c:pt idx="3843">
                  <c:v>0.12920656088313842</c:v>
                </c:pt>
                <c:pt idx="3844">
                  <c:v>0.13065001721197356</c:v>
                </c:pt>
                <c:pt idx="3845">
                  <c:v>0.13149998522017112</c:v>
                </c:pt>
                <c:pt idx="3846">
                  <c:v>0.13044439793242724</c:v>
                </c:pt>
                <c:pt idx="3847">
                  <c:v>0.13037635571986117</c:v>
                </c:pt>
                <c:pt idx="3848">
                  <c:v>0.13027823770689084</c:v>
                </c:pt>
                <c:pt idx="3849">
                  <c:v>0.13060109798038641</c:v>
                </c:pt>
                <c:pt idx="3850">
                  <c:v>0.12978449956530516</c:v>
                </c:pt>
                <c:pt idx="3851">
                  <c:v>0.12938932282897511</c:v>
                </c:pt>
                <c:pt idx="3852">
                  <c:v>0.12924724972566487</c:v>
                </c:pt>
                <c:pt idx="3853">
                  <c:v>0.12836634399635447</c:v>
                </c:pt>
                <c:pt idx="3854">
                  <c:v>0.1294235957102968</c:v>
                </c:pt>
                <c:pt idx="3855">
                  <c:v>0.1297199628606209</c:v>
                </c:pt>
                <c:pt idx="3856">
                  <c:v>0.12928756038707265</c:v>
                </c:pt>
                <c:pt idx="3857">
                  <c:v>0.12723517540215967</c:v>
                </c:pt>
                <c:pt idx="3858">
                  <c:v>0.12003566244003029</c:v>
                </c:pt>
                <c:pt idx="3859">
                  <c:v>0.11797621357081088</c:v>
                </c:pt>
                <c:pt idx="3860">
                  <c:v>0.11649015780048298</c:v>
                </c:pt>
                <c:pt idx="3861">
                  <c:v>0.11615875644129192</c:v>
                </c:pt>
                <c:pt idx="3862">
                  <c:v>0.11260131282938814</c:v>
                </c:pt>
                <c:pt idx="3863">
                  <c:v>0.11214040465555562</c:v>
                </c:pt>
                <c:pt idx="3864">
                  <c:v>0.11222432312255046</c:v>
                </c:pt>
                <c:pt idx="3865">
                  <c:v>0.11232667779390916</c:v>
                </c:pt>
                <c:pt idx="3866">
                  <c:v>0.11293037957348061</c:v>
                </c:pt>
                <c:pt idx="3867">
                  <c:v>0.10847922024406458</c:v>
                </c:pt>
                <c:pt idx="3868">
                  <c:v>0.10803571339046321</c:v>
                </c:pt>
                <c:pt idx="3869">
                  <c:v>0.1076086630219962</c:v>
                </c:pt>
                <c:pt idx="3870">
                  <c:v>0.10795379889694785</c:v>
                </c:pt>
                <c:pt idx="3871">
                  <c:v>0.10795731888603799</c:v>
                </c:pt>
                <c:pt idx="3872">
                  <c:v>0.1080122023915125</c:v>
                </c:pt>
                <c:pt idx="3873">
                  <c:v>0.108734669608131</c:v>
                </c:pt>
                <c:pt idx="3874">
                  <c:v>0.10767233920779248</c:v>
                </c:pt>
                <c:pt idx="3875">
                  <c:v>0.10338012172911892</c:v>
                </c:pt>
                <c:pt idx="3876">
                  <c:v>0.10357520922108687</c:v>
                </c:pt>
                <c:pt idx="3877">
                  <c:v>0.10568686891615026</c:v>
                </c:pt>
                <c:pt idx="3878">
                  <c:v>0.10557048634182273</c:v>
                </c:pt>
                <c:pt idx="3879">
                  <c:v>0.10431249150502059</c:v>
                </c:pt>
                <c:pt idx="3880">
                  <c:v>0.10212715929714714</c:v>
                </c:pt>
                <c:pt idx="3881">
                  <c:v>0.10225367553320437</c:v>
                </c:pt>
                <c:pt idx="3882">
                  <c:v>0.10866100113748857</c:v>
                </c:pt>
                <c:pt idx="3883">
                  <c:v>0.10861117447063752</c:v>
                </c:pt>
                <c:pt idx="3884">
                  <c:v>0.10878054372997195</c:v>
                </c:pt>
                <c:pt idx="3885">
                  <c:v>0.10891085890216633</c:v>
                </c:pt>
                <c:pt idx="3886">
                  <c:v>0.10852014870737779</c:v>
                </c:pt>
                <c:pt idx="3887">
                  <c:v>0.11186934805098647</c:v>
                </c:pt>
                <c:pt idx="3888">
                  <c:v>0.11283231482159294</c:v>
                </c:pt>
                <c:pt idx="3889">
                  <c:v>0.11439039806668519</c:v>
                </c:pt>
                <c:pt idx="3890">
                  <c:v>0.11430971857733641</c:v>
                </c:pt>
                <c:pt idx="3891">
                  <c:v>0.11445999411990804</c:v>
                </c:pt>
                <c:pt idx="3892">
                  <c:v>0.11452043529050417</c:v>
                </c:pt>
                <c:pt idx="3893">
                  <c:v>0.11508031719451572</c:v>
                </c:pt>
                <c:pt idx="3894">
                  <c:v>0.11588992787418959</c:v>
                </c:pt>
                <c:pt idx="3895">
                  <c:v>0.11736063472619523</c:v>
                </c:pt>
                <c:pt idx="3896">
                  <c:v>0.11757303953126635</c:v>
                </c:pt>
                <c:pt idx="3897">
                  <c:v>0.11966172280663015</c:v>
                </c:pt>
                <c:pt idx="3898">
                  <c:v>0.119670426051061</c:v>
                </c:pt>
                <c:pt idx="3899">
                  <c:v>0.11939307775785356</c:v>
                </c:pt>
                <c:pt idx="3900">
                  <c:v>0.11939794684047957</c:v>
                </c:pt>
                <c:pt idx="3901">
                  <c:v>0.12051376847834396</c:v>
                </c:pt>
                <c:pt idx="3902">
                  <c:v>0.12182639927405807</c:v>
                </c:pt>
                <c:pt idx="3903">
                  <c:v>0.12721705789757651</c:v>
                </c:pt>
                <c:pt idx="3904">
                  <c:v>0.12902994991229821</c:v>
                </c:pt>
                <c:pt idx="3905">
                  <c:v>0.13004542462194596</c:v>
                </c:pt>
                <c:pt idx="3906">
                  <c:v>0.13126490939239399</c:v>
                </c:pt>
                <c:pt idx="3907">
                  <c:v>0.13171756783392882</c:v>
                </c:pt>
                <c:pt idx="3908">
                  <c:v>0.13219733889609644</c:v>
                </c:pt>
                <c:pt idx="3909">
                  <c:v>0.13333979433163265</c:v>
                </c:pt>
                <c:pt idx="3910">
                  <c:v>0.13655464926862229</c:v>
                </c:pt>
                <c:pt idx="3911">
                  <c:v>0.13634816297502245</c:v>
                </c:pt>
                <c:pt idx="3912">
                  <c:v>0.13760235091911829</c:v>
                </c:pt>
                <c:pt idx="3913">
                  <c:v>0.13806628535595372</c:v>
                </c:pt>
                <c:pt idx="3914">
                  <c:v>0.13733390529104683</c:v>
                </c:pt>
                <c:pt idx="3915">
                  <c:v>0.13777118435385255</c:v>
                </c:pt>
                <c:pt idx="3916">
                  <c:v>0.13848297727218833</c:v>
                </c:pt>
                <c:pt idx="3917">
                  <c:v>0.14025613693842023</c:v>
                </c:pt>
                <c:pt idx="3918">
                  <c:v>0.14061846908440803</c:v>
                </c:pt>
                <c:pt idx="3919">
                  <c:v>0.14047884200967689</c:v>
                </c:pt>
                <c:pt idx="3920">
                  <c:v>0.13956974284059942</c:v>
                </c:pt>
                <c:pt idx="3921">
                  <c:v>0.13977147466917619</c:v>
                </c:pt>
                <c:pt idx="3922">
                  <c:v>0.13778052838632901</c:v>
                </c:pt>
                <c:pt idx="3923">
                  <c:v>0.1371421626241984</c:v>
                </c:pt>
                <c:pt idx="3924">
                  <c:v>0.13876169368615313</c:v>
                </c:pt>
                <c:pt idx="3925">
                  <c:v>0.13892393777783174</c:v>
                </c:pt>
                <c:pt idx="3926">
                  <c:v>0.14676383126707152</c:v>
                </c:pt>
                <c:pt idx="3927">
                  <c:v>0.14756043110958394</c:v>
                </c:pt>
                <c:pt idx="3928">
                  <c:v>0.14721952243598183</c:v>
                </c:pt>
                <c:pt idx="3929">
                  <c:v>0.14699375073678386</c:v>
                </c:pt>
                <c:pt idx="3930">
                  <c:v>0.14499806878404406</c:v>
                </c:pt>
                <c:pt idx="3931">
                  <c:v>0.1439497695349039</c:v>
                </c:pt>
                <c:pt idx="3932">
                  <c:v>0.14401131357440852</c:v>
                </c:pt>
                <c:pt idx="3933">
                  <c:v>0.14698710531561673</c:v>
                </c:pt>
                <c:pt idx="3934">
                  <c:v>0.14678709787365665</c:v>
                </c:pt>
                <c:pt idx="3935">
                  <c:v>0.14678552958814511</c:v>
                </c:pt>
                <c:pt idx="3936">
                  <c:v>0.14735435082675463</c:v>
                </c:pt>
                <c:pt idx="3937">
                  <c:v>0.14804155066837221</c:v>
                </c:pt>
                <c:pt idx="3938">
                  <c:v>0.14821510986149036</c:v>
                </c:pt>
                <c:pt idx="3939">
                  <c:v>0.14848817892656524</c:v>
                </c:pt>
                <c:pt idx="3940">
                  <c:v>0.14785926628641921</c:v>
                </c:pt>
                <c:pt idx="3941">
                  <c:v>0.14796194808268254</c:v>
                </c:pt>
                <c:pt idx="3942">
                  <c:v>0.14781208098174098</c:v>
                </c:pt>
                <c:pt idx="3943">
                  <c:v>0.14841457462416716</c:v>
                </c:pt>
                <c:pt idx="3944">
                  <c:v>0.14835433798589351</c:v>
                </c:pt>
                <c:pt idx="3945">
                  <c:v>0.14791266698053337</c:v>
                </c:pt>
                <c:pt idx="3946">
                  <c:v>0.14887964317448424</c:v>
                </c:pt>
                <c:pt idx="3947">
                  <c:v>0.14937923744691561</c:v>
                </c:pt>
                <c:pt idx="3948">
                  <c:v>0.14861826132942876</c:v>
                </c:pt>
                <c:pt idx="3949">
                  <c:v>0.14783395340443439</c:v>
                </c:pt>
                <c:pt idx="3950">
                  <c:v>0.1475600675113147</c:v>
                </c:pt>
                <c:pt idx="3951">
                  <c:v>0.14766268833210464</c:v>
                </c:pt>
                <c:pt idx="3952">
                  <c:v>0.14663449626508507</c:v>
                </c:pt>
                <c:pt idx="3953">
                  <c:v>0.1473958229484453</c:v>
                </c:pt>
                <c:pt idx="3954">
                  <c:v>0.1462581641780431</c:v>
                </c:pt>
                <c:pt idx="3955">
                  <c:v>0.14616757195876257</c:v>
                </c:pt>
                <c:pt idx="3956">
                  <c:v>0.14633526442287109</c:v>
                </c:pt>
                <c:pt idx="3957">
                  <c:v>0.14684369593888388</c:v>
                </c:pt>
                <c:pt idx="3958">
                  <c:v>0.14721208205085007</c:v>
                </c:pt>
                <c:pt idx="3959">
                  <c:v>0.14896122068325152</c:v>
                </c:pt>
                <c:pt idx="3960">
                  <c:v>0.14910869079434197</c:v>
                </c:pt>
                <c:pt idx="3961">
                  <c:v>0.14909519373599647</c:v>
                </c:pt>
                <c:pt idx="3962">
                  <c:v>0.1494348346279176</c:v>
                </c:pt>
                <c:pt idx="3963">
                  <c:v>0.14925253875359867</c:v>
                </c:pt>
                <c:pt idx="3964">
                  <c:v>0.1492997240633846</c:v>
                </c:pt>
                <c:pt idx="3965">
                  <c:v>0.1498600207688206</c:v>
                </c:pt>
                <c:pt idx="3966">
                  <c:v>0.15034981592561797</c:v>
                </c:pt>
                <c:pt idx="3967">
                  <c:v>0.15161928582274237</c:v>
                </c:pt>
                <c:pt idx="3968">
                  <c:v>0.15344066817960902</c:v>
                </c:pt>
                <c:pt idx="3969">
                  <c:v>0.15391417723770925</c:v>
                </c:pt>
                <c:pt idx="3970">
                  <c:v>0.15360246323005694</c:v>
                </c:pt>
                <c:pt idx="3971">
                  <c:v>0.15390770681731467</c:v>
                </c:pt>
                <c:pt idx="3972">
                  <c:v>0.15380497729536738</c:v>
                </c:pt>
                <c:pt idx="3973">
                  <c:v>0.15413172911962247</c:v>
                </c:pt>
                <c:pt idx="3974">
                  <c:v>0.15431687678647335</c:v>
                </c:pt>
                <c:pt idx="3975">
                  <c:v>0.15491788595587469</c:v>
                </c:pt>
                <c:pt idx="3976">
                  <c:v>0.15453510003869678</c:v>
                </c:pt>
                <c:pt idx="3977">
                  <c:v>0.1544982444592635</c:v>
                </c:pt>
                <c:pt idx="3978">
                  <c:v>0.15486110518240459</c:v>
                </c:pt>
                <c:pt idx="3979">
                  <c:v>0.15491284097890193</c:v>
                </c:pt>
                <c:pt idx="3980">
                  <c:v>0.1545971832609781</c:v>
                </c:pt>
                <c:pt idx="3981">
                  <c:v>0.15483078062636538</c:v>
                </c:pt>
                <c:pt idx="3982">
                  <c:v>0.15472878817721888</c:v>
                </c:pt>
                <c:pt idx="3983">
                  <c:v>0.15474556771704093</c:v>
                </c:pt>
                <c:pt idx="3984">
                  <c:v>0.15514083327635833</c:v>
                </c:pt>
                <c:pt idx="3985">
                  <c:v>0.15566556650354604</c:v>
                </c:pt>
                <c:pt idx="3986">
                  <c:v>0.15628688447137326</c:v>
                </c:pt>
                <c:pt idx="3987">
                  <c:v>0.15474662137271833</c:v>
                </c:pt>
                <c:pt idx="3988">
                  <c:v>0.15355969207325781</c:v>
                </c:pt>
                <c:pt idx="3989">
                  <c:v>0.15384150430898771</c:v>
                </c:pt>
                <c:pt idx="3990">
                  <c:v>0.15381912027981526</c:v>
                </c:pt>
                <c:pt idx="3991">
                  <c:v>0.15626788196692576</c:v>
                </c:pt>
                <c:pt idx="3992">
                  <c:v>0.15267329574066807</c:v>
                </c:pt>
                <c:pt idx="3993">
                  <c:v>0.15463861028620624</c:v>
                </c:pt>
                <c:pt idx="3994">
                  <c:v>0.15462436226874621</c:v>
                </c:pt>
                <c:pt idx="3995">
                  <c:v>0.15441944778709024</c:v>
                </c:pt>
                <c:pt idx="3996">
                  <c:v>0.15606851924137624</c:v>
                </c:pt>
                <c:pt idx="3997">
                  <c:v>0.15360756980965848</c:v>
                </c:pt>
                <c:pt idx="3998">
                  <c:v>0.15298900558858877</c:v>
                </c:pt>
                <c:pt idx="3999">
                  <c:v>0.15158064939874721</c:v>
                </c:pt>
                <c:pt idx="4000">
                  <c:v>0.15401840215871915</c:v>
                </c:pt>
                <c:pt idx="4001">
                  <c:v>0.15466830465872969</c:v>
                </c:pt>
                <c:pt idx="4002">
                  <c:v>0.15767116997644312</c:v>
                </c:pt>
                <c:pt idx="4003">
                  <c:v>0.15728797991576104</c:v>
                </c:pt>
                <c:pt idx="4004">
                  <c:v>0.15745169749175866</c:v>
                </c:pt>
                <c:pt idx="4005">
                  <c:v>0.15703388757120537</c:v>
                </c:pt>
                <c:pt idx="4006">
                  <c:v>0.15785542851562143</c:v>
                </c:pt>
                <c:pt idx="4007">
                  <c:v>0.1559447951358989</c:v>
                </c:pt>
                <c:pt idx="4008">
                  <c:v>0.15588666741099425</c:v>
                </c:pt>
                <c:pt idx="4009">
                  <c:v>0.15697710674807325</c:v>
                </c:pt>
                <c:pt idx="4010">
                  <c:v>0.15863005206531799</c:v>
                </c:pt>
                <c:pt idx="4011">
                  <c:v>0.16265993962598355</c:v>
                </c:pt>
                <c:pt idx="4012">
                  <c:v>0.16212669685381723</c:v>
                </c:pt>
                <c:pt idx="4013">
                  <c:v>0.15851815161454449</c:v>
                </c:pt>
                <c:pt idx="4014">
                  <c:v>0.15687844238852905</c:v>
                </c:pt>
                <c:pt idx="4015">
                  <c:v>0.15601117568631478</c:v>
                </c:pt>
                <c:pt idx="4016">
                  <c:v>0.1567825718060355</c:v>
                </c:pt>
                <c:pt idx="4017">
                  <c:v>0.15619343305234851</c:v>
                </c:pt>
                <c:pt idx="4018">
                  <c:v>0.15515170618927485</c:v>
                </c:pt>
                <c:pt idx="4019">
                  <c:v>0.1556322611936912</c:v>
                </c:pt>
                <c:pt idx="4020">
                  <c:v>0.15210285549037983</c:v>
                </c:pt>
                <c:pt idx="4021">
                  <c:v>0.15192403962599813</c:v>
                </c:pt>
                <c:pt idx="4022">
                  <c:v>0.15165134641901126</c:v>
                </c:pt>
                <c:pt idx="4023">
                  <c:v>0.15131642704588075</c:v>
                </c:pt>
                <c:pt idx="4024">
                  <c:v>0.1512004796445777</c:v>
                </c:pt>
                <c:pt idx="4025">
                  <c:v>0.15199443754911263</c:v>
                </c:pt>
                <c:pt idx="4026">
                  <c:v>0.15163585390702813</c:v>
                </c:pt>
                <c:pt idx="4027">
                  <c:v>0.15001595522884489</c:v>
                </c:pt>
                <c:pt idx="4028">
                  <c:v>0.14953739234186975</c:v>
                </c:pt>
                <c:pt idx="4029">
                  <c:v>0.14948192893093593</c:v>
                </c:pt>
                <c:pt idx="4030">
                  <c:v>0.14953052383260371</c:v>
                </c:pt>
                <c:pt idx="4031">
                  <c:v>0.14942555856603004</c:v>
                </c:pt>
                <c:pt idx="4032">
                  <c:v>0.14976490295367423</c:v>
                </c:pt>
                <c:pt idx="4033">
                  <c:v>0.14992495104295142</c:v>
                </c:pt>
                <c:pt idx="4034">
                  <c:v>0.14765320504317828</c:v>
                </c:pt>
                <c:pt idx="4035">
                  <c:v>0.14704502119616583</c:v>
                </c:pt>
                <c:pt idx="4036">
                  <c:v>0.13944831694147927</c:v>
                </c:pt>
                <c:pt idx="4037">
                  <c:v>0.14230793520568713</c:v>
                </c:pt>
                <c:pt idx="4038">
                  <c:v>0.14302667999983637</c:v>
                </c:pt>
                <c:pt idx="4039">
                  <c:v>0.14402573329498436</c:v>
                </c:pt>
                <c:pt idx="4040">
                  <c:v>0.14760995082739509</c:v>
                </c:pt>
                <c:pt idx="4041">
                  <c:v>0.1474078233592406</c:v>
                </c:pt>
                <c:pt idx="4042">
                  <c:v>0.14869355904693127</c:v>
                </c:pt>
                <c:pt idx="4043">
                  <c:v>0.14516074992876168</c:v>
                </c:pt>
                <c:pt idx="4044">
                  <c:v>0.14709379328432731</c:v>
                </c:pt>
                <c:pt idx="4045">
                  <c:v>0.14808623383192052</c:v>
                </c:pt>
                <c:pt idx="4046">
                  <c:v>0.14717355836938092</c:v>
                </c:pt>
                <c:pt idx="4047">
                  <c:v>0.1464914735675773</c:v>
                </c:pt>
                <c:pt idx="4048">
                  <c:v>0.14710511112895552</c:v>
                </c:pt>
                <c:pt idx="4049">
                  <c:v>0.14747750767143006</c:v>
                </c:pt>
                <c:pt idx="4050">
                  <c:v>0.1498639704295267</c:v>
                </c:pt>
                <c:pt idx="4051">
                  <c:v>0.14962568081243116</c:v>
                </c:pt>
                <c:pt idx="4052">
                  <c:v>0.15240482949508902</c:v>
                </c:pt>
                <c:pt idx="4053">
                  <c:v>0.15255571161493292</c:v>
                </c:pt>
                <c:pt idx="4054">
                  <c:v>0.15357319304809181</c:v>
                </c:pt>
                <c:pt idx="4055">
                  <c:v>0.1536333470170442</c:v>
                </c:pt>
                <c:pt idx="4056">
                  <c:v>0.15257387080797846</c:v>
                </c:pt>
                <c:pt idx="4057">
                  <c:v>0.1520595822678763</c:v>
                </c:pt>
                <c:pt idx="4058">
                  <c:v>0.15467058056832461</c:v>
                </c:pt>
                <c:pt idx="4059">
                  <c:v>0.15524450406115556</c:v>
                </c:pt>
                <c:pt idx="4060">
                  <c:v>0.15530085840273003</c:v>
                </c:pt>
                <c:pt idx="4061">
                  <c:v>0.15542783693408732</c:v>
                </c:pt>
                <c:pt idx="4062">
                  <c:v>0.15613846426983394</c:v>
                </c:pt>
                <c:pt idx="4063">
                  <c:v>0.15550350953903627</c:v>
                </c:pt>
                <c:pt idx="4064">
                  <c:v>0.15652783521778693</c:v>
                </c:pt>
                <c:pt idx="4065">
                  <c:v>0.15573297501242947</c:v>
                </c:pt>
                <c:pt idx="4066">
                  <c:v>0.15533800988028054</c:v>
                </c:pt>
                <c:pt idx="4067">
                  <c:v>0.15600760626578222</c:v>
                </c:pt>
                <c:pt idx="4068">
                  <c:v>0.1562357365402095</c:v>
                </c:pt>
                <c:pt idx="4069">
                  <c:v>0.15573842619592024</c:v>
                </c:pt>
                <c:pt idx="4070">
                  <c:v>0.15578350220696346</c:v>
                </c:pt>
                <c:pt idx="4071">
                  <c:v>0.15611625861130457</c:v>
                </c:pt>
                <c:pt idx="4072">
                  <c:v>0.15572257816508589</c:v>
                </c:pt>
                <c:pt idx="4073">
                  <c:v>0.15647201524635759</c:v>
                </c:pt>
                <c:pt idx="4074">
                  <c:v>0.1550881260992665</c:v>
                </c:pt>
                <c:pt idx="4075">
                  <c:v>0.15410552757657206</c:v>
                </c:pt>
                <c:pt idx="4076">
                  <c:v>0.15364648654176211</c:v>
                </c:pt>
                <c:pt idx="4077">
                  <c:v>0.15332525744976888</c:v>
                </c:pt>
                <c:pt idx="4078">
                  <c:v>0.15143056538303717</c:v>
                </c:pt>
                <c:pt idx="4079">
                  <c:v>0.15144499024470012</c:v>
                </c:pt>
                <c:pt idx="4080">
                  <c:v>0.15307327858388661</c:v>
                </c:pt>
                <c:pt idx="4081">
                  <c:v>0.1540792150287722</c:v>
                </c:pt>
                <c:pt idx="4082">
                  <c:v>0.15418626694501772</c:v>
                </c:pt>
                <c:pt idx="4083">
                  <c:v>0.15377811239918235</c:v>
                </c:pt>
                <c:pt idx="4084">
                  <c:v>0.15339206492020724</c:v>
                </c:pt>
                <c:pt idx="4085">
                  <c:v>0.15273980040188812</c:v>
                </c:pt>
                <c:pt idx="4086">
                  <c:v>0.15412536748606526</c:v>
                </c:pt>
                <c:pt idx="4087">
                  <c:v>0.15811598756392098</c:v>
                </c:pt>
                <c:pt idx="4088">
                  <c:v>0.15791575258593826</c:v>
                </c:pt>
                <c:pt idx="4089">
                  <c:v>0.15795161297424168</c:v>
                </c:pt>
                <c:pt idx="4090">
                  <c:v>0.15831878867950649</c:v>
                </c:pt>
                <c:pt idx="4091">
                  <c:v>0.15922512844140649</c:v>
                </c:pt>
                <c:pt idx="4092">
                  <c:v>0.15994100494949179</c:v>
                </c:pt>
                <c:pt idx="4093">
                  <c:v>0.16067385620022942</c:v>
                </c:pt>
                <c:pt idx="4094">
                  <c:v>0.16068645392771366</c:v>
                </c:pt>
                <c:pt idx="4095">
                  <c:v>0.16016569321253335</c:v>
                </c:pt>
                <c:pt idx="4096">
                  <c:v>0.16160243894750989</c:v>
                </c:pt>
                <c:pt idx="4097">
                  <c:v>0.16541414820928563</c:v>
                </c:pt>
                <c:pt idx="4098">
                  <c:v>0.1648133575615412</c:v>
                </c:pt>
                <c:pt idx="4099">
                  <c:v>0.16494140082352415</c:v>
                </c:pt>
                <c:pt idx="4100">
                  <c:v>0.16515539984219116</c:v>
                </c:pt>
                <c:pt idx="4101">
                  <c:v>0.16545627391043677</c:v>
                </c:pt>
                <c:pt idx="4102">
                  <c:v>0.16736690928740114</c:v>
                </c:pt>
                <c:pt idx="4103">
                  <c:v>0.16558539414911924</c:v>
                </c:pt>
                <c:pt idx="4104">
                  <c:v>0.16653450194107619</c:v>
                </c:pt>
                <c:pt idx="4105">
                  <c:v>0.16719086088594462</c:v>
                </c:pt>
                <c:pt idx="4106">
                  <c:v>0.16584413864929742</c:v>
                </c:pt>
                <c:pt idx="4107">
                  <c:v>0.16496142363206723</c:v>
                </c:pt>
                <c:pt idx="4108">
                  <c:v>0.17042909189221417</c:v>
                </c:pt>
                <c:pt idx="4109">
                  <c:v>0.17026034985833566</c:v>
                </c:pt>
                <c:pt idx="4110">
                  <c:v>0.16881627085821888</c:v>
                </c:pt>
                <c:pt idx="4111">
                  <c:v>0.16933887859057639</c:v>
                </c:pt>
                <c:pt idx="4112">
                  <c:v>0.16725192627463298</c:v>
                </c:pt>
                <c:pt idx="4113">
                  <c:v>0.16753664727924222</c:v>
                </c:pt>
                <c:pt idx="4114">
                  <c:v>0.17172763996244986</c:v>
                </c:pt>
                <c:pt idx="4115">
                  <c:v>0.17160109888378022</c:v>
                </c:pt>
                <c:pt idx="4116">
                  <c:v>0.17084701844717085</c:v>
                </c:pt>
                <c:pt idx="4117">
                  <c:v>0.17162166813782143</c:v>
                </c:pt>
                <c:pt idx="4118">
                  <c:v>0.17300267615229797</c:v>
                </c:pt>
                <c:pt idx="4119">
                  <c:v>0.17393304271337306</c:v>
                </c:pt>
                <c:pt idx="4120">
                  <c:v>0.17220454431676394</c:v>
                </c:pt>
                <c:pt idx="4121">
                  <c:v>0.1680365440606561</c:v>
                </c:pt>
                <c:pt idx="4122">
                  <c:v>0.16768650706922056</c:v>
                </c:pt>
                <c:pt idx="4123">
                  <c:v>0.167768092381126</c:v>
                </c:pt>
                <c:pt idx="4124">
                  <c:v>0.16876660276896069</c:v>
                </c:pt>
                <c:pt idx="4125">
                  <c:v>0.16881713544144922</c:v>
                </c:pt>
                <c:pt idx="4126">
                  <c:v>0.16777407501095717</c:v>
                </c:pt>
                <c:pt idx="4127">
                  <c:v>0.1679609113224837</c:v>
                </c:pt>
                <c:pt idx="4128">
                  <c:v>0.17084532268760347</c:v>
                </c:pt>
                <c:pt idx="4129">
                  <c:v>0.17045375777042338</c:v>
                </c:pt>
                <c:pt idx="4130">
                  <c:v>0.17031830304570647</c:v>
                </c:pt>
                <c:pt idx="4131">
                  <c:v>0.17298615840690584</c:v>
                </c:pt>
                <c:pt idx="4132">
                  <c:v>0.17270534096890913</c:v>
                </c:pt>
                <c:pt idx="4133">
                  <c:v>0.17650361568499209</c:v>
                </c:pt>
                <c:pt idx="4134">
                  <c:v>0.17694429341472367</c:v>
                </c:pt>
                <c:pt idx="4135">
                  <c:v>0.17628114191788721</c:v>
                </c:pt>
                <c:pt idx="4136">
                  <c:v>0.17710398320694626</c:v>
                </c:pt>
                <c:pt idx="4137">
                  <c:v>0.17729804985670403</c:v>
                </c:pt>
                <c:pt idx="4138">
                  <c:v>0.17765431944517965</c:v>
                </c:pt>
                <c:pt idx="4139">
                  <c:v>0.17872658214332837</c:v>
                </c:pt>
                <c:pt idx="4140">
                  <c:v>0.18177474640080596</c:v>
                </c:pt>
                <c:pt idx="4141">
                  <c:v>0.18421721636383112</c:v>
                </c:pt>
                <c:pt idx="4142">
                  <c:v>0.21893714877772621</c:v>
                </c:pt>
                <c:pt idx="4143">
                  <c:v>0.21973584918121047</c:v>
                </c:pt>
                <c:pt idx="4144">
                  <c:v>0.22058149007394151</c:v>
                </c:pt>
                <c:pt idx="4145">
                  <c:v>0.22026943268189461</c:v>
                </c:pt>
                <c:pt idx="4146">
                  <c:v>0.22235263320002566</c:v>
                </c:pt>
                <c:pt idx="4147">
                  <c:v>0.22024609246740631</c:v>
                </c:pt>
                <c:pt idx="4148">
                  <c:v>0.22091183169727471</c:v>
                </c:pt>
                <c:pt idx="4149">
                  <c:v>0.22061762552200997</c:v>
                </c:pt>
                <c:pt idx="4150">
                  <c:v>0.21837452654991585</c:v>
                </c:pt>
                <c:pt idx="4151">
                  <c:v>0.21820629166873551</c:v>
                </c:pt>
                <c:pt idx="4152">
                  <c:v>0.21720837629122874</c:v>
                </c:pt>
                <c:pt idx="4153">
                  <c:v>0.21716668503056036</c:v>
                </c:pt>
                <c:pt idx="4154">
                  <c:v>0.21645119340569904</c:v>
                </c:pt>
                <c:pt idx="4155">
                  <c:v>0.21673773539247104</c:v>
                </c:pt>
                <c:pt idx="4156">
                  <c:v>0.216747177508332</c:v>
                </c:pt>
                <c:pt idx="4157">
                  <c:v>0.21802882423301898</c:v>
                </c:pt>
                <c:pt idx="4158">
                  <c:v>0.21744652594110422</c:v>
                </c:pt>
                <c:pt idx="4159">
                  <c:v>0.21712519163045568</c:v>
                </c:pt>
                <c:pt idx="4160">
                  <c:v>0.21571047492567499</c:v>
                </c:pt>
                <c:pt idx="4161">
                  <c:v>0.21551776065828432</c:v>
                </c:pt>
                <c:pt idx="4162">
                  <c:v>0.21586106459812326</c:v>
                </c:pt>
                <c:pt idx="4163">
                  <c:v>0.21547941681972788</c:v>
                </c:pt>
                <c:pt idx="4164">
                  <c:v>0.21545568582943553</c:v>
                </c:pt>
                <c:pt idx="4165">
                  <c:v>0.21534852196320878</c:v>
                </c:pt>
                <c:pt idx="4166">
                  <c:v>0.21544657297669739</c:v>
                </c:pt>
                <c:pt idx="4167">
                  <c:v>0.21562337589647149</c:v>
                </c:pt>
                <c:pt idx="4168">
                  <c:v>0.21380943638775868</c:v>
                </c:pt>
                <c:pt idx="4169">
                  <c:v>0.21367418530804594</c:v>
                </c:pt>
                <c:pt idx="4170">
                  <c:v>0.21377227689776357</c:v>
                </c:pt>
                <c:pt idx="4171">
                  <c:v>0.21450916290415536</c:v>
                </c:pt>
                <c:pt idx="4172">
                  <c:v>0.21569414983109997</c:v>
                </c:pt>
                <c:pt idx="4173">
                  <c:v>0.2157918814559997</c:v>
                </c:pt>
                <c:pt idx="4174">
                  <c:v>0.21538529297558273</c:v>
                </c:pt>
                <c:pt idx="4175">
                  <c:v>0.21569846237101906</c:v>
                </c:pt>
                <c:pt idx="4176">
                  <c:v>0.21590571902674369</c:v>
                </c:pt>
                <c:pt idx="4177">
                  <c:v>0.216210310152295</c:v>
                </c:pt>
                <c:pt idx="4178">
                  <c:v>0.21790931310983713</c:v>
                </c:pt>
                <c:pt idx="4179">
                  <c:v>0.21770335509457464</c:v>
                </c:pt>
                <c:pt idx="4180">
                  <c:v>0.21747679885578142</c:v>
                </c:pt>
                <c:pt idx="4181">
                  <c:v>0.21768493996825253</c:v>
                </c:pt>
                <c:pt idx="4182">
                  <c:v>0.22054037321882011</c:v>
                </c:pt>
                <c:pt idx="4183">
                  <c:v>0.22043748581363692</c:v>
                </c:pt>
                <c:pt idx="4184">
                  <c:v>0.22040650521313929</c:v>
                </c:pt>
                <c:pt idx="4185">
                  <c:v>0.22088860870122171</c:v>
                </c:pt>
                <c:pt idx="4186">
                  <c:v>0.22075956892137052</c:v>
                </c:pt>
                <c:pt idx="4187">
                  <c:v>0.22356130356525916</c:v>
                </c:pt>
                <c:pt idx="4188">
                  <c:v>0.22528052869063619</c:v>
                </c:pt>
                <c:pt idx="4189">
                  <c:v>0.22608761072205114</c:v>
                </c:pt>
                <c:pt idx="4190">
                  <c:v>0.22528379049766969</c:v>
                </c:pt>
                <c:pt idx="4191">
                  <c:v>0.2250555641804117</c:v>
                </c:pt>
                <c:pt idx="4192">
                  <c:v>0.22501695268530655</c:v>
                </c:pt>
                <c:pt idx="4193">
                  <c:v>0.22622102750835535</c:v>
                </c:pt>
                <c:pt idx="4194">
                  <c:v>0.22714762310275119</c:v>
                </c:pt>
                <c:pt idx="4195">
                  <c:v>0.22730184751365501</c:v>
                </c:pt>
                <c:pt idx="4196">
                  <c:v>0.22617858205426128</c:v>
                </c:pt>
                <c:pt idx="4197">
                  <c:v>0.22360026879162068</c:v>
                </c:pt>
                <c:pt idx="4198">
                  <c:v>0.22537864485547629</c:v>
                </c:pt>
                <c:pt idx="4199">
                  <c:v>0.24136844833600185</c:v>
                </c:pt>
                <c:pt idx="4200">
                  <c:v>0.24172888031255674</c:v>
                </c:pt>
                <c:pt idx="4201">
                  <c:v>0.24126795319112351</c:v>
                </c:pt>
                <c:pt idx="4202">
                  <c:v>0.2416993666536543</c:v>
                </c:pt>
                <c:pt idx="4203">
                  <c:v>0.24086609089401831</c:v>
                </c:pt>
                <c:pt idx="4204">
                  <c:v>0.24045732198370592</c:v>
                </c:pt>
                <c:pt idx="4205">
                  <c:v>0.24132983892545082</c:v>
                </c:pt>
                <c:pt idx="4206">
                  <c:v>0.2396605859708866</c:v>
                </c:pt>
                <c:pt idx="4207">
                  <c:v>0.23794363509414879</c:v>
                </c:pt>
                <c:pt idx="4208">
                  <c:v>0.23991790933721366</c:v>
                </c:pt>
                <c:pt idx="4209">
                  <c:v>0.24045132382632786</c:v>
                </c:pt>
                <c:pt idx="4210">
                  <c:v>0.24078793642277488</c:v>
                </c:pt>
                <c:pt idx="4211">
                  <c:v>0.24362992175358053</c:v>
                </c:pt>
                <c:pt idx="4212">
                  <c:v>0.24129276043834366</c:v>
                </c:pt>
                <c:pt idx="4213">
                  <c:v>0.24269563209603934</c:v>
                </c:pt>
                <c:pt idx="4214">
                  <c:v>0.24193392114521292</c:v>
                </c:pt>
                <c:pt idx="4215">
                  <c:v>0.2443064860699285</c:v>
                </c:pt>
                <c:pt idx="4216">
                  <c:v>0.24477432787174913</c:v>
                </c:pt>
                <c:pt idx="4217">
                  <c:v>0.24422547818582099</c:v>
                </c:pt>
                <c:pt idx="4218">
                  <c:v>0.24108750498355122</c:v>
                </c:pt>
                <c:pt idx="4219">
                  <c:v>0.24132139730599064</c:v>
                </c:pt>
                <c:pt idx="4220">
                  <c:v>0.24366522430774862</c:v>
                </c:pt>
                <c:pt idx="4221">
                  <c:v>0.24591545814655882</c:v>
                </c:pt>
                <c:pt idx="4222">
                  <c:v>0.24571813955487917</c:v>
                </c:pt>
                <c:pt idx="4223">
                  <c:v>0.24878237688265553</c:v>
                </c:pt>
                <c:pt idx="4224">
                  <c:v>0.24558989759055733</c:v>
                </c:pt>
                <c:pt idx="4225">
                  <c:v>0.24512077983980995</c:v>
                </c:pt>
                <c:pt idx="4226">
                  <c:v>0.25015943144449138</c:v>
                </c:pt>
                <c:pt idx="4227">
                  <c:v>0.24985388898603406</c:v>
                </c:pt>
                <c:pt idx="4228">
                  <c:v>0.2495822180884763</c:v>
                </c:pt>
                <c:pt idx="4229">
                  <c:v>0.24831298616228747</c:v>
                </c:pt>
                <c:pt idx="4230">
                  <c:v>0.24868661792967151</c:v>
                </c:pt>
                <c:pt idx="4231">
                  <c:v>0.24930008145998203</c:v>
                </c:pt>
                <c:pt idx="4232">
                  <c:v>0.2507677193586258</c:v>
                </c:pt>
                <c:pt idx="4233">
                  <c:v>0.24997249430770468</c:v>
                </c:pt>
                <c:pt idx="4234">
                  <c:v>0.24898074993218564</c:v>
                </c:pt>
                <c:pt idx="4235">
                  <c:v>0.25052024773497555</c:v>
                </c:pt>
                <c:pt idx="4236">
                  <c:v>0.25155153755580462</c:v>
                </c:pt>
                <c:pt idx="4237">
                  <c:v>0.25204951094270156</c:v>
                </c:pt>
                <c:pt idx="4238">
                  <c:v>0.24964675511487799</c:v>
                </c:pt>
                <c:pt idx="4239">
                  <c:v>0.24994240403430906</c:v>
                </c:pt>
                <c:pt idx="4240">
                  <c:v>0.25030003821922192</c:v>
                </c:pt>
                <c:pt idx="4241">
                  <c:v>0.24989376070702846</c:v>
                </c:pt>
                <c:pt idx="4242">
                  <c:v>0.24944563892335436</c:v>
                </c:pt>
                <c:pt idx="4243">
                  <c:v>0.24743273437957067</c:v>
                </c:pt>
                <c:pt idx="4244">
                  <c:v>0.24709992233351591</c:v>
                </c:pt>
                <c:pt idx="4245">
                  <c:v>0.24714108004929525</c:v>
                </c:pt>
                <c:pt idx="4246">
                  <c:v>0.24664989071069662</c:v>
                </c:pt>
                <c:pt idx="4247">
                  <c:v>0.24632269235623541</c:v>
                </c:pt>
                <c:pt idx="4248">
                  <c:v>0.24638253692570553</c:v>
                </c:pt>
                <c:pt idx="4249">
                  <c:v>0.24675320089977901</c:v>
                </c:pt>
                <c:pt idx="4250">
                  <c:v>0.24364879285922292</c:v>
                </c:pt>
                <c:pt idx="4251">
                  <c:v>0.24135253524909758</c:v>
                </c:pt>
                <c:pt idx="4252">
                  <c:v>0.21170036440103052</c:v>
                </c:pt>
                <c:pt idx="4253">
                  <c:v>0.21297035095971178</c:v>
                </c:pt>
                <c:pt idx="4254">
                  <c:v>0.21829929092836425</c:v>
                </c:pt>
                <c:pt idx="4255">
                  <c:v>0.21887906319153982</c:v>
                </c:pt>
                <c:pt idx="4256">
                  <c:v>0.21721137389120737</c:v>
                </c:pt>
                <c:pt idx="4257">
                  <c:v>0.21850661354381895</c:v>
                </c:pt>
                <c:pt idx="4258">
                  <c:v>0.21796183968844626</c:v>
                </c:pt>
                <c:pt idx="4259">
                  <c:v>0.21833684775717735</c:v>
                </c:pt>
                <c:pt idx="4260">
                  <c:v>0.21803178967861775</c:v>
                </c:pt>
                <c:pt idx="4261">
                  <c:v>0.21962029266776031</c:v>
                </c:pt>
                <c:pt idx="4262">
                  <c:v>0.22087702129132533</c:v>
                </c:pt>
                <c:pt idx="4263">
                  <c:v>0.22066699705905163</c:v>
                </c:pt>
                <c:pt idx="4264">
                  <c:v>0.225230975161203</c:v>
                </c:pt>
                <c:pt idx="4265">
                  <c:v>0.22669875832093481</c:v>
                </c:pt>
                <c:pt idx="4266">
                  <c:v>0.2268484454385854</c:v>
                </c:pt>
                <c:pt idx="4267">
                  <c:v>0.22576962655707547</c:v>
                </c:pt>
                <c:pt idx="4268">
                  <c:v>0.22703590682151822</c:v>
                </c:pt>
                <c:pt idx="4269">
                  <c:v>0.22701437336853564</c:v>
                </c:pt>
                <c:pt idx="4270">
                  <c:v>0.22968451596266848</c:v>
                </c:pt>
                <c:pt idx="4271">
                  <c:v>0.22994564800505082</c:v>
                </c:pt>
                <c:pt idx="4272">
                  <c:v>0.22949888553853415</c:v>
                </c:pt>
                <c:pt idx="4273">
                  <c:v>0.23064099153173373</c:v>
                </c:pt>
                <c:pt idx="4274">
                  <c:v>0.23046602511231459</c:v>
                </c:pt>
                <c:pt idx="4275">
                  <c:v>0.23050890324164233</c:v>
                </c:pt>
                <c:pt idx="4276">
                  <c:v>0.23441970240903737</c:v>
                </c:pt>
                <c:pt idx="4277">
                  <c:v>0.23435296776994355</c:v>
                </c:pt>
                <c:pt idx="4278">
                  <c:v>0.23695148722324902</c:v>
                </c:pt>
                <c:pt idx="4279">
                  <c:v>0.23670537593264449</c:v>
                </c:pt>
                <c:pt idx="4280">
                  <c:v>0.23658251184741177</c:v>
                </c:pt>
                <c:pt idx="4281">
                  <c:v>0.23948612823388055</c:v>
                </c:pt>
                <c:pt idx="4282">
                  <c:v>0.24393281322030319</c:v>
                </c:pt>
                <c:pt idx="4283">
                  <c:v>0.24445794277892535</c:v>
                </c:pt>
                <c:pt idx="4284">
                  <c:v>0.24731893918505995</c:v>
                </c:pt>
                <c:pt idx="4285">
                  <c:v>0.24759146894594181</c:v>
                </c:pt>
                <c:pt idx="4286">
                  <c:v>0.24829907481318558</c:v>
                </c:pt>
                <c:pt idx="4287">
                  <c:v>0.2470312873012265</c:v>
                </c:pt>
                <c:pt idx="4288">
                  <c:v>0.24480360735116427</c:v>
                </c:pt>
                <c:pt idx="4289">
                  <c:v>0.24471624858998428</c:v>
                </c:pt>
                <c:pt idx="4290">
                  <c:v>0.24792807847266782</c:v>
                </c:pt>
                <c:pt idx="4291">
                  <c:v>0.24789651321972636</c:v>
                </c:pt>
                <c:pt idx="4292">
                  <c:v>0.24665576510199624</c:v>
                </c:pt>
                <c:pt idx="4293">
                  <c:v>0.24682637477522923</c:v>
                </c:pt>
                <c:pt idx="4294">
                  <c:v>0.24752011539313395</c:v>
                </c:pt>
                <c:pt idx="4295">
                  <c:v>0.24709829693208024</c:v>
                </c:pt>
                <c:pt idx="4296">
                  <c:v>0.24810950150688663</c:v>
                </c:pt>
                <c:pt idx="4297">
                  <c:v>0.24959375418475613</c:v>
                </c:pt>
                <c:pt idx="4298">
                  <c:v>0.24849328775008653</c:v>
                </c:pt>
                <c:pt idx="4299">
                  <c:v>0.2483532524808022</c:v>
                </c:pt>
                <c:pt idx="4300">
                  <c:v>0.24837059444160398</c:v>
                </c:pt>
                <c:pt idx="4301">
                  <c:v>0.24789702260223195</c:v>
                </c:pt>
                <c:pt idx="4302">
                  <c:v>0.24826327734342621</c:v>
                </c:pt>
                <c:pt idx="4303">
                  <c:v>0.24772910142735366</c:v>
                </c:pt>
                <c:pt idx="4304">
                  <c:v>0.24719394287678018</c:v>
                </c:pt>
                <c:pt idx="4305">
                  <c:v>0.24711083542090759</c:v>
                </c:pt>
                <c:pt idx="4306">
                  <c:v>0.25093197924185834</c:v>
                </c:pt>
                <c:pt idx="4307">
                  <c:v>0.25310086819160849</c:v>
                </c:pt>
                <c:pt idx="4308">
                  <c:v>0.2523624951680431</c:v>
                </c:pt>
                <c:pt idx="4309">
                  <c:v>0.23783001682740051</c:v>
                </c:pt>
                <c:pt idx="4310">
                  <c:v>0.24178587295327256</c:v>
                </c:pt>
                <c:pt idx="4311">
                  <c:v>0.24774675434466967</c:v>
                </c:pt>
                <c:pt idx="4312">
                  <c:v>0.2471677414056187</c:v>
                </c:pt>
                <c:pt idx="4313">
                  <c:v>0.25220250682211826</c:v>
                </c:pt>
                <c:pt idx="4314">
                  <c:v>0.2544650778674809</c:v>
                </c:pt>
                <c:pt idx="4315">
                  <c:v>0.25833783366993024</c:v>
                </c:pt>
                <c:pt idx="4316">
                  <c:v>0.26044257707168322</c:v>
                </c:pt>
                <c:pt idx="4317">
                  <c:v>0.27743807822256877</c:v>
                </c:pt>
                <c:pt idx="4318">
                  <c:v>0.27573185764491959</c:v>
                </c:pt>
                <c:pt idx="4319">
                  <c:v>0.28629115518680248</c:v>
                </c:pt>
                <c:pt idx="4320">
                  <c:v>0.28930886089721686</c:v>
                </c:pt>
                <c:pt idx="4321">
                  <c:v>0.30425644642363753</c:v>
                </c:pt>
                <c:pt idx="4322">
                  <c:v>0.32982203854723252</c:v>
                </c:pt>
                <c:pt idx="4323">
                  <c:v>0.33028800904889838</c:v>
                </c:pt>
                <c:pt idx="4324">
                  <c:v>0.33656241833430889</c:v>
                </c:pt>
                <c:pt idx="4325">
                  <c:v>0.3384725033070704</c:v>
                </c:pt>
                <c:pt idx="4326">
                  <c:v>0.3379566359913671</c:v>
                </c:pt>
                <c:pt idx="4327">
                  <c:v>0.33808918837808521</c:v>
                </c:pt>
                <c:pt idx="4328">
                  <c:v>0.39099456630213131</c:v>
                </c:pt>
                <c:pt idx="4329">
                  <c:v>0.39022254210358703</c:v>
                </c:pt>
                <c:pt idx="4330">
                  <c:v>0.39921579108052757</c:v>
                </c:pt>
                <c:pt idx="4331">
                  <c:v>0.40023817451553145</c:v>
                </c:pt>
                <c:pt idx="4332">
                  <c:v>0.4262022537267724</c:v>
                </c:pt>
                <c:pt idx="4333">
                  <c:v>0.42397153939043386</c:v>
                </c:pt>
                <c:pt idx="4334">
                  <c:v>0.42394446563255606</c:v>
                </c:pt>
                <c:pt idx="4335">
                  <c:v>0.42458601698795878</c:v>
                </c:pt>
                <c:pt idx="4336">
                  <c:v>0.42256044538273485</c:v>
                </c:pt>
                <c:pt idx="4337">
                  <c:v>0.42198498070856338</c:v>
                </c:pt>
                <c:pt idx="4338">
                  <c:v>0.42227018099078983</c:v>
                </c:pt>
                <c:pt idx="4339">
                  <c:v>0.42229874574607634</c:v>
                </c:pt>
                <c:pt idx="4340">
                  <c:v>0.42166098090476017</c:v>
                </c:pt>
                <c:pt idx="4341">
                  <c:v>0.42191931992388221</c:v>
                </c:pt>
                <c:pt idx="4342">
                  <c:v>0.42149204282253683</c:v>
                </c:pt>
                <c:pt idx="4343">
                  <c:v>0.42145639350542818</c:v>
                </c:pt>
                <c:pt idx="4344">
                  <c:v>0.42098340980117221</c:v>
                </c:pt>
                <c:pt idx="4345">
                  <c:v>0.41978119923663892</c:v>
                </c:pt>
                <c:pt idx="4346">
                  <c:v>0.41910824552076181</c:v>
                </c:pt>
                <c:pt idx="4347">
                  <c:v>0.41915887075253067</c:v>
                </c:pt>
                <c:pt idx="4348">
                  <c:v>0.41964517202931639</c:v>
                </c:pt>
                <c:pt idx="4349">
                  <c:v>0.42049941050237422</c:v>
                </c:pt>
                <c:pt idx="4350">
                  <c:v>0.42098572966397108</c:v>
                </c:pt>
                <c:pt idx="4351">
                  <c:v>0.41965836477542245</c:v>
                </c:pt>
                <c:pt idx="4352">
                  <c:v>0.41964527589690193</c:v>
                </c:pt>
                <c:pt idx="4353">
                  <c:v>0.41971873763502415</c:v>
                </c:pt>
                <c:pt idx="4354">
                  <c:v>0.4194427613790736</c:v>
                </c:pt>
                <c:pt idx="4355">
                  <c:v>0.41951092031099263</c:v>
                </c:pt>
                <c:pt idx="4356">
                  <c:v>0.41999814519816975</c:v>
                </c:pt>
                <c:pt idx="4357">
                  <c:v>0.42126645307442462</c:v>
                </c:pt>
                <c:pt idx="4358">
                  <c:v>0.42185129779337693</c:v>
                </c:pt>
                <c:pt idx="4359">
                  <c:v>0.42285053035130454</c:v>
                </c:pt>
                <c:pt idx="4360">
                  <c:v>0.42493400289054228</c:v>
                </c:pt>
                <c:pt idx="4361">
                  <c:v>0.42512699192610592</c:v>
                </c:pt>
                <c:pt idx="4362">
                  <c:v>0.42538964785301475</c:v>
                </c:pt>
                <c:pt idx="4363">
                  <c:v>0.42492371676988755</c:v>
                </c:pt>
                <c:pt idx="4364">
                  <c:v>0.42010458277039964</c:v>
                </c:pt>
                <c:pt idx="4365">
                  <c:v>0.42081897873208873</c:v>
                </c:pt>
                <c:pt idx="4366">
                  <c:v>0.42126742424975205</c:v>
                </c:pt>
                <c:pt idx="4367">
                  <c:v>0.42185353066872799</c:v>
                </c:pt>
                <c:pt idx="4368">
                  <c:v>0.4231127961254465</c:v>
                </c:pt>
                <c:pt idx="4369">
                  <c:v>0.42376716975891709</c:v>
                </c:pt>
                <c:pt idx="4370">
                  <c:v>0.42773631101934223</c:v>
                </c:pt>
                <c:pt idx="4371">
                  <c:v>0.42714892834719587</c:v>
                </c:pt>
                <c:pt idx="4372">
                  <c:v>0.42667364046676698</c:v>
                </c:pt>
                <c:pt idx="4373">
                  <c:v>0.42610407726227034</c:v>
                </c:pt>
                <c:pt idx="4374">
                  <c:v>0.42402201993282096</c:v>
                </c:pt>
                <c:pt idx="4375">
                  <c:v>0.42738689647930411</c:v>
                </c:pt>
                <c:pt idx="4376">
                  <c:v>0.42783128990688701</c:v>
                </c:pt>
                <c:pt idx="4377">
                  <c:v>0.42875016157623763</c:v>
                </c:pt>
                <c:pt idx="4378">
                  <c:v>0.43035716518586498</c:v>
                </c:pt>
                <c:pt idx="4379">
                  <c:v>0.43667239524413037</c:v>
                </c:pt>
                <c:pt idx="4380">
                  <c:v>0.43569320200405287</c:v>
                </c:pt>
                <c:pt idx="4381">
                  <c:v>0.43516823059807364</c:v>
                </c:pt>
                <c:pt idx="4382">
                  <c:v>0.43352950351441788</c:v>
                </c:pt>
                <c:pt idx="4383">
                  <c:v>0.43367251541458812</c:v>
                </c:pt>
                <c:pt idx="4384">
                  <c:v>0.43380928257828844</c:v>
                </c:pt>
                <c:pt idx="4385">
                  <c:v>0.43453516883471882</c:v>
                </c:pt>
                <c:pt idx="4386">
                  <c:v>0.43328063806851597</c:v>
                </c:pt>
                <c:pt idx="4387">
                  <c:v>0.43383527844663644</c:v>
                </c:pt>
                <c:pt idx="4388">
                  <c:v>0.43299794983561285</c:v>
                </c:pt>
                <c:pt idx="4389">
                  <c:v>0.43305176035649617</c:v>
                </c:pt>
                <c:pt idx="4390">
                  <c:v>0.43674759972518507</c:v>
                </c:pt>
                <c:pt idx="4391">
                  <c:v>0.43465601197390846</c:v>
                </c:pt>
                <c:pt idx="4392">
                  <c:v>0.43096682986828194</c:v>
                </c:pt>
                <c:pt idx="4393">
                  <c:v>0.4322504433368145</c:v>
                </c:pt>
                <c:pt idx="4394">
                  <c:v>0.43274288843389896</c:v>
                </c:pt>
                <c:pt idx="4395">
                  <c:v>0.43511090361261523</c:v>
                </c:pt>
                <c:pt idx="4396">
                  <c:v>0.43559637954359254</c:v>
                </c:pt>
                <c:pt idx="4397">
                  <c:v>0.43605002470722842</c:v>
                </c:pt>
                <c:pt idx="4398">
                  <c:v>0.43572255803498949</c:v>
                </c:pt>
                <c:pt idx="4399">
                  <c:v>0.43646849909809687</c:v>
                </c:pt>
                <c:pt idx="4400">
                  <c:v>0.44131156130112215</c:v>
                </c:pt>
                <c:pt idx="4401">
                  <c:v>0.44227649468626173</c:v>
                </c:pt>
                <c:pt idx="4402">
                  <c:v>0.44669516112902086</c:v>
                </c:pt>
                <c:pt idx="4403">
                  <c:v>0.45936530473723131</c:v>
                </c:pt>
                <c:pt idx="4404">
                  <c:v>0.45989199486995291</c:v>
                </c:pt>
                <c:pt idx="4405">
                  <c:v>0.46106832062662795</c:v>
                </c:pt>
                <c:pt idx="4406">
                  <c:v>0.462098363160033</c:v>
                </c:pt>
                <c:pt idx="4407">
                  <c:v>0.46001412403506187</c:v>
                </c:pt>
                <c:pt idx="4408">
                  <c:v>0.46195546714646968</c:v>
                </c:pt>
                <c:pt idx="4409">
                  <c:v>0.46231238025389709</c:v>
                </c:pt>
                <c:pt idx="4410">
                  <c:v>0.46196026953241554</c:v>
                </c:pt>
                <c:pt idx="4411">
                  <c:v>0.46207387215653106</c:v>
                </c:pt>
                <c:pt idx="4412">
                  <c:v>0.46362735796763893</c:v>
                </c:pt>
                <c:pt idx="4413">
                  <c:v>0.46469145974970227</c:v>
                </c:pt>
                <c:pt idx="4414">
                  <c:v>0.46461770772433203</c:v>
                </c:pt>
                <c:pt idx="4415">
                  <c:v>0.46686432190920002</c:v>
                </c:pt>
                <c:pt idx="4416">
                  <c:v>0.4674221320223379</c:v>
                </c:pt>
                <c:pt idx="4417">
                  <c:v>0.46725019777334148</c:v>
                </c:pt>
                <c:pt idx="4418">
                  <c:v>0.46830408514442273</c:v>
                </c:pt>
                <c:pt idx="4419">
                  <c:v>0.46909562856942805</c:v>
                </c:pt>
                <c:pt idx="4420">
                  <c:v>0.46599275668430118</c:v>
                </c:pt>
                <c:pt idx="4421">
                  <c:v>0.4635438808005119</c:v>
                </c:pt>
                <c:pt idx="4422">
                  <c:v>0.46534521378925231</c:v>
                </c:pt>
                <c:pt idx="4423">
                  <c:v>0.46793100758294243</c:v>
                </c:pt>
                <c:pt idx="4424">
                  <c:v>0.4661130313685769</c:v>
                </c:pt>
                <c:pt idx="4425">
                  <c:v>0.46260148898699144</c:v>
                </c:pt>
                <c:pt idx="4426">
                  <c:v>0.46324533423387088</c:v>
                </c:pt>
                <c:pt idx="4427">
                  <c:v>0.45356829417769789</c:v>
                </c:pt>
                <c:pt idx="4428">
                  <c:v>0.45487342503083927</c:v>
                </c:pt>
                <c:pt idx="4429">
                  <c:v>0.44841419309761965</c:v>
                </c:pt>
                <c:pt idx="4430">
                  <c:v>0.44547206886938179</c:v>
                </c:pt>
                <c:pt idx="4431">
                  <c:v>0.43605716855851628</c:v>
                </c:pt>
                <c:pt idx="4432">
                  <c:v>0.4177258457363085</c:v>
                </c:pt>
                <c:pt idx="4433">
                  <c:v>0.41565544746021366</c:v>
                </c:pt>
                <c:pt idx="4434">
                  <c:v>0.41157640669470835</c:v>
                </c:pt>
                <c:pt idx="4435">
                  <c:v>0.40775066890765904</c:v>
                </c:pt>
                <c:pt idx="4436">
                  <c:v>0.41210355387041236</c:v>
                </c:pt>
                <c:pt idx="4437">
                  <c:v>0.40930562402255016</c:v>
                </c:pt>
                <c:pt idx="4438">
                  <c:v>0.35864123240298607</c:v>
                </c:pt>
                <c:pt idx="4439">
                  <c:v>0.35973905171782961</c:v>
                </c:pt>
                <c:pt idx="4440">
                  <c:v>0.34779080226177267</c:v>
                </c:pt>
                <c:pt idx="4441">
                  <c:v>0.35020931003403349</c:v>
                </c:pt>
                <c:pt idx="4442">
                  <c:v>0.31878188315693251</c:v>
                </c:pt>
                <c:pt idx="4443">
                  <c:v>0.31969514580034708</c:v>
                </c:pt>
                <c:pt idx="4444">
                  <c:v>0.31935383955588159</c:v>
                </c:pt>
                <c:pt idx="4445">
                  <c:v>0.32100677698674823</c:v>
                </c:pt>
                <c:pt idx="4446">
                  <c:v>0.32044316009085755</c:v>
                </c:pt>
                <c:pt idx="4447">
                  <c:v>0.32366630356778964</c:v>
                </c:pt>
                <c:pt idx="4448">
                  <c:v>0.32404530773866697</c:v>
                </c:pt>
                <c:pt idx="4449">
                  <c:v>0.32548639291180209</c:v>
                </c:pt>
                <c:pt idx="4450">
                  <c:v>0.32748279238102196</c:v>
                </c:pt>
                <c:pt idx="4451">
                  <c:v>0.32732154472337655</c:v>
                </c:pt>
                <c:pt idx="4452">
                  <c:v>0.32861813875335188</c:v>
                </c:pt>
                <c:pt idx="4453">
                  <c:v>0.33427267784056036</c:v>
                </c:pt>
                <c:pt idx="4454">
                  <c:v>0.33478433596187746</c:v>
                </c:pt>
                <c:pt idx="4455">
                  <c:v>0.33500032777284372</c:v>
                </c:pt>
                <c:pt idx="4456">
                  <c:v>0.33465099842378931</c:v>
                </c:pt>
                <c:pt idx="4457">
                  <c:v>0.33622729955764252</c:v>
                </c:pt>
                <c:pt idx="4458">
                  <c:v>0.33438241381788125</c:v>
                </c:pt>
                <c:pt idx="4459">
                  <c:v>0.34456313040457209</c:v>
                </c:pt>
                <c:pt idx="4460">
                  <c:v>0.34434265251512397</c:v>
                </c:pt>
                <c:pt idx="4461">
                  <c:v>0.34502489599971969</c:v>
                </c:pt>
                <c:pt idx="4462">
                  <c:v>0.35572694369584068</c:v>
                </c:pt>
                <c:pt idx="4463">
                  <c:v>0.35748679232319741</c:v>
                </c:pt>
                <c:pt idx="4464">
                  <c:v>0.36439992434336449</c:v>
                </c:pt>
                <c:pt idx="4465">
                  <c:v>0.36365079990601873</c:v>
                </c:pt>
                <c:pt idx="4466">
                  <c:v>0.36625005322685095</c:v>
                </c:pt>
                <c:pt idx="4467">
                  <c:v>0.37684763882391004</c:v>
                </c:pt>
                <c:pt idx="4468">
                  <c:v>0.37733109569654866</c:v>
                </c:pt>
                <c:pt idx="4469">
                  <c:v>0.37774071275691057</c:v>
                </c:pt>
                <c:pt idx="4470">
                  <c:v>0.37579421749944308</c:v>
                </c:pt>
                <c:pt idx="4471">
                  <c:v>0.37646248661297843</c:v>
                </c:pt>
                <c:pt idx="4472">
                  <c:v>0.37638226547610021</c:v>
                </c:pt>
                <c:pt idx="4473">
                  <c:v>0.37676733692560099</c:v>
                </c:pt>
                <c:pt idx="4474">
                  <c:v>0.38655894834871596</c:v>
                </c:pt>
                <c:pt idx="4475">
                  <c:v>0.387276859985277</c:v>
                </c:pt>
                <c:pt idx="4476">
                  <c:v>0.38731731646065726</c:v>
                </c:pt>
                <c:pt idx="4477">
                  <c:v>0.38860652915416116</c:v>
                </c:pt>
                <c:pt idx="4478">
                  <c:v>0.38821803521477188</c:v>
                </c:pt>
                <c:pt idx="4479">
                  <c:v>0.38832240620809905</c:v>
                </c:pt>
                <c:pt idx="4480">
                  <c:v>0.38573638859929299</c:v>
                </c:pt>
                <c:pt idx="4481">
                  <c:v>0.38621022857269738</c:v>
                </c:pt>
                <c:pt idx="4482">
                  <c:v>0.38870816623253884</c:v>
                </c:pt>
                <c:pt idx="4483">
                  <c:v>0.38842635219976246</c:v>
                </c:pt>
                <c:pt idx="4484">
                  <c:v>0.3872815501346269</c:v>
                </c:pt>
                <c:pt idx="4485">
                  <c:v>0.38376574526314039</c:v>
                </c:pt>
                <c:pt idx="4486">
                  <c:v>0.38470225170978456</c:v>
                </c:pt>
                <c:pt idx="4487">
                  <c:v>0.38431321271679592</c:v>
                </c:pt>
                <c:pt idx="4488">
                  <c:v>0.38036750065415709</c:v>
                </c:pt>
                <c:pt idx="4489">
                  <c:v>0.3754317266383374</c:v>
                </c:pt>
                <c:pt idx="4490">
                  <c:v>0.37593547854949844</c:v>
                </c:pt>
                <c:pt idx="4491">
                  <c:v>0.37548102506033293</c:v>
                </c:pt>
                <c:pt idx="4492">
                  <c:v>0.37829926230610444</c:v>
                </c:pt>
                <c:pt idx="4493">
                  <c:v>0.37768975298041702</c:v>
                </c:pt>
                <c:pt idx="4494">
                  <c:v>0.37914187486748568</c:v>
                </c:pt>
                <c:pt idx="4495">
                  <c:v>0.38112031440680805</c:v>
                </c:pt>
                <c:pt idx="4496">
                  <c:v>0.38055871882321629</c:v>
                </c:pt>
                <c:pt idx="4497">
                  <c:v>0.38146521671107281</c:v>
                </c:pt>
                <c:pt idx="4498">
                  <c:v>0.38140030754754872</c:v>
                </c:pt>
                <c:pt idx="4499">
                  <c:v>0.3824232786113167</c:v>
                </c:pt>
                <c:pt idx="4500">
                  <c:v>0.38729721155102809</c:v>
                </c:pt>
                <c:pt idx="4501">
                  <c:v>0.38848735962426151</c:v>
                </c:pt>
                <c:pt idx="4502">
                  <c:v>0.40021623684187296</c:v>
                </c:pt>
                <c:pt idx="4503">
                  <c:v>0.39990658570235343</c:v>
                </c:pt>
                <c:pt idx="4504">
                  <c:v>0.39836985471526809</c:v>
                </c:pt>
                <c:pt idx="4505">
                  <c:v>0.3980257449322685</c:v>
                </c:pt>
                <c:pt idx="4506">
                  <c:v>0.39732567746167996</c:v>
                </c:pt>
                <c:pt idx="4507">
                  <c:v>0.39670014118401176</c:v>
                </c:pt>
                <c:pt idx="4508">
                  <c:v>0.39640219174303265</c:v>
                </c:pt>
                <c:pt idx="4509">
                  <c:v>0.39750651307988072</c:v>
                </c:pt>
                <c:pt idx="4510">
                  <c:v>0.39219480375758747</c:v>
                </c:pt>
                <c:pt idx="4511">
                  <c:v>0.39108029922580007</c:v>
                </c:pt>
                <c:pt idx="4512">
                  <c:v>0.38455303457419016</c:v>
                </c:pt>
                <c:pt idx="4513">
                  <c:v>0.37010514055245192</c:v>
                </c:pt>
                <c:pt idx="4514">
                  <c:v>0.37033075520642061</c:v>
                </c:pt>
                <c:pt idx="4515">
                  <c:v>0.36965474230181927</c:v>
                </c:pt>
                <c:pt idx="4516">
                  <c:v>0.37670189151209904</c:v>
                </c:pt>
                <c:pt idx="4517">
                  <c:v>0.37722468899836314</c:v>
                </c:pt>
                <c:pt idx="4518">
                  <c:v>0.37574786671327332</c:v>
                </c:pt>
                <c:pt idx="4519">
                  <c:v>0.37672450134192803</c:v>
                </c:pt>
                <c:pt idx="4520">
                  <c:v>0.37738226704233174</c:v>
                </c:pt>
                <c:pt idx="4521">
                  <c:v>0.37686928091313759</c:v>
                </c:pt>
                <c:pt idx="4522">
                  <c:v>0.37751974064674348</c:v>
                </c:pt>
                <c:pt idx="4523">
                  <c:v>0.37671905957942387</c:v>
                </c:pt>
                <c:pt idx="4524">
                  <c:v>0.37741822127373353</c:v>
                </c:pt>
                <c:pt idx="4525">
                  <c:v>0.37530805033415671</c:v>
                </c:pt>
                <c:pt idx="4526">
                  <c:v>0.37127261837627318</c:v>
                </c:pt>
                <c:pt idx="4527">
                  <c:v>0.3717518335218386</c:v>
                </c:pt>
                <c:pt idx="4528">
                  <c:v>0.37195547459924844</c:v>
                </c:pt>
                <c:pt idx="4529">
                  <c:v>0.37542581619428378</c:v>
                </c:pt>
                <c:pt idx="4530">
                  <c:v>0.38210111555674442</c:v>
                </c:pt>
                <c:pt idx="4531">
                  <c:v>0.38055220942847134</c:v>
                </c:pt>
                <c:pt idx="4532">
                  <c:v>0.38118783729775918</c:v>
                </c:pt>
                <c:pt idx="4533">
                  <c:v>0.37613527282932441</c:v>
                </c:pt>
                <c:pt idx="4534">
                  <c:v>0.37567163638546064</c:v>
                </c:pt>
                <c:pt idx="4535">
                  <c:v>0.37604497803710413</c:v>
                </c:pt>
                <c:pt idx="4536">
                  <c:v>0.37838836658791136</c:v>
                </c:pt>
                <c:pt idx="4537">
                  <c:v>0.37822015921376423</c:v>
                </c:pt>
                <c:pt idx="4538">
                  <c:v>0.38009568698997565</c:v>
                </c:pt>
                <c:pt idx="4539">
                  <c:v>0.38237269216543579</c:v>
                </c:pt>
                <c:pt idx="4540">
                  <c:v>0.38328474655096528</c:v>
                </c:pt>
                <c:pt idx="4541">
                  <c:v>0.38699433424108487</c:v>
                </c:pt>
                <c:pt idx="4542">
                  <c:v>0.3878913623520211</c:v>
                </c:pt>
                <c:pt idx="4543">
                  <c:v>0.38809602634070395</c:v>
                </c:pt>
                <c:pt idx="4544">
                  <c:v>0.39123292409856608</c:v>
                </c:pt>
                <c:pt idx="4545">
                  <c:v>0.3904806693582672</c:v>
                </c:pt>
                <c:pt idx="4546">
                  <c:v>0.38767226584564946</c:v>
                </c:pt>
                <c:pt idx="4547">
                  <c:v>0.38754077639553985</c:v>
                </c:pt>
                <c:pt idx="4548">
                  <c:v>0.39268979396802339</c:v>
                </c:pt>
                <c:pt idx="4549">
                  <c:v>0.39255304508700933</c:v>
                </c:pt>
                <c:pt idx="4550">
                  <c:v>0.39264926044750004</c:v>
                </c:pt>
                <c:pt idx="4551">
                  <c:v>0.3883349932608563</c:v>
                </c:pt>
                <c:pt idx="4552">
                  <c:v>0.38380846641015703</c:v>
                </c:pt>
                <c:pt idx="4553">
                  <c:v>0.38416661700540905</c:v>
                </c:pt>
                <c:pt idx="4554">
                  <c:v>0.38533902648241614</c:v>
                </c:pt>
                <c:pt idx="4555">
                  <c:v>0.38458307060485419</c:v>
                </c:pt>
                <c:pt idx="4556">
                  <c:v>0.38416665220963903</c:v>
                </c:pt>
                <c:pt idx="4557">
                  <c:v>0.38523989553961596</c:v>
                </c:pt>
                <c:pt idx="4558">
                  <c:v>0.38684824850109323</c:v>
                </c:pt>
                <c:pt idx="4559">
                  <c:v>0.38764311392653311</c:v>
                </c:pt>
                <c:pt idx="4560">
                  <c:v>0.38668977956601275</c:v>
                </c:pt>
                <c:pt idx="4561">
                  <c:v>0.38592378866482807</c:v>
                </c:pt>
                <c:pt idx="4562">
                  <c:v>0.38305777604097718</c:v>
                </c:pt>
                <c:pt idx="4563">
                  <c:v>0.37635779180770912</c:v>
                </c:pt>
                <c:pt idx="4564">
                  <c:v>0.37721990434897706</c:v>
                </c:pt>
                <c:pt idx="4565">
                  <c:v>0.37706892141336223</c:v>
                </c:pt>
                <c:pt idx="4566">
                  <c:v>0.37730913593121973</c:v>
                </c:pt>
                <c:pt idx="4567">
                  <c:v>0.37812416821012518</c:v>
                </c:pt>
                <c:pt idx="4568">
                  <c:v>0.3771911850403003</c:v>
                </c:pt>
                <c:pt idx="4569">
                  <c:v>0.36696309081200285</c:v>
                </c:pt>
                <c:pt idx="4570">
                  <c:v>0.36695481456835422</c:v>
                </c:pt>
                <c:pt idx="4571">
                  <c:v>0.36523889726069531</c:v>
                </c:pt>
                <c:pt idx="4572">
                  <c:v>0.353932824159163</c:v>
                </c:pt>
                <c:pt idx="4573">
                  <c:v>0.35386289054636161</c:v>
                </c:pt>
                <c:pt idx="4574">
                  <c:v>0.34928893595434235</c:v>
                </c:pt>
                <c:pt idx="4575">
                  <c:v>0.3504736043535589</c:v>
                </c:pt>
                <c:pt idx="4576">
                  <c:v>0.34789564754691737</c:v>
                </c:pt>
                <c:pt idx="4577">
                  <c:v>0.33374007350069729</c:v>
                </c:pt>
                <c:pt idx="4578">
                  <c:v>0.33361084071214903</c:v>
                </c:pt>
                <c:pt idx="4579">
                  <c:v>0.33435180755557148</c:v>
                </c:pt>
                <c:pt idx="4580">
                  <c:v>0.33321449966890598</c:v>
                </c:pt>
                <c:pt idx="4581">
                  <c:v>0.33209767125162265</c:v>
                </c:pt>
                <c:pt idx="4582">
                  <c:v>0.33460129055323945</c:v>
                </c:pt>
                <c:pt idx="4583">
                  <c:v>0.33295099802546668</c:v>
                </c:pt>
                <c:pt idx="4584">
                  <c:v>0.32510632805957657</c:v>
                </c:pt>
                <c:pt idx="4585">
                  <c:v>0.32287768304085129</c:v>
                </c:pt>
                <c:pt idx="4586">
                  <c:v>0.32341402560988919</c:v>
                </c:pt>
                <c:pt idx="4587">
                  <c:v>0.3223038596658297</c:v>
                </c:pt>
                <c:pt idx="4588">
                  <c:v>0.31774227858921394</c:v>
                </c:pt>
                <c:pt idx="4589">
                  <c:v>0.32134831462957508</c:v>
                </c:pt>
                <c:pt idx="4590">
                  <c:v>0.31701958988075601</c:v>
                </c:pt>
                <c:pt idx="4591">
                  <c:v>0.31427557591572347</c:v>
                </c:pt>
                <c:pt idx="4592">
                  <c:v>0.30927650305400312</c:v>
                </c:pt>
                <c:pt idx="4593">
                  <c:v>0.30913078092752472</c:v>
                </c:pt>
                <c:pt idx="4594">
                  <c:v>0.31116443744634353</c:v>
                </c:pt>
                <c:pt idx="4595">
                  <c:v>0.31154054604213505</c:v>
                </c:pt>
                <c:pt idx="4596">
                  <c:v>0.31326241614482592</c:v>
                </c:pt>
                <c:pt idx="4597">
                  <c:v>0.31281929312089279</c:v>
                </c:pt>
                <c:pt idx="4598">
                  <c:v>0.31824214396177536</c:v>
                </c:pt>
                <c:pt idx="4599">
                  <c:v>0.31868808367532508</c:v>
                </c:pt>
                <c:pt idx="4600">
                  <c:v>0.31989385999949327</c:v>
                </c:pt>
                <c:pt idx="4601">
                  <c:v>0.32015847940024045</c:v>
                </c:pt>
                <c:pt idx="4602">
                  <c:v>0.31831156641197733</c:v>
                </c:pt>
                <c:pt idx="4603">
                  <c:v>0.32022385200219422</c:v>
                </c:pt>
                <c:pt idx="4604">
                  <c:v>0.32006105712321509</c:v>
                </c:pt>
                <c:pt idx="4605">
                  <c:v>0.31905033362920565</c:v>
                </c:pt>
                <c:pt idx="4606">
                  <c:v>0.32196873088298228</c:v>
                </c:pt>
                <c:pt idx="4607">
                  <c:v>0.32029950330529855</c:v>
                </c:pt>
                <c:pt idx="4608">
                  <c:v>0.32403394343604702</c:v>
                </c:pt>
                <c:pt idx="4609">
                  <c:v>0.32374274378798751</c:v>
                </c:pt>
                <c:pt idx="4610">
                  <c:v>0.31212232628887571</c:v>
                </c:pt>
                <c:pt idx="4611">
                  <c:v>0.31335536484184412</c:v>
                </c:pt>
                <c:pt idx="4612">
                  <c:v>0.29921216063394923</c:v>
                </c:pt>
                <c:pt idx="4613">
                  <c:v>0.30090793936012505</c:v>
                </c:pt>
                <c:pt idx="4614">
                  <c:v>0.30739843711407194</c:v>
                </c:pt>
                <c:pt idx="4615">
                  <c:v>0.30792676938894081</c:v>
                </c:pt>
                <c:pt idx="4616">
                  <c:v>0.30861380238027314</c:v>
                </c:pt>
                <c:pt idx="4617">
                  <c:v>0.30855914251109912</c:v>
                </c:pt>
                <c:pt idx="4618">
                  <c:v>0.30903048399978889</c:v>
                </c:pt>
                <c:pt idx="4619">
                  <c:v>0.30999682128908951</c:v>
                </c:pt>
                <c:pt idx="4620">
                  <c:v>0.31295688279922451</c:v>
                </c:pt>
                <c:pt idx="4621">
                  <c:v>0.31312912797111403</c:v>
                </c:pt>
                <c:pt idx="4622">
                  <c:v>0.31328741377112118</c:v>
                </c:pt>
                <c:pt idx="4623">
                  <c:v>0.31475619901084229</c:v>
                </c:pt>
                <c:pt idx="4624">
                  <c:v>0.31377868748250187</c:v>
                </c:pt>
                <c:pt idx="4625">
                  <c:v>0.31494717652062032</c:v>
                </c:pt>
                <c:pt idx="4626">
                  <c:v>0.30750834868749305</c:v>
                </c:pt>
                <c:pt idx="4627">
                  <c:v>0.30770344147866785</c:v>
                </c:pt>
                <c:pt idx="4628">
                  <c:v>0.30630647919833776</c:v>
                </c:pt>
                <c:pt idx="4629">
                  <c:v>0.31096108923401267</c:v>
                </c:pt>
                <c:pt idx="4630">
                  <c:v>0.30952726957368637</c:v>
                </c:pt>
                <c:pt idx="4631">
                  <c:v>0.3084573175510702</c:v>
                </c:pt>
                <c:pt idx="4632">
                  <c:v>0.30393574284112018</c:v>
                </c:pt>
                <c:pt idx="4633">
                  <c:v>0.30416232020025069</c:v>
                </c:pt>
                <c:pt idx="4634">
                  <c:v>0.30455559735316218</c:v>
                </c:pt>
                <c:pt idx="4635">
                  <c:v>0.3048369771836259</c:v>
                </c:pt>
                <c:pt idx="4636">
                  <c:v>0.30467303520830147</c:v>
                </c:pt>
                <c:pt idx="4637">
                  <c:v>0.30209750073467501</c:v>
                </c:pt>
                <c:pt idx="4638">
                  <c:v>0.29959318207367136</c:v>
                </c:pt>
                <c:pt idx="4639">
                  <c:v>0.2955196109301309</c:v>
                </c:pt>
                <c:pt idx="4640">
                  <c:v>0.28859543084209033</c:v>
                </c:pt>
                <c:pt idx="4641">
                  <c:v>0.28952419081149122</c:v>
                </c:pt>
                <c:pt idx="4642">
                  <c:v>0.28477079406321454</c:v>
                </c:pt>
                <c:pt idx="4643">
                  <c:v>0.28127794664909522</c:v>
                </c:pt>
                <c:pt idx="4644">
                  <c:v>0.28333841027839179</c:v>
                </c:pt>
                <c:pt idx="4645">
                  <c:v>0.28386857387733411</c:v>
                </c:pt>
                <c:pt idx="4646">
                  <c:v>0.28132781148488911</c:v>
                </c:pt>
                <c:pt idx="4647">
                  <c:v>0.28176636578022896</c:v>
                </c:pt>
                <c:pt idx="4648">
                  <c:v>0.27955031007882292</c:v>
                </c:pt>
                <c:pt idx="4649">
                  <c:v>0.27509040005648938</c:v>
                </c:pt>
                <c:pt idx="4650">
                  <c:v>0.27297496012370626</c:v>
                </c:pt>
                <c:pt idx="4651">
                  <c:v>0.26753346088037633</c:v>
                </c:pt>
                <c:pt idx="4652">
                  <c:v>0.265182734146517</c:v>
                </c:pt>
                <c:pt idx="4653">
                  <c:v>0.26606368767323313</c:v>
                </c:pt>
                <c:pt idx="4654">
                  <c:v>0.26175778271470962</c:v>
                </c:pt>
                <c:pt idx="4655">
                  <c:v>0.26205022157646818</c:v>
                </c:pt>
                <c:pt idx="4656">
                  <c:v>0.25964406002345297</c:v>
                </c:pt>
                <c:pt idx="4657">
                  <c:v>0.26063200701081018</c:v>
                </c:pt>
                <c:pt idx="4658">
                  <c:v>0.25261348679152834</c:v>
                </c:pt>
                <c:pt idx="4659">
                  <c:v>0.25218362973041591</c:v>
                </c:pt>
                <c:pt idx="4660">
                  <c:v>0.24937840544346213</c:v>
                </c:pt>
                <c:pt idx="4661">
                  <c:v>0.24951601423607558</c:v>
                </c:pt>
                <c:pt idx="4662">
                  <c:v>0.25152289879524364</c:v>
                </c:pt>
                <c:pt idx="4663">
                  <c:v>0.24891381917938576</c:v>
                </c:pt>
                <c:pt idx="4664">
                  <c:v>0.24743163293690321</c:v>
                </c:pt>
                <c:pt idx="4665">
                  <c:v>0.2483733778658434</c:v>
                </c:pt>
                <c:pt idx="4666">
                  <c:v>0.2486858877542609</c:v>
                </c:pt>
                <c:pt idx="4667">
                  <c:v>0.24495157777322513</c:v>
                </c:pt>
                <c:pt idx="4668">
                  <c:v>0.2400632112895944</c:v>
                </c:pt>
                <c:pt idx="4669">
                  <c:v>0.23704537225809713</c:v>
                </c:pt>
                <c:pt idx="4670">
                  <c:v>0.2371353393221014</c:v>
                </c:pt>
                <c:pt idx="4671">
                  <c:v>0.23681942946231513</c:v>
                </c:pt>
                <c:pt idx="4672">
                  <c:v>0.23666158865489539</c:v>
                </c:pt>
                <c:pt idx="4673">
                  <c:v>0.23674292946362077</c:v>
                </c:pt>
                <c:pt idx="4674">
                  <c:v>0.23501242319678289</c:v>
                </c:pt>
                <c:pt idx="4675">
                  <c:v>0.23503641542164644</c:v>
                </c:pt>
                <c:pt idx="4676">
                  <c:v>0.23569518422148228</c:v>
                </c:pt>
                <c:pt idx="4677">
                  <c:v>0.23338296739205333</c:v>
                </c:pt>
                <c:pt idx="4678">
                  <c:v>0.23361359112158381</c:v>
                </c:pt>
                <c:pt idx="4679">
                  <c:v>0.22894756589807977</c:v>
                </c:pt>
                <c:pt idx="4680">
                  <c:v>0.22800200327780498</c:v>
                </c:pt>
                <c:pt idx="4681">
                  <c:v>0.22777670477992706</c:v>
                </c:pt>
                <c:pt idx="4682">
                  <c:v>0.22651729107528945</c:v>
                </c:pt>
                <c:pt idx="4683">
                  <c:v>0.22654512882984301</c:v>
                </c:pt>
                <c:pt idx="4684">
                  <c:v>0.22633518486518278</c:v>
                </c:pt>
                <c:pt idx="4685">
                  <c:v>0.22656016864681452</c:v>
                </c:pt>
                <c:pt idx="4686">
                  <c:v>0.22627404968539377</c:v>
                </c:pt>
                <c:pt idx="4687">
                  <c:v>0.22277400777180051</c:v>
                </c:pt>
                <c:pt idx="4688">
                  <c:v>0.22286299096105011</c:v>
                </c:pt>
                <c:pt idx="4689">
                  <c:v>0.22354613801781664</c:v>
                </c:pt>
                <c:pt idx="4690">
                  <c:v>0.22344159659410939</c:v>
                </c:pt>
                <c:pt idx="4691">
                  <c:v>0.22314095933042258</c:v>
                </c:pt>
                <c:pt idx="4692">
                  <c:v>0.22453515194731349</c:v>
                </c:pt>
                <c:pt idx="4693">
                  <c:v>0.22450545655162971</c:v>
                </c:pt>
                <c:pt idx="4694">
                  <c:v>0.22528414324350074</c:v>
                </c:pt>
                <c:pt idx="4695">
                  <c:v>0.22583943126699171</c:v>
                </c:pt>
                <c:pt idx="4696">
                  <c:v>0.22532019877941795</c:v>
                </c:pt>
                <c:pt idx="4697">
                  <c:v>0.22553609058447313</c:v>
                </c:pt>
                <c:pt idx="4698">
                  <c:v>0.22506624259258975</c:v>
                </c:pt>
                <c:pt idx="4699">
                  <c:v>0.22134807776831283</c:v>
                </c:pt>
                <c:pt idx="4700">
                  <c:v>0.22182599997098076</c:v>
                </c:pt>
                <c:pt idx="4701">
                  <c:v>0.22079967403473208</c:v>
                </c:pt>
                <c:pt idx="4702">
                  <c:v>0.22085619303804094</c:v>
                </c:pt>
                <c:pt idx="4703">
                  <c:v>0.22101984747935358</c:v>
                </c:pt>
                <c:pt idx="4704">
                  <c:v>0.21793808760109926</c:v>
                </c:pt>
                <c:pt idx="4705">
                  <c:v>0.21757254238013088</c:v>
                </c:pt>
                <c:pt idx="4706">
                  <c:v>0.21503209895568462</c:v>
                </c:pt>
                <c:pt idx="4707">
                  <c:v>0.21758292895554882</c:v>
                </c:pt>
                <c:pt idx="4708">
                  <c:v>0.20839247317673043</c:v>
                </c:pt>
                <c:pt idx="4709">
                  <c:v>0.20774922082667588</c:v>
                </c:pt>
                <c:pt idx="4710">
                  <c:v>0.20392438887960868</c:v>
                </c:pt>
                <c:pt idx="4711">
                  <c:v>0.20474056931226498</c:v>
                </c:pt>
                <c:pt idx="4712">
                  <c:v>0.20428351732587771</c:v>
                </c:pt>
                <c:pt idx="4713">
                  <c:v>0.20228397621017793</c:v>
                </c:pt>
                <c:pt idx="4714">
                  <c:v>0.20190339537018218</c:v>
                </c:pt>
                <c:pt idx="4715">
                  <c:v>0.20171564962765867</c:v>
                </c:pt>
                <c:pt idx="4716">
                  <c:v>0.19472881014237498</c:v>
                </c:pt>
                <c:pt idx="4717">
                  <c:v>0.19478806394750076</c:v>
                </c:pt>
                <c:pt idx="4718">
                  <c:v>0.18986282138052218</c:v>
                </c:pt>
                <c:pt idx="4719">
                  <c:v>0.19051970826240147</c:v>
                </c:pt>
                <c:pt idx="4720">
                  <c:v>0.18958257363210471</c:v>
                </c:pt>
                <c:pt idx="4721">
                  <c:v>0.1881165150420733</c:v>
                </c:pt>
                <c:pt idx="4722">
                  <c:v>0.18688251205082893</c:v>
                </c:pt>
                <c:pt idx="4723">
                  <c:v>0.18572098053262209</c:v>
                </c:pt>
                <c:pt idx="4724">
                  <c:v>0.17190582137463878</c:v>
                </c:pt>
                <c:pt idx="4725">
                  <c:v>0.16955872579238604</c:v>
                </c:pt>
                <c:pt idx="4726">
                  <c:v>0.17102456837623059</c:v>
                </c:pt>
                <c:pt idx="4727">
                  <c:v>0.17188334983181244</c:v>
                </c:pt>
                <c:pt idx="4728">
                  <c:v>0.17639381139603785</c:v>
                </c:pt>
                <c:pt idx="4729">
                  <c:v>0.1688152001640793</c:v>
                </c:pt>
                <c:pt idx="4730">
                  <c:v>0.16440069263438128</c:v>
                </c:pt>
                <c:pt idx="4731">
                  <c:v>0.16365348259060969</c:v>
                </c:pt>
                <c:pt idx="4732">
                  <c:v>0.16356504210203487</c:v>
                </c:pt>
                <c:pt idx="4733">
                  <c:v>0.16107898409390567</c:v>
                </c:pt>
                <c:pt idx="4734">
                  <c:v>0.16104595681131337</c:v>
                </c:pt>
                <c:pt idx="4735">
                  <c:v>0.16163547851838847</c:v>
                </c:pt>
                <c:pt idx="4736">
                  <c:v>0.16977596288122726</c:v>
                </c:pt>
                <c:pt idx="4737">
                  <c:v>0.17063439210555015</c:v>
                </c:pt>
                <c:pt idx="4738">
                  <c:v>0.1718170456379374</c:v>
                </c:pt>
                <c:pt idx="4739">
                  <c:v>0.16026324429359831</c:v>
                </c:pt>
                <c:pt idx="4740">
                  <c:v>0.15997023670415395</c:v>
                </c:pt>
                <c:pt idx="4741">
                  <c:v>0.15957361798569236</c:v>
                </c:pt>
                <c:pt idx="4742">
                  <c:v>0.15972861115563275</c:v>
                </c:pt>
                <c:pt idx="4743">
                  <c:v>0.15785250804048864</c:v>
                </c:pt>
                <c:pt idx="4744">
                  <c:v>0.15822174175459464</c:v>
                </c:pt>
                <c:pt idx="4745">
                  <c:v>0.15858932992253283</c:v>
                </c:pt>
                <c:pt idx="4746">
                  <c:v>0.15817266871579116</c:v>
                </c:pt>
                <c:pt idx="4747">
                  <c:v>0.15643740926452318</c:v>
                </c:pt>
                <c:pt idx="4748">
                  <c:v>0.15701892010031177</c:v>
                </c:pt>
                <c:pt idx="4749">
                  <c:v>0.15585830767819825</c:v>
                </c:pt>
                <c:pt idx="4750">
                  <c:v>0.15602034646365812</c:v>
                </c:pt>
                <c:pt idx="4751">
                  <c:v>0.15144213530507272</c:v>
                </c:pt>
                <c:pt idx="4752">
                  <c:v>0.151199519477697</c:v>
                </c:pt>
                <c:pt idx="4753">
                  <c:v>0.15100156413014323</c:v>
                </c:pt>
                <c:pt idx="4754">
                  <c:v>0.14857586766556277</c:v>
                </c:pt>
                <c:pt idx="4755">
                  <c:v>0.149158159807428</c:v>
                </c:pt>
                <c:pt idx="4756">
                  <c:v>0.14843846900619939</c:v>
                </c:pt>
                <c:pt idx="4757">
                  <c:v>0.14800805550886945</c:v>
                </c:pt>
                <c:pt idx="4758">
                  <c:v>0.14819205146300596</c:v>
                </c:pt>
                <c:pt idx="4759">
                  <c:v>0.14704091028623065</c:v>
                </c:pt>
                <c:pt idx="4760">
                  <c:v>0.14517837978464479</c:v>
                </c:pt>
                <c:pt idx="4761">
                  <c:v>0.14530226756255396</c:v>
                </c:pt>
                <c:pt idx="4762">
                  <c:v>0.1452438224330368</c:v>
                </c:pt>
                <c:pt idx="4763">
                  <c:v>0.14404823714424569</c:v>
                </c:pt>
                <c:pt idx="4764">
                  <c:v>0.14351178552389512</c:v>
                </c:pt>
                <c:pt idx="4765">
                  <c:v>0.14425426342036859</c:v>
                </c:pt>
                <c:pt idx="4766">
                  <c:v>0.14398158808755415</c:v>
                </c:pt>
                <c:pt idx="4767">
                  <c:v>0.14276633574765243</c:v>
                </c:pt>
                <c:pt idx="4768">
                  <c:v>0.14218923572509737</c:v>
                </c:pt>
                <c:pt idx="4769">
                  <c:v>0.14263498169397809</c:v>
                </c:pt>
                <c:pt idx="4770">
                  <c:v>0.14265014356553826</c:v>
                </c:pt>
                <c:pt idx="4771">
                  <c:v>0.14253936817966445</c:v>
                </c:pt>
                <c:pt idx="4772">
                  <c:v>0.14059952907778075</c:v>
                </c:pt>
                <c:pt idx="4773">
                  <c:v>0.14120783833755851</c:v>
                </c:pt>
                <c:pt idx="4774">
                  <c:v>0.14221831940858237</c:v>
                </c:pt>
                <c:pt idx="4775">
                  <c:v>0.14113445831599405</c:v>
                </c:pt>
                <c:pt idx="4776">
                  <c:v>0.14087987414126085</c:v>
                </c:pt>
                <c:pt idx="4777">
                  <c:v>0.14041478288481496</c:v>
                </c:pt>
                <c:pt idx="4778">
                  <c:v>0.14038992269254083</c:v>
                </c:pt>
                <c:pt idx="4779">
                  <c:v>0.13937454184775533</c:v>
                </c:pt>
                <c:pt idx="4780">
                  <c:v>0.1408286609186486</c:v>
                </c:pt>
                <c:pt idx="4781">
                  <c:v>0.14109956275543711</c:v>
                </c:pt>
                <c:pt idx="4782">
                  <c:v>0.14308324854267199</c:v>
                </c:pt>
                <c:pt idx="4783">
                  <c:v>0.14418013559339352</c:v>
                </c:pt>
                <c:pt idx="4784">
                  <c:v>0.14415640984262573</c:v>
                </c:pt>
                <c:pt idx="4785">
                  <c:v>0.14407606757614902</c:v>
                </c:pt>
                <c:pt idx="4786">
                  <c:v>0.14368592369859348</c:v>
                </c:pt>
                <c:pt idx="4787">
                  <c:v>0.14328893731657066</c:v>
                </c:pt>
                <c:pt idx="4788">
                  <c:v>0.14305092813603534</c:v>
                </c:pt>
                <c:pt idx="4789">
                  <c:v>0.14576582614220746</c:v>
                </c:pt>
                <c:pt idx="4790">
                  <c:v>0.14643357067242946</c:v>
                </c:pt>
                <c:pt idx="4791">
                  <c:v>0.146727361116196</c:v>
                </c:pt>
                <c:pt idx="4792">
                  <c:v>0.15047750169383484</c:v>
                </c:pt>
                <c:pt idx="4793">
                  <c:v>0.15040730888221168</c:v>
                </c:pt>
                <c:pt idx="4794">
                  <c:v>0.15175894074478305</c:v>
                </c:pt>
                <c:pt idx="4795">
                  <c:v>0.1506302343541466</c:v>
                </c:pt>
                <c:pt idx="4796">
                  <c:v>0.1506771753007857</c:v>
                </c:pt>
                <c:pt idx="4797">
                  <c:v>0.15370685025902397</c:v>
                </c:pt>
                <c:pt idx="4798">
                  <c:v>0.1546469918406648</c:v>
                </c:pt>
                <c:pt idx="4799">
                  <c:v>0.15355693613891072</c:v>
                </c:pt>
                <c:pt idx="4800">
                  <c:v>0.15392710885943417</c:v>
                </c:pt>
                <c:pt idx="4801">
                  <c:v>0.1538491487871104</c:v>
                </c:pt>
                <c:pt idx="4802">
                  <c:v>0.15148135870381202</c:v>
                </c:pt>
                <c:pt idx="4803">
                  <c:v>0.15139756872553742</c:v>
                </c:pt>
                <c:pt idx="4804">
                  <c:v>0.15043365601667072</c:v>
                </c:pt>
                <c:pt idx="4805">
                  <c:v>0.15000915608264154</c:v>
                </c:pt>
                <c:pt idx="4806">
                  <c:v>0.14979619069905806</c:v>
                </c:pt>
                <c:pt idx="4807">
                  <c:v>0.1518091395253289</c:v>
                </c:pt>
                <c:pt idx="4808">
                  <c:v>0.15246415115646653</c:v>
                </c:pt>
                <c:pt idx="4809">
                  <c:v>0.15465151304818367</c:v>
                </c:pt>
                <c:pt idx="4810">
                  <c:v>0.15445305716091462</c:v>
                </c:pt>
                <c:pt idx="4811">
                  <c:v>0.15318944214439631</c:v>
                </c:pt>
                <c:pt idx="4812">
                  <c:v>0.15291660186578157</c:v>
                </c:pt>
                <c:pt idx="4813">
                  <c:v>0.152470955503311</c:v>
                </c:pt>
                <c:pt idx="4814">
                  <c:v>0.15258628256579473</c:v>
                </c:pt>
                <c:pt idx="4815">
                  <c:v>0.15322910904718975</c:v>
                </c:pt>
                <c:pt idx="4816">
                  <c:v>0.15269672610499635</c:v>
                </c:pt>
                <c:pt idx="4817">
                  <c:v>0.15800516306959561</c:v>
                </c:pt>
                <c:pt idx="4818">
                  <c:v>0.15815737621537312</c:v>
                </c:pt>
                <c:pt idx="4819">
                  <c:v>0.15887895762359189</c:v>
                </c:pt>
                <c:pt idx="4820">
                  <c:v>0.16015480296465945</c:v>
                </c:pt>
                <c:pt idx="4821">
                  <c:v>0.15995143514882659</c:v>
                </c:pt>
                <c:pt idx="4822">
                  <c:v>0.16079650290217026</c:v>
                </c:pt>
                <c:pt idx="4823">
                  <c:v>0.16167269372270843</c:v>
                </c:pt>
                <c:pt idx="4824">
                  <c:v>0.16156337397214482</c:v>
                </c:pt>
                <c:pt idx="4825">
                  <c:v>0.16154026284288697</c:v>
                </c:pt>
                <c:pt idx="4826">
                  <c:v>0.16188018174761901</c:v>
                </c:pt>
                <c:pt idx="4827">
                  <c:v>0.16124445189952072</c:v>
                </c:pt>
                <c:pt idx="4828">
                  <c:v>0.16095720583524403</c:v>
                </c:pt>
                <c:pt idx="4829">
                  <c:v>0.15913503658014047</c:v>
                </c:pt>
                <c:pt idx="4830">
                  <c:v>0.15720247543320448</c:v>
                </c:pt>
                <c:pt idx="4831">
                  <c:v>0.15722632710025219</c:v>
                </c:pt>
                <c:pt idx="4832">
                  <c:v>0.1572551378916632</c:v>
                </c:pt>
                <c:pt idx="4833">
                  <c:v>0.15704277680337994</c:v>
                </c:pt>
                <c:pt idx="4834">
                  <c:v>0.1573445481927791</c:v>
                </c:pt>
                <c:pt idx="4835">
                  <c:v>0.1590621994627418</c:v>
                </c:pt>
                <c:pt idx="4836">
                  <c:v>0.15578240859826392</c:v>
                </c:pt>
                <c:pt idx="4837">
                  <c:v>0.15774065328786044</c:v>
                </c:pt>
                <c:pt idx="4838">
                  <c:v>0.15415548287503852</c:v>
                </c:pt>
                <c:pt idx="4839">
                  <c:v>0.15540900303123367</c:v>
                </c:pt>
                <c:pt idx="4840">
                  <c:v>0.1551341637446382</c:v>
                </c:pt>
                <c:pt idx="4841">
                  <c:v>0.15532158889417638</c:v>
                </c:pt>
                <c:pt idx="4842">
                  <c:v>0.15542607917454296</c:v>
                </c:pt>
                <c:pt idx="4843">
                  <c:v>0.15444183380261017</c:v>
                </c:pt>
                <c:pt idx="4844">
                  <c:v>0.15446955617613814</c:v>
                </c:pt>
                <c:pt idx="4845">
                  <c:v>0.15413658445737213</c:v>
                </c:pt>
                <c:pt idx="4846">
                  <c:v>0.14557196668465583</c:v>
                </c:pt>
                <c:pt idx="4847">
                  <c:v>0.14488950253444063</c:v>
                </c:pt>
                <c:pt idx="4848">
                  <c:v>0.14429615362752349</c:v>
                </c:pt>
                <c:pt idx="4849">
                  <c:v>0.14732435933652488</c:v>
                </c:pt>
                <c:pt idx="4850">
                  <c:v>0.14725248514602471</c:v>
                </c:pt>
                <c:pt idx="4851">
                  <c:v>0.14923273760068997</c:v>
                </c:pt>
                <c:pt idx="4852">
                  <c:v>0.14919542954143072</c:v>
                </c:pt>
                <c:pt idx="4853">
                  <c:v>0.1495212168726914</c:v>
                </c:pt>
                <c:pt idx="4854">
                  <c:v>0.14977638860692435</c:v>
                </c:pt>
                <c:pt idx="4855">
                  <c:v>0.14745208241606664</c:v>
                </c:pt>
                <c:pt idx="4856">
                  <c:v>0.14746419651013642</c:v>
                </c:pt>
                <c:pt idx="4857">
                  <c:v>0.14755301341421945</c:v>
                </c:pt>
                <c:pt idx="4858">
                  <c:v>0.1470496624266168</c:v>
                </c:pt>
                <c:pt idx="4859">
                  <c:v>0.14709486895969318</c:v>
                </c:pt>
                <c:pt idx="4860">
                  <c:v>0.14707411398892881</c:v>
                </c:pt>
                <c:pt idx="4861">
                  <c:v>0.14740619217414883</c:v>
                </c:pt>
                <c:pt idx="4862">
                  <c:v>0.14714407934618767</c:v>
                </c:pt>
                <c:pt idx="4863">
                  <c:v>0.14713158342479393</c:v>
                </c:pt>
                <c:pt idx="4864">
                  <c:v>0.14760083879306762</c:v>
                </c:pt>
                <c:pt idx="4865">
                  <c:v>0.14722442449348996</c:v>
                </c:pt>
                <c:pt idx="4866">
                  <c:v>0.14716867344376711</c:v>
                </c:pt>
                <c:pt idx="4867">
                  <c:v>0.1471428558329381</c:v>
                </c:pt>
                <c:pt idx="4868">
                  <c:v>0.14714511931495897</c:v>
                </c:pt>
                <c:pt idx="4869">
                  <c:v>0.14628422752167486</c:v>
                </c:pt>
                <c:pt idx="4870">
                  <c:v>0.14625690964599813</c:v>
                </c:pt>
                <c:pt idx="4871">
                  <c:v>0.1459334781160776</c:v>
                </c:pt>
                <c:pt idx="4872">
                  <c:v>0.1458441513017652</c:v>
                </c:pt>
                <c:pt idx="4873">
                  <c:v>0.14575214663988514</c:v>
                </c:pt>
                <c:pt idx="4874">
                  <c:v>0.1456842961666259</c:v>
                </c:pt>
                <c:pt idx="4875">
                  <c:v>0.14639751667595588</c:v>
                </c:pt>
                <c:pt idx="4876">
                  <c:v>0.1482188473738239</c:v>
                </c:pt>
                <c:pt idx="4877">
                  <c:v>0.14860494357733284</c:v>
                </c:pt>
                <c:pt idx="4878">
                  <c:v>0.14951542449710059</c:v>
                </c:pt>
                <c:pt idx="4879">
                  <c:v>0.14805264989639161</c:v>
                </c:pt>
                <c:pt idx="4880">
                  <c:v>0.14783998253119027</c:v>
                </c:pt>
                <c:pt idx="4881">
                  <c:v>0.1482187373303768</c:v>
                </c:pt>
                <c:pt idx="4882">
                  <c:v>0.14832544808347789</c:v>
                </c:pt>
                <c:pt idx="4883">
                  <c:v>0.14899109796851412</c:v>
                </c:pt>
                <c:pt idx="4884">
                  <c:v>0.14839588536358808</c:v>
                </c:pt>
                <c:pt idx="4885">
                  <c:v>0.14833190251016523</c:v>
                </c:pt>
                <c:pt idx="4886">
                  <c:v>0.14789825393689041</c:v>
                </c:pt>
                <c:pt idx="4887">
                  <c:v>0.14805342723368495</c:v>
                </c:pt>
                <c:pt idx="4888">
                  <c:v>0.14960963674337438</c:v>
                </c:pt>
                <c:pt idx="4889">
                  <c:v>0.14900477011056662</c:v>
                </c:pt>
                <c:pt idx="4890">
                  <c:v>0.14781742907446033</c:v>
                </c:pt>
                <c:pt idx="4891">
                  <c:v>0.14779282150546097</c:v>
                </c:pt>
                <c:pt idx="4892">
                  <c:v>0.14560676437431208</c:v>
                </c:pt>
                <c:pt idx="4893">
                  <c:v>0.1448153139261579</c:v>
                </c:pt>
                <c:pt idx="4894">
                  <c:v>0.1455105419649135</c:v>
                </c:pt>
                <c:pt idx="4895">
                  <c:v>0.14763350764445568</c:v>
                </c:pt>
                <c:pt idx="4896">
                  <c:v>0.14970164466211208</c:v>
                </c:pt>
                <c:pt idx="4897">
                  <c:v>0.14977415204815905</c:v>
                </c:pt>
                <c:pt idx="4898">
                  <c:v>0.14933182650105103</c:v>
                </c:pt>
                <c:pt idx="4899">
                  <c:v>0.14596723887967</c:v>
                </c:pt>
                <c:pt idx="4900">
                  <c:v>0.14557105424516439</c:v>
                </c:pt>
                <c:pt idx="4901">
                  <c:v>0.14516683118660173</c:v>
                </c:pt>
                <c:pt idx="4902">
                  <c:v>0.1407189660613338</c:v>
                </c:pt>
                <c:pt idx="4903">
                  <c:v>0.14102263356829256</c:v>
                </c:pt>
                <c:pt idx="4904">
                  <c:v>0.13866646138049288</c:v>
                </c:pt>
                <c:pt idx="4905">
                  <c:v>0.14139930821302829</c:v>
                </c:pt>
                <c:pt idx="4906">
                  <c:v>0.14156642915350395</c:v>
                </c:pt>
                <c:pt idx="4907">
                  <c:v>0.13896647119825734</c:v>
                </c:pt>
                <c:pt idx="4908">
                  <c:v>0.13835072856151601</c:v>
                </c:pt>
                <c:pt idx="4909">
                  <c:v>0.1402336565577989</c:v>
                </c:pt>
                <c:pt idx="4910">
                  <c:v>0.1406439373216917</c:v>
                </c:pt>
                <c:pt idx="4911">
                  <c:v>0.14057647646402824</c:v>
                </c:pt>
                <c:pt idx="4912">
                  <c:v>0.14053064267056106</c:v>
                </c:pt>
                <c:pt idx="4913">
                  <c:v>0.14098126786259244</c:v>
                </c:pt>
                <c:pt idx="4914">
                  <c:v>0.14183117871385267</c:v>
                </c:pt>
                <c:pt idx="4915">
                  <c:v>0.14190337542875997</c:v>
                </c:pt>
                <c:pt idx="4916">
                  <c:v>0.14217150013759036</c:v>
                </c:pt>
                <c:pt idx="4917">
                  <c:v>0.13989233439059134</c:v>
                </c:pt>
                <c:pt idx="4918">
                  <c:v>0.13936042087372899</c:v>
                </c:pt>
                <c:pt idx="4919">
                  <c:v>0.13765062763981414</c:v>
                </c:pt>
                <c:pt idx="4920">
                  <c:v>0.14215591671355096</c:v>
                </c:pt>
                <c:pt idx="4921">
                  <c:v>0.14205897862830646</c:v>
                </c:pt>
                <c:pt idx="4922">
                  <c:v>0.14197122616015159</c:v>
                </c:pt>
                <c:pt idx="4923">
                  <c:v>0.14205864825858572</c:v>
                </c:pt>
                <c:pt idx="4924">
                  <c:v>0.14210329919166695</c:v>
                </c:pt>
                <c:pt idx="4925">
                  <c:v>0.14181828163581678</c:v>
                </c:pt>
                <c:pt idx="4926">
                  <c:v>0.14159622507790853</c:v>
                </c:pt>
                <c:pt idx="4927">
                  <c:v>0.13286567114415568</c:v>
                </c:pt>
                <c:pt idx="4928">
                  <c:v>0.13876653287577953</c:v>
                </c:pt>
                <c:pt idx="4929">
                  <c:v>0.13776384274897713</c:v>
                </c:pt>
                <c:pt idx="4930">
                  <c:v>0.13807334699801616</c:v>
                </c:pt>
                <c:pt idx="4931">
                  <c:v>0.13890363187296106</c:v>
                </c:pt>
                <c:pt idx="4932">
                  <c:v>0.1380503259877961</c:v>
                </c:pt>
                <c:pt idx="4933">
                  <c:v>0.13696345139629279</c:v>
                </c:pt>
                <c:pt idx="4934">
                  <c:v>0.13669927398460446</c:v>
                </c:pt>
                <c:pt idx="4935">
                  <c:v>0.13699813720333812</c:v>
                </c:pt>
                <c:pt idx="4936">
                  <c:v>0.13709780849967995</c:v>
                </c:pt>
                <c:pt idx="4937">
                  <c:v>0.13750776560679312</c:v>
                </c:pt>
                <c:pt idx="4938">
                  <c:v>0.13771889842037618</c:v>
                </c:pt>
                <c:pt idx="4939">
                  <c:v>0.13844323037162165</c:v>
                </c:pt>
                <c:pt idx="4940">
                  <c:v>0.13892844371969937</c:v>
                </c:pt>
                <c:pt idx="4941">
                  <c:v>0.13906367914935644</c:v>
                </c:pt>
                <c:pt idx="4942">
                  <c:v>0.13946971977264899</c:v>
                </c:pt>
                <c:pt idx="4943">
                  <c:v>0.13951934683540021</c:v>
                </c:pt>
                <c:pt idx="4944">
                  <c:v>0.13833721407000685</c:v>
                </c:pt>
                <c:pt idx="4945">
                  <c:v>0.1366181605766702</c:v>
                </c:pt>
                <c:pt idx="4946">
                  <c:v>0.13645211734893462</c:v>
                </c:pt>
                <c:pt idx="4947">
                  <c:v>0.13272268499810916</c:v>
                </c:pt>
                <c:pt idx="4948">
                  <c:v>0.13142250919212528</c:v>
                </c:pt>
                <c:pt idx="4949">
                  <c:v>0.13056066266532912</c:v>
                </c:pt>
                <c:pt idx="4950">
                  <c:v>0.1310101718690791</c:v>
                </c:pt>
                <c:pt idx="4951">
                  <c:v>0.13047555835075744</c:v>
                </c:pt>
                <c:pt idx="4952">
                  <c:v>0.13226671699764456</c:v>
                </c:pt>
                <c:pt idx="4953">
                  <c:v>0.13207143566217999</c:v>
                </c:pt>
                <c:pt idx="4954">
                  <c:v>0.13243668127363584</c:v>
                </c:pt>
                <c:pt idx="4955">
                  <c:v>0.13455083519162236</c:v>
                </c:pt>
                <c:pt idx="4956">
                  <c:v>0.13502823036099992</c:v>
                </c:pt>
                <c:pt idx="4957">
                  <c:v>0.13648434693056211</c:v>
                </c:pt>
                <c:pt idx="4958">
                  <c:v>0.13640571312323974</c:v>
                </c:pt>
                <c:pt idx="4959">
                  <c:v>0.1325570296064798</c:v>
                </c:pt>
                <c:pt idx="4960">
                  <c:v>0.13284687059644895</c:v>
                </c:pt>
                <c:pt idx="4961">
                  <c:v>0.13092897573288964</c:v>
                </c:pt>
                <c:pt idx="4962">
                  <c:v>0.13251367884356452</c:v>
                </c:pt>
                <c:pt idx="4963">
                  <c:v>0.13341863406235857</c:v>
                </c:pt>
                <c:pt idx="4964">
                  <c:v>0.13338660624972781</c:v>
                </c:pt>
                <c:pt idx="4965">
                  <c:v>0.13428812281935987</c:v>
                </c:pt>
                <c:pt idx="4966">
                  <c:v>0.134254859073933</c:v>
                </c:pt>
                <c:pt idx="4967">
                  <c:v>0.13413661333361152</c:v>
                </c:pt>
                <c:pt idx="4968">
                  <c:v>0.13559044133712633</c:v>
                </c:pt>
                <c:pt idx="4969">
                  <c:v>0.13603170336665463</c:v>
                </c:pt>
                <c:pt idx="4970">
                  <c:v>0.13624281958069545</c:v>
                </c:pt>
                <c:pt idx="4971">
                  <c:v>0.13554007725959005</c:v>
                </c:pt>
                <c:pt idx="4972">
                  <c:v>0.1362775848641051</c:v>
                </c:pt>
                <c:pt idx="4973">
                  <c:v>0.13604896702339977</c:v>
                </c:pt>
                <c:pt idx="4974">
                  <c:v>0.13567121169232085</c:v>
                </c:pt>
                <c:pt idx="4975">
                  <c:v>0.13536838804966228</c:v>
                </c:pt>
                <c:pt idx="4976">
                  <c:v>0.13827768341099531</c:v>
                </c:pt>
                <c:pt idx="4977">
                  <c:v>0.13834808075678917</c:v>
                </c:pt>
                <c:pt idx="4978">
                  <c:v>0.13964599405177541</c:v>
                </c:pt>
                <c:pt idx="4979">
                  <c:v>0.13990038302403751</c:v>
                </c:pt>
                <c:pt idx="4980">
                  <c:v>0.13995319842937631</c:v>
                </c:pt>
                <c:pt idx="4981">
                  <c:v>0.142762070020794</c:v>
                </c:pt>
                <c:pt idx="4982">
                  <c:v>0.1427491250424108</c:v>
                </c:pt>
                <c:pt idx="4983">
                  <c:v>0.14253692815632082</c:v>
                </c:pt>
                <c:pt idx="4984">
                  <c:v>0.14584870925999815</c:v>
                </c:pt>
                <c:pt idx="4985">
                  <c:v>0.14440135790128233</c:v>
                </c:pt>
                <c:pt idx="4986">
                  <c:v>0.14549204787530678</c:v>
                </c:pt>
                <c:pt idx="4987">
                  <c:v>0.14499297993143262</c:v>
                </c:pt>
                <c:pt idx="4988">
                  <c:v>0.14405924627543459</c:v>
                </c:pt>
                <c:pt idx="4989">
                  <c:v>0.14403084396273619</c:v>
                </c:pt>
                <c:pt idx="4990">
                  <c:v>0.14413877306394954</c:v>
                </c:pt>
                <c:pt idx="4991">
                  <c:v>0.14357136824387026</c:v>
                </c:pt>
                <c:pt idx="4992">
                  <c:v>0.14352412350115534</c:v>
                </c:pt>
                <c:pt idx="4993">
                  <c:v>0.14219700282981443</c:v>
                </c:pt>
                <c:pt idx="4994">
                  <c:v>0.14227119467725674</c:v>
                </c:pt>
                <c:pt idx="4995">
                  <c:v>0.14234068322206239</c:v>
                </c:pt>
                <c:pt idx="4996">
                  <c:v>0.14325034540761042</c:v>
                </c:pt>
                <c:pt idx="4997">
                  <c:v>0.14311740742016138</c:v>
                </c:pt>
                <c:pt idx="4998">
                  <c:v>0.14109329937468565</c:v>
                </c:pt>
                <c:pt idx="4999">
                  <c:v>0.14218191204576083</c:v>
                </c:pt>
                <c:pt idx="5000">
                  <c:v>0.14132392147565173</c:v>
                </c:pt>
                <c:pt idx="5001">
                  <c:v>0.14160746607542704</c:v>
                </c:pt>
                <c:pt idx="5002">
                  <c:v>0.14165870440055892</c:v>
                </c:pt>
                <c:pt idx="5003">
                  <c:v>0.14223356375435864</c:v>
                </c:pt>
                <c:pt idx="5004">
                  <c:v>0.14138623381191431</c:v>
                </c:pt>
                <c:pt idx="5005">
                  <c:v>0.13847709618106474</c:v>
                </c:pt>
                <c:pt idx="5006">
                  <c:v>0.1368035650869063</c:v>
                </c:pt>
                <c:pt idx="5007">
                  <c:v>0.13712584640772332</c:v>
                </c:pt>
                <c:pt idx="5008">
                  <c:v>0.13738065917836101</c:v>
                </c:pt>
                <c:pt idx="5009">
                  <c:v>0.13641498651227774</c:v>
                </c:pt>
                <c:pt idx="5010">
                  <c:v>0.13698444116938285</c:v>
                </c:pt>
                <c:pt idx="5011">
                  <c:v>0.13683328025818478</c:v>
                </c:pt>
                <c:pt idx="5012">
                  <c:v>0.1368188661383038</c:v>
                </c:pt>
                <c:pt idx="5013">
                  <c:v>0.13604311269482805</c:v>
                </c:pt>
                <c:pt idx="5014">
                  <c:v>0.13547490418272012</c:v>
                </c:pt>
                <c:pt idx="5015">
                  <c:v>0.1348064850749853</c:v>
                </c:pt>
                <c:pt idx="5016">
                  <c:v>0.1347967063029909</c:v>
                </c:pt>
                <c:pt idx="5017">
                  <c:v>0.13486400535609122</c:v>
                </c:pt>
                <c:pt idx="5018">
                  <c:v>0.13380460819149076</c:v>
                </c:pt>
                <c:pt idx="5019">
                  <c:v>0.13119322977613834</c:v>
                </c:pt>
                <c:pt idx="5020">
                  <c:v>0.13353995456154408</c:v>
                </c:pt>
                <c:pt idx="5021">
                  <c:v>0.1334808165303612</c:v>
                </c:pt>
                <c:pt idx="5022">
                  <c:v>0.13363134173328453</c:v>
                </c:pt>
                <c:pt idx="5023">
                  <c:v>0.13352432965375272</c:v>
                </c:pt>
                <c:pt idx="5024">
                  <c:v>0.13370063682065647</c:v>
                </c:pt>
                <c:pt idx="5025">
                  <c:v>0.13367956664708638</c:v>
                </c:pt>
                <c:pt idx="5026">
                  <c:v>0.13363149084809217</c:v>
                </c:pt>
                <c:pt idx="5027">
                  <c:v>0.13369522181621907</c:v>
                </c:pt>
                <c:pt idx="5028">
                  <c:v>0.13495141262705304</c:v>
                </c:pt>
                <c:pt idx="5029">
                  <c:v>0.13559956995407793</c:v>
                </c:pt>
                <c:pt idx="5030">
                  <c:v>0.13195230817915762</c:v>
                </c:pt>
                <c:pt idx="5031">
                  <c:v>0.13239605240198887</c:v>
                </c:pt>
                <c:pt idx="5032">
                  <c:v>0.13253946003911923</c:v>
                </c:pt>
                <c:pt idx="5033">
                  <c:v>0.13325569202159573</c:v>
                </c:pt>
                <c:pt idx="5034">
                  <c:v>0.13297638798582168</c:v>
                </c:pt>
                <c:pt idx="5035">
                  <c:v>0.13299399062085884</c:v>
                </c:pt>
                <c:pt idx="5036">
                  <c:v>0.13583894359905116</c:v>
                </c:pt>
                <c:pt idx="5037">
                  <c:v>0.13514968397789476</c:v>
                </c:pt>
                <c:pt idx="5038">
                  <c:v>0.12836569481751284</c:v>
                </c:pt>
                <c:pt idx="5039">
                  <c:v>0.12806333278931198</c:v>
                </c:pt>
                <c:pt idx="5040">
                  <c:v>0.12671295915115535</c:v>
                </c:pt>
                <c:pt idx="5041">
                  <c:v>0.12732765080551317</c:v>
                </c:pt>
                <c:pt idx="5042">
                  <c:v>0.12757572243802173</c:v>
                </c:pt>
                <c:pt idx="5043">
                  <c:v>0.12842605417981842</c:v>
                </c:pt>
                <c:pt idx="5044">
                  <c:v>0.12844840805567706</c:v>
                </c:pt>
                <c:pt idx="5045">
                  <c:v>0.1283038999079088</c:v>
                </c:pt>
                <c:pt idx="5046">
                  <c:v>0.12799512154934836</c:v>
                </c:pt>
                <c:pt idx="5047">
                  <c:v>0.12733633931784435</c:v>
                </c:pt>
                <c:pt idx="5048">
                  <c:v>0.12722738083978938</c:v>
                </c:pt>
                <c:pt idx="5049">
                  <c:v>0.12814613855064433</c:v>
                </c:pt>
                <c:pt idx="5050">
                  <c:v>0.1279752245140573</c:v>
                </c:pt>
                <c:pt idx="5051">
                  <c:v>0.12728238400067354</c:v>
                </c:pt>
                <c:pt idx="5052">
                  <c:v>0.12834047756563169</c:v>
                </c:pt>
                <c:pt idx="5053">
                  <c:v>0.1300697259112229</c:v>
                </c:pt>
                <c:pt idx="5054">
                  <c:v>0.13004122618613395</c:v>
                </c:pt>
                <c:pt idx="5055">
                  <c:v>0.13137576228076553</c:v>
                </c:pt>
                <c:pt idx="5056">
                  <c:v>0.13157094518948129</c:v>
                </c:pt>
                <c:pt idx="5057">
                  <c:v>0.1316095683119948</c:v>
                </c:pt>
                <c:pt idx="5058">
                  <c:v>0.13121449690613121</c:v>
                </c:pt>
                <c:pt idx="5059">
                  <c:v>0.13104106364556684</c:v>
                </c:pt>
                <c:pt idx="5060">
                  <c:v>0.13348826986491757</c:v>
                </c:pt>
                <c:pt idx="5061">
                  <c:v>0.1335050238653982</c:v>
                </c:pt>
                <c:pt idx="5062">
                  <c:v>0.13273084352709591</c:v>
                </c:pt>
                <c:pt idx="5063">
                  <c:v>0.13275226639718904</c:v>
                </c:pt>
                <c:pt idx="5064">
                  <c:v>0.13305428308976336</c:v>
                </c:pt>
                <c:pt idx="5065">
                  <c:v>0.13260734294509963</c:v>
                </c:pt>
                <c:pt idx="5066">
                  <c:v>0.13273805266246216</c:v>
                </c:pt>
                <c:pt idx="5067">
                  <c:v>0.13172263556597733</c:v>
                </c:pt>
                <c:pt idx="5068">
                  <c:v>0.13197122652161811</c:v>
                </c:pt>
                <c:pt idx="5069">
                  <c:v>0.13371065393216472</c:v>
                </c:pt>
                <c:pt idx="5070">
                  <c:v>0.13392430604133576</c:v>
                </c:pt>
                <c:pt idx="5071">
                  <c:v>0.13459576413461027</c:v>
                </c:pt>
                <c:pt idx="5072">
                  <c:v>0.13278671145818194</c:v>
                </c:pt>
                <c:pt idx="5073">
                  <c:v>0.13244260478365036</c:v>
                </c:pt>
                <c:pt idx="5074">
                  <c:v>0.13354623218070755</c:v>
                </c:pt>
                <c:pt idx="5075">
                  <c:v>0.13386479671922996</c:v>
                </c:pt>
                <c:pt idx="5076">
                  <c:v>0.13372807641671172</c:v>
                </c:pt>
                <c:pt idx="5077">
                  <c:v>0.13349279588961815</c:v>
                </c:pt>
                <c:pt idx="5078">
                  <c:v>0.13258070677801784</c:v>
                </c:pt>
                <c:pt idx="5079">
                  <c:v>0.13237446434707376</c:v>
                </c:pt>
                <c:pt idx="5080">
                  <c:v>0.13210788452719627</c:v>
                </c:pt>
                <c:pt idx="5081">
                  <c:v>0.13209399309970732</c:v>
                </c:pt>
                <c:pt idx="5082">
                  <c:v>0.13205243210125578</c:v>
                </c:pt>
                <c:pt idx="5083">
                  <c:v>0.13213266515433303</c:v>
                </c:pt>
                <c:pt idx="5084">
                  <c:v>0.1336402864356083</c:v>
                </c:pt>
                <c:pt idx="5085">
                  <c:v>0.13507260962542231</c:v>
                </c:pt>
                <c:pt idx="5086">
                  <c:v>0.13275064728277119</c:v>
                </c:pt>
                <c:pt idx="5087">
                  <c:v>0.13419608527154889</c:v>
                </c:pt>
                <c:pt idx="5088">
                  <c:v>0.13261689623987388</c:v>
                </c:pt>
                <c:pt idx="5089">
                  <c:v>0.13251699913393775</c:v>
                </c:pt>
                <c:pt idx="5090">
                  <c:v>0.13240369571317728</c:v>
                </c:pt>
                <c:pt idx="5091">
                  <c:v>0.12965494860239402</c:v>
                </c:pt>
                <c:pt idx="5092">
                  <c:v>0.12971390287975221</c:v>
                </c:pt>
                <c:pt idx="5093">
                  <c:v>0.12976294628779847</c:v>
                </c:pt>
                <c:pt idx="5094">
                  <c:v>0.12616125998372166</c:v>
                </c:pt>
                <c:pt idx="5095">
                  <c:v>0.12662192736503117</c:v>
                </c:pt>
                <c:pt idx="5096">
                  <c:v>0.12257607710653752</c:v>
                </c:pt>
                <c:pt idx="5097">
                  <c:v>0.12253088903063712</c:v>
                </c:pt>
                <c:pt idx="5098">
                  <c:v>0.12245480070958539</c:v>
                </c:pt>
                <c:pt idx="5099">
                  <c:v>0.12250011642253143</c:v>
                </c:pt>
                <c:pt idx="5100">
                  <c:v>0.12237122096408148</c:v>
                </c:pt>
                <c:pt idx="5101">
                  <c:v>0.12265028333997774</c:v>
                </c:pt>
                <c:pt idx="5102">
                  <c:v>0.12447884360119567</c:v>
                </c:pt>
                <c:pt idx="5103">
                  <c:v>0.12441926852603327</c:v>
                </c:pt>
                <c:pt idx="5104">
                  <c:v>0.12439288683326659</c:v>
                </c:pt>
                <c:pt idx="5105">
                  <c:v>0.1246949767719531</c:v>
                </c:pt>
                <c:pt idx="5106">
                  <c:v>0.1236090708565932</c:v>
                </c:pt>
                <c:pt idx="5107">
                  <c:v>0.12663511551886977</c:v>
                </c:pt>
                <c:pt idx="5108">
                  <c:v>0.1266079208579588</c:v>
                </c:pt>
                <c:pt idx="5109">
                  <c:v>0.12622851771935795</c:v>
                </c:pt>
                <c:pt idx="5110">
                  <c:v>0.12731846422782647</c:v>
                </c:pt>
                <c:pt idx="5111">
                  <c:v>0.12812472857113663</c:v>
                </c:pt>
                <c:pt idx="5112">
                  <c:v>0.12940728084517075</c:v>
                </c:pt>
                <c:pt idx="5113">
                  <c:v>0.12875812729753977</c:v>
                </c:pt>
                <c:pt idx="5114">
                  <c:v>0.12884682592352056</c:v>
                </c:pt>
                <c:pt idx="5115">
                  <c:v>0.12970331728133305</c:v>
                </c:pt>
                <c:pt idx="5116">
                  <c:v>0.12972149180698817</c:v>
                </c:pt>
                <c:pt idx="5117">
                  <c:v>0.12919910416004124</c:v>
                </c:pt>
                <c:pt idx="5118">
                  <c:v>0.12879993625639319</c:v>
                </c:pt>
                <c:pt idx="5119">
                  <c:v>0.12983030037010043</c:v>
                </c:pt>
                <c:pt idx="5120">
                  <c:v>0.13086744648556933</c:v>
                </c:pt>
                <c:pt idx="5121">
                  <c:v>0.13087976725068559</c:v>
                </c:pt>
                <c:pt idx="5122">
                  <c:v>0.13092084430317316</c:v>
                </c:pt>
                <c:pt idx="5123">
                  <c:v>0.13562581713461369</c:v>
                </c:pt>
                <c:pt idx="5124">
                  <c:v>0.14057020122693517</c:v>
                </c:pt>
                <c:pt idx="5125">
                  <c:v>0.14561303610894064</c:v>
                </c:pt>
                <c:pt idx="5126">
                  <c:v>0.14571122090429775</c:v>
                </c:pt>
                <c:pt idx="5127">
                  <c:v>0.14718313203384853</c:v>
                </c:pt>
                <c:pt idx="5128">
                  <c:v>0.14712429884132225</c:v>
                </c:pt>
                <c:pt idx="5129">
                  <c:v>0.14657533255761224</c:v>
                </c:pt>
                <c:pt idx="5130">
                  <c:v>0.14429098640660082</c:v>
                </c:pt>
                <c:pt idx="5131">
                  <c:v>0.14421481704162933</c:v>
                </c:pt>
                <c:pt idx="5132">
                  <c:v>0.14408312093596973</c:v>
                </c:pt>
                <c:pt idx="5133">
                  <c:v>0.14499360878282386</c:v>
                </c:pt>
                <c:pt idx="5134">
                  <c:v>0.1446809301884717</c:v>
                </c:pt>
                <c:pt idx="5135">
                  <c:v>0.14550829841478749</c:v>
                </c:pt>
                <c:pt idx="5136">
                  <c:v>0.14563588155582505</c:v>
                </c:pt>
                <c:pt idx="5137">
                  <c:v>0.14685010475663149</c:v>
                </c:pt>
                <c:pt idx="5138">
                  <c:v>0.14660874275661007</c:v>
                </c:pt>
                <c:pt idx="5139">
                  <c:v>0.14548468159041136</c:v>
                </c:pt>
                <c:pt idx="5140">
                  <c:v>0.14538004291660991</c:v>
                </c:pt>
                <c:pt idx="5141">
                  <c:v>0.14523739557648507</c:v>
                </c:pt>
                <c:pt idx="5142">
                  <c:v>0.14744473391844004</c:v>
                </c:pt>
                <c:pt idx="5143">
                  <c:v>0.14686951768392689</c:v>
                </c:pt>
                <c:pt idx="5144">
                  <c:v>0.14718439733325525</c:v>
                </c:pt>
                <c:pt idx="5145">
                  <c:v>0.14727774501906077</c:v>
                </c:pt>
                <c:pt idx="5146">
                  <c:v>0.1446548058750646</c:v>
                </c:pt>
                <c:pt idx="5147">
                  <c:v>0.14463330780172623</c:v>
                </c:pt>
                <c:pt idx="5148">
                  <c:v>0.14619578390396493</c:v>
                </c:pt>
                <c:pt idx="5149">
                  <c:v>0.14652874930548798</c:v>
                </c:pt>
                <c:pt idx="5150">
                  <c:v>0.14674720655295431</c:v>
                </c:pt>
                <c:pt idx="5151">
                  <c:v>0.14581552336855019</c:v>
                </c:pt>
                <c:pt idx="5152">
                  <c:v>0.14571712359336647</c:v>
                </c:pt>
                <c:pt idx="5153">
                  <c:v>0.14511435205039827</c:v>
                </c:pt>
                <c:pt idx="5154">
                  <c:v>0.14706631558925162</c:v>
                </c:pt>
                <c:pt idx="5155">
                  <c:v>0.14664673137384746</c:v>
                </c:pt>
                <c:pt idx="5156">
                  <c:v>0.1467814860790351</c:v>
                </c:pt>
                <c:pt idx="5157">
                  <c:v>0.14675868864859956</c:v>
                </c:pt>
                <c:pt idx="5158">
                  <c:v>0.14682184349417102</c:v>
                </c:pt>
                <c:pt idx="5159">
                  <c:v>0.14506509715254773</c:v>
                </c:pt>
                <c:pt idx="5160">
                  <c:v>0.14496617996709629</c:v>
                </c:pt>
                <c:pt idx="5161">
                  <c:v>0.14504091597463986</c:v>
                </c:pt>
                <c:pt idx="5162">
                  <c:v>0.14336932634952798</c:v>
                </c:pt>
                <c:pt idx="5163">
                  <c:v>0.14372215584035855</c:v>
                </c:pt>
                <c:pt idx="5164">
                  <c:v>0.14490612372432138</c:v>
                </c:pt>
                <c:pt idx="5165">
                  <c:v>0.14359991134257363</c:v>
                </c:pt>
                <c:pt idx="5166">
                  <c:v>0.14462549001434241</c:v>
                </c:pt>
                <c:pt idx="5167">
                  <c:v>0.14462447875288659</c:v>
                </c:pt>
                <c:pt idx="5168">
                  <c:v>0.14805634953026098</c:v>
                </c:pt>
                <c:pt idx="5169">
                  <c:v>0.14800913612473862</c:v>
                </c:pt>
                <c:pt idx="5170">
                  <c:v>0.14587898483432934</c:v>
                </c:pt>
                <c:pt idx="5171">
                  <c:v>0.14718188851863051</c:v>
                </c:pt>
                <c:pt idx="5172">
                  <c:v>0.14659520283142599</c:v>
                </c:pt>
                <c:pt idx="5173">
                  <c:v>0.14748253274594744</c:v>
                </c:pt>
                <c:pt idx="5174">
                  <c:v>0.1468928589784208</c:v>
                </c:pt>
                <c:pt idx="5175">
                  <c:v>0.14887988924690174</c:v>
                </c:pt>
                <c:pt idx="5176">
                  <c:v>0.14798885590134697</c:v>
                </c:pt>
                <c:pt idx="5177">
                  <c:v>0.14773892254321747</c:v>
                </c:pt>
                <c:pt idx="5178">
                  <c:v>0.1470424972471075</c:v>
                </c:pt>
                <c:pt idx="5179">
                  <c:v>0.14559638474816328</c:v>
                </c:pt>
                <c:pt idx="5180">
                  <c:v>0.14501203887981665</c:v>
                </c:pt>
                <c:pt idx="5181">
                  <c:v>0.1444580309026792</c:v>
                </c:pt>
                <c:pt idx="5182">
                  <c:v>0.1445876009361774</c:v>
                </c:pt>
                <c:pt idx="5183">
                  <c:v>0.14501269562521898</c:v>
                </c:pt>
                <c:pt idx="5184">
                  <c:v>0.14414242525951959</c:v>
                </c:pt>
                <c:pt idx="5185">
                  <c:v>0.14374796822051303</c:v>
                </c:pt>
                <c:pt idx="5186">
                  <c:v>0.14396462567856702</c:v>
                </c:pt>
                <c:pt idx="5187">
                  <c:v>0.14391079941508764</c:v>
                </c:pt>
                <c:pt idx="5188">
                  <c:v>0.14472203039149603</c:v>
                </c:pt>
                <c:pt idx="5189">
                  <c:v>0.14500214021284777</c:v>
                </c:pt>
                <c:pt idx="5190">
                  <c:v>0.14956375482060047</c:v>
                </c:pt>
                <c:pt idx="5191">
                  <c:v>0.15098485933283551</c:v>
                </c:pt>
                <c:pt idx="5192">
                  <c:v>0.15100217472456084</c:v>
                </c:pt>
                <c:pt idx="5193">
                  <c:v>0.15060070812233722</c:v>
                </c:pt>
                <c:pt idx="5194">
                  <c:v>0.14934145648700559</c:v>
                </c:pt>
                <c:pt idx="5195">
                  <c:v>0.14797903008964594</c:v>
                </c:pt>
                <c:pt idx="5196">
                  <c:v>0.14817962444330868</c:v>
                </c:pt>
                <c:pt idx="5197">
                  <c:v>0.14810443282141186</c:v>
                </c:pt>
                <c:pt idx="5198">
                  <c:v>0.14854567354844961</c:v>
                </c:pt>
                <c:pt idx="5199">
                  <c:v>0.15051708143096315</c:v>
                </c:pt>
                <c:pt idx="5200">
                  <c:v>0.15098806026518971</c:v>
                </c:pt>
                <c:pt idx="5201">
                  <c:v>0.15088337891541231</c:v>
                </c:pt>
                <c:pt idx="5202">
                  <c:v>0.15076024492020509</c:v>
                </c:pt>
                <c:pt idx="5203">
                  <c:v>0.15215715920476064</c:v>
                </c:pt>
                <c:pt idx="5204">
                  <c:v>0.15222644826605725</c:v>
                </c:pt>
                <c:pt idx="5205">
                  <c:v>0.15201726830022014</c:v>
                </c:pt>
                <c:pt idx="5206">
                  <c:v>0.15368003722351817</c:v>
                </c:pt>
                <c:pt idx="5207">
                  <c:v>0.15392340793464193</c:v>
                </c:pt>
                <c:pt idx="5208">
                  <c:v>0.16360518294077797</c:v>
                </c:pt>
                <c:pt idx="5209">
                  <c:v>0.16502372047812749</c:v>
                </c:pt>
                <c:pt idx="5210">
                  <c:v>0.16608518971958802</c:v>
                </c:pt>
                <c:pt idx="5211">
                  <c:v>0.166338443059352</c:v>
                </c:pt>
                <c:pt idx="5212">
                  <c:v>0.16516063244430018</c:v>
                </c:pt>
                <c:pt idx="5213">
                  <c:v>0.16488492213099101</c:v>
                </c:pt>
                <c:pt idx="5214">
                  <c:v>0.1663157185528327</c:v>
                </c:pt>
                <c:pt idx="5215">
                  <c:v>0.16767680407505281</c:v>
                </c:pt>
                <c:pt idx="5216">
                  <c:v>0.16759044043697788</c:v>
                </c:pt>
                <c:pt idx="5217">
                  <c:v>0.16537654919564937</c:v>
                </c:pt>
                <c:pt idx="5218">
                  <c:v>0.16542256995640334</c:v>
                </c:pt>
                <c:pt idx="5219">
                  <c:v>0.1651683159304273</c:v>
                </c:pt>
                <c:pt idx="5220">
                  <c:v>0.16828574137279895</c:v>
                </c:pt>
                <c:pt idx="5221">
                  <c:v>0.16740261250790719</c:v>
                </c:pt>
                <c:pt idx="5222">
                  <c:v>0.16688218936997704</c:v>
                </c:pt>
                <c:pt idx="5223">
                  <c:v>0.16687496325305431</c:v>
                </c:pt>
                <c:pt idx="5224">
                  <c:v>0.16831482299394776</c:v>
                </c:pt>
                <c:pt idx="5225">
                  <c:v>0.16895401391640832</c:v>
                </c:pt>
                <c:pt idx="5226">
                  <c:v>0.16906728827025599</c:v>
                </c:pt>
                <c:pt idx="5227">
                  <c:v>0.16992061192829128</c:v>
                </c:pt>
                <c:pt idx="5228">
                  <c:v>0.17007763547472127</c:v>
                </c:pt>
                <c:pt idx="5229">
                  <c:v>0.16971828110800419</c:v>
                </c:pt>
                <c:pt idx="5230">
                  <c:v>0.16855041560299852</c:v>
                </c:pt>
                <c:pt idx="5231">
                  <c:v>0.16894215147026362</c:v>
                </c:pt>
                <c:pt idx="5232">
                  <c:v>0.16977289023814504</c:v>
                </c:pt>
                <c:pt idx="5233">
                  <c:v>0.16653351014905624</c:v>
                </c:pt>
                <c:pt idx="5234">
                  <c:v>0.16363326187053673</c:v>
                </c:pt>
                <c:pt idx="5235">
                  <c:v>0.16039194251299729</c:v>
                </c:pt>
                <c:pt idx="5236">
                  <c:v>0.16019517027183169</c:v>
                </c:pt>
                <c:pt idx="5237">
                  <c:v>0.15892244124579077</c:v>
                </c:pt>
                <c:pt idx="5238">
                  <c:v>0.15894399316448035</c:v>
                </c:pt>
                <c:pt idx="5239">
                  <c:v>0.15904385756938622</c:v>
                </c:pt>
                <c:pt idx="5240">
                  <c:v>0.15903997205122192</c:v>
                </c:pt>
                <c:pt idx="5241">
                  <c:v>0.16227794045318866</c:v>
                </c:pt>
                <c:pt idx="5242">
                  <c:v>0.16232861443666086</c:v>
                </c:pt>
                <c:pt idx="5243">
                  <c:v>0.1615718148314205</c:v>
                </c:pt>
                <c:pt idx="5244">
                  <c:v>0.161662355070643</c:v>
                </c:pt>
                <c:pt idx="5245">
                  <c:v>0.16107599581156934</c:v>
                </c:pt>
                <c:pt idx="5246">
                  <c:v>0.16112601981683466</c:v>
                </c:pt>
                <c:pt idx="5247">
                  <c:v>0.16010398611142121</c:v>
                </c:pt>
                <c:pt idx="5248">
                  <c:v>0.1609665953599865</c:v>
                </c:pt>
                <c:pt idx="5249">
                  <c:v>0.16103528818588997</c:v>
                </c:pt>
                <c:pt idx="5250">
                  <c:v>0.1613662898911955</c:v>
                </c:pt>
                <c:pt idx="5251">
                  <c:v>0.16116614598622842</c:v>
                </c:pt>
                <c:pt idx="5252">
                  <c:v>0.15921212532049825</c:v>
                </c:pt>
                <c:pt idx="5253">
                  <c:v>0.15931585721901551</c:v>
                </c:pt>
                <c:pt idx="5254">
                  <c:v>0.15895784085195078</c:v>
                </c:pt>
                <c:pt idx="5255">
                  <c:v>0.15899030822738308</c:v>
                </c:pt>
                <c:pt idx="5256">
                  <c:v>0.15882753060559127</c:v>
                </c:pt>
                <c:pt idx="5257">
                  <c:v>0.1598335807016921</c:v>
                </c:pt>
                <c:pt idx="5258">
                  <c:v>0.15845778846759168</c:v>
                </c:pt>
                <c:pt idx="5259">
                  <c:v>0.15862613807368009</c:v>
                </c:pt>
                <c:pt idx="5260">
                  <c:v>0.15823356135198097</c:v>
                </c:pt>
                <c:pt idx="5261">
                  <c:v>0.15817448282153898</c:v>
                </c:pt>
                <c:pt idx="5262">
                  <c:v>0.15817139604992922</c:v>
                </c:pt>
                <c:pt idx="5263">
                  <c:v>0.15915855174493374</c:v>
                </c:pt>
                <c:pt idx="5264">
                  <c:v>0.15741502599368992</c:v>
                </c:pt>
                <c:pt idx="5265">
                  <c:v>0.15879912605082006</c:v>
                </c:pt>
                <c:pt idx="5266">
                  <c:v>0.15863414292281983</c:v>
                </c:pt>
                <c:pt idx="5267">
                  <c:v>0.15854356125608451</c:v>
                </c:pt>
                <c:pt idx="5268">
                  <c:v>0.15939544426188562</c:v>
                </c:pt>
                <c:pt idx="5269">
                  <c:v>0.16007294708722902</c:v>
                </c:pt>
                <c:pt idx="5270">
                  <c:v>0.16297794593181555</c:v>
                </c:pt>
                <c:pt idx="5271">
                  <c:v>0.16291955498787358</c:v>
                </c:pt>
                <c:pt idx="5272">
                  <c:v>0.16277649044545056</c:v>
                </c:pt>
                <c:pt idx="5273">
                  <c:v>0.16212146992226925</c:v>
                </c:pt>
                <c:pt idx="5274">
                  <c:v>0.1615968452483742</c:v>
                </c:pt>
                <c:pt idx="5275">
                  <c:v>0.16157107937923226</c:v>
                </c:pt>
                <c:pt idx="5276">
                  <c:v>0.16047617508726722</c:v>
                </c:pt>
                <c:pt idx="5277">
                  <c:v>0.16034428798205105</c:v>
                </c:pt>
                <c:pt idx="5278">
                  <c:v>0.15750173251333183</c:v>
                </c:pt>
                <c:pt idx="5279">
                  <c:v>0.15742060354323043</c:v>
                </c:pt>
                <c:pt idx="5280">
                  <c:v>0.15754484656259785</c:v>
                </c:pt>
                <c:pt idx="5281">
                  <c:v>0.15650861416632886</c:v>
                </c:pt>
                <c:pt idx="5282">
                  <c:v>0.15669323333171209</c:v>
                </c:pt>
                <c:pt idx="5283">
                  <c:v>0.15662316804294024</c:v>
                </c:pt>
                <c:pt idx="5284">
                  <c:v>0.15743531169350136</c:v>
                </c:pt>
                <c:pt idx="5285">
                  <c:v>0.1537447076962353</c:v>
                </c:pt>
                <c:pt idx="5286">
                  <c:v>0.15357466419157506</c:v>
                </c:pt>
                <c:pt idx="5287">
                  <c:v>0.1536042868046078</c:v>
                </c:pt>
                <c:pt idx="5288">
                  <c:v>0.15466539856069444</c:v>
                </c:pt>
                <c:pt idx="5289">
                  <c:v>0.15466796062014893</c:v>
                </c:pt>
                <c:pt idx="5290">
                  <c:v>0.15470168483408422</c:v>
                </c:pt>
                <c:pt idx="5291">
                  <c:v>0.15469792687337588</c:v>
                </c:pt>
                <c:pt idx="5292">
                  <c:v>0.15453410586061697</c:v>
                </c:pt>
                <c:pt idx="5293">
                  <c:v>0.15308834276907116</c:v>
                </c:pt>
                <c:pt idx="5294">
                  <c:v>0.1530108053742654</c:v>
                </c:pt>
                <c:pt idx="5295">
                  <c:v>0.15223867281436923</c:v>
                </c:pt>
                <c:pt idx="5296">
                  <c:v>0.15565428799386008</c:v>
                </c:pt>
                <c:pt idx="5297">
                  <c:v>0.15563068882099457</c:v>
                </c:pt>
                <c:pt idx="5298">
                  <c:v>0.15446554419046607</c:v>
                </c:pt>
                <c:pt idx="5299">
                  <c:v>0.15523516169736731</c:v>
                </c:pt>
                <c:pt idx="5300">
                  <c:v>0.15133317690610093</c:v>
                </c:pt>
                <c:pt idx="5301">
                  <c:v>0.14994870923842954</c:v>
                </c:pt>
                <c:pt idx="5302">
                  <c:v>0.15041778410942508</c:v>
                </c:pt>
                <c:pt idx="5303">
                  <c:v>0.15035312082500704</c:v>
                </c:pt>
                <c:pt idx="5304">
                  <c:v>0.15010240321503118</c:v>
                </c:pt>
                <c:pt idx="5305">
                  <c:v>0.15027045035160833</c:v>
                </c:pt>
                <c:pt idx="5306">
                  <c:v>0.14996541282339143</c:v>
                </c:pt>
                <c:pt idx="5307">
                  <c:v>0.14877020181577427</c:v>
                </c:pt>
                <c:pt idx="5308">
                  <c:v>0.14943621989726086</c:v>
                </c:pt>
                <c:pt idx="5309">
                  <c:v>0.14765350639531652</c:v>
                </c:pt>
                <c:pt idx="5310">
                  <c:v>0.1471121444233171</c:v>
                </c:pt>
                <c:pt idx="5311">
                  <c:v>0.14718617301712716</c:v>
                </c:pt>
                <c:pt idx="5312">
                  <c:v>0.1473030058321802</c:v>
                </c:pt>
                <c:pt idx="5313">
                  <c:v>0.14586413439413362</c:v>
                </c:pt>
                <c:pt idx="5314">
                  <c:v>0.14631066955499766</c:v>
                </c:pt>
                <c:pt idx="5315">
                  <c:v>0.14636565572671834</c:v>
                </c:pt>
                <c:pt idx="5316">
                  <c:v>0.1446930444743455</c:v>
                </c:pt>
                <c:pt idx="5317">
                  <c:v>0.14839822937720853</c:v>
                </c:pt>
                <c:pt idx="5318">
                  <c:v>0.13819913198209954</c:v>
                </c:pt>
                <c:pt idx="5319">
                  <c:v>0.13664303630613592</c:v>
                </c:pt>
                <c:pt idx="5320">
                  <c:v>0.13610830475531438</c:v>
                </c:pt>
                <c:pt idx="5321">
                  <c:v>0.13621492316527217</c:v>
                </c:pt>
                <c:pt idx="5322">
                  <c:v>0.13590802889359135</c:v>
                </c:pt>
                <c:pt idx="5323">
                  <c:v>0.13580048654604304</c:v>
                </c:pt>
                <c:pt idx="5324">
                  <c:v>0.13470400735465851</c:v>
                </c:pt>
                <c:pt idx="5325">
                  <c:v>0.13273796291864839</c:v>
                </c:pt>
                <c:pt idx="5326">
                  <c:v>0.13235541736591466</c:v>
                </c:pt>
                <c:pt idx="5327">
                  <c:v>0.1347932793559346</c:v>
                </c:pt>
                <c:pt idx="5328">
                  <c:v>0.13492172308991787</c:v>
                </c:pt>
                <c:pt idx="5329">
                  <c:v>0.13650349565488529</c:v>
                </c:pt>
                <c:pt idx="5330">
                  <c:v>0.13193696713259118</c:v>
                </c:pt>
                <c:pt idx="5331">
                  <c:v>0.13199405030697309</c:v>
                </c:pt>
                <c:pt idx="5332">
                  <c:v>0.13120990765884014</c:v>
                </c:pt>
                <c:pt idx="5333">
                  <c:v>0.13107060508555024</c:v>
                </c:pt>
                <c:pt idx="5334">
                  <c:v>0.12982959948447007</c:v>
                </c:pt>
                <c:pt idx="5335">
                  <c:v>0.1279103230340293</c:v>
                </c:pt>
                <c:pt idx="5336">
                  <c:v>0.12754112916227231</c:v>
                </c:pt>
                <c:pt idx="5337">
                  <c:v>0.13898527478365993</c:v>
                </c:pt>
                <c:pt idx="5338">
                  <c:v>0.13854047228268615</c:v>
                </c:pt>
                <c:pt idx="5339">
                  <c:v>0.13807861735686841</c:v>
                </c:pt>
                <c:pt idx="5340">
                  <c:v>0.13853959646037853</c:v>
                </c:pt>
                <c:pt idx="5341">
                  <c:v>0.13852891520548791</c:v>
                </c:pt>
                <c:pt idx="5342">
                  <c:v>0.13859166809196824</c:v>
                </c:pt>
                <c:pt idx="5343">
                  <c:v>0.13911094997510387</c:v>
                </c:pt>
                <c:pt idx="5344">
                  <c:v>0.13797261274538317</c:v>
                </c:pt>
                <c:pt idx="5345">
                  <c:v>0.13725298561097149</c:v>
                </c:pt>
                <c:pt idx="5346">
                  <c:v>0.13711939087842662</c:v>
                </c:pt>
                <c:pt idx="5347">
                  <c:v>0.13706767272433007</c:v>
                </c:pt>
                <c:pt idx="5348">
                  <c:v>0.13748605016260562</c:v>
                </c:pt>
                <c:pt idx="5349">
                  <c:v>0.13808269044262159</c:v>
                </c:pt>
                <c:pt idx="5350">
                  <c:v>0.13891689008339531</c:v>
                </c:pt>
                <c:pt idx="5351">
                  <c:v>0.1358831395973189</c:v>
                </c:pt>
                <c:pt idx="5352">
                  <c:v>0.1358278300550145</c:v>
                </c:pt>
                <c:pt idx="5353">
                  <c:v>0.13689141585995523</c:v>
                </c:pt>
                <c:pt idx="5354">
                  <c:v>0.13780131435075874</c:v>
                </c:pt>
                <c:pt idx="5355">
                  <c:v>0.13825835213063542</c:v>
                </c:pt>
                <c:pt idx="5356">
                  <c:v>0.13893834037136421</c:v>
                </c:pt>
                <c:pt idx="5357">
                  <c:v>0.13884455548207694</c:v>
                </c:pt>
                <c:pt idx="5358">
                  <c:v>0.14380248040420768</c:v>
                </c:pt>
                <c:pt idx="5359">
                  <c:v>0.14371805033454532</c:v>
                </c:pt>
                <c:pt idx="5360">
                  <c:v>0.14385684449420733</c:v>
                </c:pt>
                <c:pt idx="5361">
                  <c:v>0.143667579724715</c:v>
                </c:pt>
                <c:pt idx="5362">
                  <c:v>0.14365696316050025</c:v>
                </c:pt>
                <c:pt idx="5363">
                  <c:v>0.14357492605453082</c:v>
                </c:pt>
                <c:pt idx="5364">
                  <c:v>0.14375109662274924</c:v>
                </c:pt>
                <c:pt idx="5365">
                  <c:v>0.14522902497293855</c:v>
                </c:pt>
                <c:pt idx="5366">
                  <c:v>0.14526438016352242</c:v>
                </c:pt>
                <c:pt idx="5367">
                  <c:v>0.1451973396375591</c:v>
                </c:pt>
                <c:pt idx="5368">
                  <c:v>0.14547645696490241</c:v>
                </c:pt>
                <c:pt idx="5369">
                  <c:v>0.14691500870515267</c:v>
                </c:pt>
                <c:pt idx="5370">
                  <c:v>0.14696042413408603</c:v>
                </c:pt>
                <c:pt idx="5371">
                  <c:v>0.14764490882873357</c:v>
                </c:pt>
                <c:pt idx="5372">
                  <c:v>0.15052191687728417</c:v>
                </c:pt>
                <c:pt idx="5373">
                  <c:v>0.15194042828088869</c:v>
                </c:pt>
                <c:pt idx="5374">
                  <c:v>0.15508919403794583</c:v>
                </c:pt>
                <c:pt idx="5375">
                  <c:v>0.15436460093602261</c:v>
                </c:pt>
                <c:pt idx="5376">
                  <c:v>0.15487302764650732</c:v>
                </c:pt>
                <c:pt idx="5377">
                  <c:v>0.15489178699557224</c:v>
                </c:pt>
                <c:pt idx="5378">
                  <c:v>0.15405232862701815</c:v>
                </c:pt>
                <c:pt idx="5379">
                  <c:v>0.15366474994545279</c:v>
                </c:pt>
                <c:pt idx="5380">
                  <c:v>0.15411688569539389</c:v>
                </c:pt>
                <c:pt idx="5381">
                  <c:v>0.15430718528142134</c:v>
                </c:pt>
                <c:pt idx="5382">
                  <c:v>0.15445748629745804</c:v>
                </c:pt>
                <c:pt idx="5383">
                  <c:v>0.16064852834689214</c:v>
                </c:pt>
                <c:pt idx="5384">
                  <c:v>0.16158686211010284</c:v>
                </c:pt>
                <c:pt idx="5385">
                  <c:v>0.16164431073330107</c:v>
                </c:pt>
                <c:pt idx="5386">
                  <c:v>0.16300134984174214</c:v>
                </c:pt>
                <c:pt idx="5387">
                  <c:v>0.16357876692737014</c:v>
                </c:pt>
                <c:pt idx="5388">
                  <c:v>0.16291408672922086</c:v>
                </c:pt>
                <c:pt idx="5389">
                  <c:v>0.16312525388127119</c:v>
                </c:pt>
                <c:pt idx="5390">
                  <c:v>0.16285865769479022</c:v>
                </c:pt>
                <c:pt idx="5391">
                  <c:v>0.16255534012771547</c:v>
                </c:pt>
                <c:pt idx="5392">
                  <c:v>0.16278666300704303</c:v>
                </c:pt>
                <c:pt idx="5393">
                  <c:v>0.16273021437551521</c:v>
                </c:pt>
                <c:pt idx="5394">
                  <c:v>0.16218020976518804</c:v>
                </c:pt>
                <c:pt idx="5395">
                  <c:v>0.16212165855435431</c:v>
                </c:pt>
                <c:pt idx="5396">
                  <c:v>0.16341826190919398</c:v>
                </c:pt>
                <c:pt idx="5397">
                  <c:v>0.16332595356792476</c:v>
                </c:pt>
                <c:pt idx="5398">
                  <c:v>0.16348175960611963</c:v>
                </c:pt>
                <c:pt idx="5399">
                  <c:v>0.16337011062101817</c:v>
                </c:pt>
                <c:pt idx="5400">
                  <c:v>0.1636215257220805</c:v>
                </c:pt>
                <c:pt idx="5401">
                  <c:v>0.16649683766432052</c:v>
                </c:pt>
                <c:pt idx="5402">
                  <c:v>0.16685308484965827</c:v>
                </c:pt>
                <c:pt idx="5403">
                  <c:v>0.18809840353001017</c:v>
                </c:pt>
                <c:pt idx="5404">
                  <c:v>0.18785340041402049</c:v>
                </c:pt>
                <c:pt idx="5405">
                  <c:v>0.18762822617742819</c:v>
                </c:pt>
                <c:pt idx="5406">
                  <c:v>0.18501541968986779</c:v>
                </c:pt>
                <c:pt idx="5407">
                  <c:v>0.18505819898286771</c:v>
                </c:pt>
                <c:pt idx="5408">
                  <c:v>0.18502962615692545</c:v>
                </c:pt>
                <c:pt idx="5409">
                  <c:v>0.18590542355418618</c:v>
                </c:pt>
                <c:pt idx="5410">
                  <c:v>0.18585858811858844</c:v>
                </c:pt>
                <c:pt idx="5411">
                  <c:v>0.18612719809411471</c:v>
                </c:pt>
                <c:pt idx="5412">
                  <c:v>0.18785551840010092</c:v>
                </c:pt>
                <c:pt idx="5413">
                  <c:v>0.1883463719761061</c:v>
                </c:pt>
                <c:pt idx="5414">
                  <c:v>0.18837128950002441</c:v>
                </c:pt>
                <c:pt idx="5415">
                  <c:v>0.18844448713741418</c:v>
                </c:pt>
                <c:pt idx="5416">
                  <c:v>0.18885061664023303</c:v>
                </c:pt>
                <c:pt idx="5417">
                  <c:v>0.19321974800659505</c:v>
                </c:pt>
                <c:pt idx="5418">
                  <c:v>0.19230972657695264</c:v>
                </c:pt>
                <c:pt idx="5419">
                  <c:v>0.19593558708503531</c:v>
                </c:pt>
                <c:pt idx="5420">
                  <c:v>0.19593889549027418</c:v>
                </c:pt>
                <c:pt idx="5421">
                  <c:v>0.19610411281673487</c:v>
                </c:pt>
                <c:pt idx="5422">
                  <c:v>0.19647611623302572</c:v>
                </c:pt>
                <c:pt idx="5423">
                  <c:v>0.1965932531170734</c:v>
                </c:pt>
                <c:pt idx="5424">
                  <c:v>0.19597571253108081</c:v>
                </c:pt>
                <c:pt idx="5425">
                  <c:v>0.19606969723868001</c:v>
                </c:pt>
                <c:pt idx="5426">
                  <c:v>0.1961150381978731</c:v>
                </c:pt>
                <c:pt idx="5427">
                  <c:v>0.1930944610419697</c:v>
                </c:pt>
                <c:pt idx="5428">
                  <c:v>0.1929274307847095</c:v>
                </c:pt>
                <c:pt idx="5429">
                  <c:v>0.19578691652332533</c:v>
                </c:pt>
                <c:pt idx="5430">
                  <c:v>0.19743981808701527</c:v>
                </c:pt>
                <c:pt idx="5431">
                  <c:v>0.20030614050508042</c:v>
                </c:pt>
                <c:pt idx="5432">
                  <c:v>0.20067768591921503</c:v>
                </c:pt>
                <c:pt idx="5433">
                  <c:v>0.20419936859544191</c:v>
                </c:pt>
                <c:pt idx="5434">
                  <c:v>0.20376148160145954</c:v>
                </c:pt>
                <c:pt idx="5435">
                  <c:v>0.20420835524610451</c:v>
                </c:pt>
                <c:pt idx="5436">
                  <c:v>0.2040570701945065</c:v>
                </c:pt>
                <c:pt idx="5437">
                  <c:v>0.20213016535733866</c:v>
                </c:pt>
                <c:pt idx="5438">
                  <c:v>0.20243878775306365</c:v>
                </c:pt>
                <c:pt idx="5439">
                  <c:v>0.20124171419620673</c:v>
                </c:pt>
                <c:pt idx="5440">
                  <c:v>0.20113569867432021</c:v>
                </c:pt>
                <c:pt idx="5441">
                  <c:v>0.2018821601212103</c:v>
                </c:pt>
                <c:pt idx="5442">
                  <c:v>0.21013413167066852</c:v>
                </c:pt>
                <c:pt idx="5443">
                  <c:v>0.21450585362811353</c:v>
                </c:pt>
                <c:pt idx="5444">
                  <c:v>0.21383117484695796</c:v>
                </c:pt>
                <c:pt idx="5445">
                  <c:v>0.21398439119177645</c:v>
                </c:pt>
                <c:pt idx="5446">
                  <c:v>0.21477653561541787</c:v>
                </c:pt>
                <c:pt idx="5447">
                  <c:v>0.20612738686292689</c:v>
                </c:pt>
                <c:pt idx="5448">
                  <c:v>0.2060811571286939</c:v>
                </c:pt>
                <c:pt idx="5449">
                  <c:v>0.20827627501842613</c:v>
                </c:pt>
                <c:pt idx="5450">
                  <c:v>0.20829844366680375</c:v>
                </c:pt>
                <c:pt idx="5451">
                  <c:v>0.20793343798175354</c:v>
                </c:pt>
                <c:pt idx="5452">
                  <c:v>0.20846628276350049</c:v>
                </c:pt>
                <c:pt idx="5453">
                  <c:v>0.20837630145175631</c:v>
                </c:pt>
                <c:pt idx="5454">
                  <c:v>0.21083240835105851</c:v>
                </c:pt>
                <c:pt idx="5455">
                  <c:v>0.20983570647514924</c:v>
                </c:pt>
                <c:pt idx="5456">
                  <c:v>0.21128964922109661</c:v>
                </c:pt>
                <c:pt idx="5457">
                  <c:v>0.21121970931374071</c:v>
                </c:pt>
                <c:pt idx="5458">
                  <c:v>0.21121721694505766</c:v>
                </c:pt>
                <c:pt idx="5459">
                  <c:v>0.21163463735991186</c:v>
                </c:pt>
                <c:pt idx="5460">
                  <c:v>0.21221291591533986</c:v>
                </c:pt>
                <c:pt idx="5461">
                  <c:v>0.21315299255006229</c:v>
                </c:pt>
                <c:pt idx="5462">
                  <c:v>0.21381215180436941</c:v>
                </c:pt>
                <c:pt idx="5463">
                  <c:v>0.21501060857502702</c:v>
                </c:pt>
                <c:pt idx="5464">
                  <c:v>0.21614640778723079</c:v>
                </c:pt>
                <c:pt idx="5465">
                  <c:v>0.21697540688766592</c:v>
                </c:pt>
                <c:pt idx="5466">
                  <c:v>0.21675218877000552</c:v>
                </c:pt>
                <c:pt idx="5467">
                  <c:v>0.21704200692184139</c:v>
                </c:pt>
                <c:pt idx="5468">
                  <c:v>0.21378946026084023</c:v>
                </c:pt>
                <c:pt idx="5469">
                  <c:v>0.23052442834082476</c:v>
                </c:pt>
                <c:pt idx="5470">
                  <c:v>0.23041569540324822</c:v>
                </c:pt>
                <c:pt idx="5471">
                  <c:v>0.23039450462233443</c:v>
                </c:pt>
                <c:pt idx="5472">
                  <c:v>0.23032090927470386</c:v>
                </c:pt>
                <c:pt idx="5473">
                  <c:v>0.23017566953841648</c:v>
                </c:pt>
                <c:pt idx="5474">
                  <c:v>0.23019268923719804</c:v>
                </c:pt>
                <c:pt idx="5475">
                  <c:v>0.2298453372446472</c:v>
                </c:pt>
                <c:pt idx="5476">
                  <c:v>0.23132871441682068</c:v>
                </c:pt>
                <c:pt idx="5477">
                  <c:v>0.23148898613603447</c:v>
                </c:pt>
                <c:pt idx="5478">
                  <c:v>0.23092733176426744</c:v>
                </c:pt>
                <c:pt idx="5479">
                  <c:v>0.23402476508725376</c:v>
                </c:pt>
                <c:pt idx="5480">
                  <c:v>0.2347120992642231</c:v>
                </c:pt>
                <c:pt idx="5481">
                  <c:v>0.23615073276233084</c:v>
                </c:pt>
                <c:pt idx="5482">
                  <c:v>0.23474354442493509</c:v>
                </c:pt>
                <c:pt idx="5483">
                  <c:v>0.23337507731688048</c:v>
                </c:pt>
                <c:pt idx="5484">
                  <c:v>0.23232032034889211</c:v>
                </c:pt>
                <c:pt idx="5485">
                  <c:v>0.23205559292007269</c:v>
                </c:pt>
                <c:pt idx="5486">
                  <c:v>0.23439937342038233</c:v>
                </c:pt>
                <c:pt idx="5487">
                  <c:v>0.23694201570304463</c:v>
                </c:pt>
                <c:pt idx="5488">
                  <c:v>0.23687877819035158</c:v>
                </c:pt>
                <c:pt idx="5489">
                  <c:v>0.23716552603771984</c:v>
                </c:pt>
                <c:pt idx="5490">
                  <c:v>0.23483716823708811</c:v>
                </c:pt>
                <c:pt idx="5491">
                  <c:v>0.23521627393177189</c:v>
                </c:pt>
                <c:pt idx="5492">
                  <c:v>0.23516016754344146</c:v>
                </c:pt>
                <c:pt idx="5493">
                  <c:v>0.24227377216538179</c:v>
                </c:pt>
                <c:pt idx="5494">
                  <c:v>0.24364999107454663</c:v>
                </c:pt>
                <c:pt idx="5495">
                  <c:v>0.24427299334212799</c:v>
                </c:pt>
                <c:pt idx="5496">
                  <c:v>0.24280710782641185</c:v>
                </c:pt>
                <c:pt idx="5497">
                  <c:v>0.24261017334020529</c:v>
                </c:pt>
                <c:pt idx="5498">
                  <c:v>0.24407998245957302</c:v>
                </c:pt>
                <c:pt idx="5499">
                  <c:v>0.24381441761110756</c:v>
                </c:pt>
                <c:pt idx="5500">
                  <c:v>0.24391549531712553</c:v>
                </c:pt>
                <c:pt idx="5501">
                  <c:v>0.24382332290817024</c:v>
                </c:pt>
                <c:pt idx="5502">
                  <c:v>0.24438512177572894</c:v>
                </c:pt>
                <c:pt idx="5503">
                  <c:v>0.24404632882293389</c:v>
                </c:pt>
                <c:pt idx="5504">
                  <c:v>0.24415586529861458</c:v>
                </c:pt>
                <c:pt idx="5505">
                  <c:v>0.24430894999797384</c:v>
                </c:pt>
                <c:pt idx="5506">
                  <c:v>0.24457469381745339</c:v>
                </c:pt>
                <c:pt idx="5507">
                  <c:v>0.24470692195597996</c:v>
                </c:pt>
                <c:pt idx="5508">
                  <c:v>0.24410318551213017</c:v>
                </c:pt>
                <c:pt idx="5509">
                  <c:v>0.24401952620623427</c:v>
                </c:pt>
                <c:pt idx="5510">
                  <c:v>0.24366002547968602</c:v>
                </c:pt>
                <c:pt idx="5511">
                  <c:v>0.2419868428680684</c:v>
                </c:pt>
                <c:pt idx="5512">
                  <c:v>0.2431861962712584</c:v>
                </c:pt>
                <c:pt idx="5513">
                  <c:v>0.23484196221293549</c:v>
                </c:pt>
                <c:pt idx="5514">
                  <c:v>0.23493104273962512</c:v>
                </c:pt>
                <c:pt idx="5515">
                  <c:v>0.23495366224360004</c:v>
                </c:pt>
                <c:pt idx="5516">
                  <c:v>0.23589017644154608</c:v>
                </c:pt>
                <c:pt idx="5517">
                  <c:v>0.23555312920129712</c:v>
                </c:pt>
                <c:pt idx="5518">
                  <c:v>0.23573992916484202</c:v>
                </c:pt>
                <c:pt idx="5519">
                  <c:v>0.23480120540404248</c:v>
                </c:pt>
                <c:pt idx="5520">
                  <c:v>0.23450914135924786</c:v>
                </c:pt>
                <c:pt idx="5521">
                  <c:v>0.23408643810078525</c:v>
                </c:pt>
                <c:pt idx="5522">
                  <c:v>0.23261608709732318</c:v>
                </c:pt>
                <c:pt idx="5523">
                  <c:v>0.23319096740071568</c:v>
                </c:pt>
                <c:pt idx="5524">
                  <c:v>0.2337100573719138</c:v>
                </c:pt>
                <c:pt idx="5525">
                  <c:v>0.23338394966044917</c:v>
                </c:pt>
                <c:pt idx="5526">
                  <c:v>0.23276357529541686</c:v>
                </c:pt>
                <c:pt idx="5527">
                  <c:v>0.2292245052484656</c:v>
                </c:pt>
                <c:pt idx="5528">
                  <c:v>0.22952666719061246</c:v>
                </c:pt>
                <c:pt idx="5529">
                  <c:v>0.22699716788499008</c:v>
                </c:pt>
                <c:pt idx="5530">
                  <c:v>0.22696226900528643</c:v>
                </c:pt>
                <c:pt idx="5531">
                  <c:v>0.22951481076779126</c:v>
                </c:pt>
                <c:pt idx="5532">
                  <c:v>0.22991236725454225</c:v>
                </c:pt>
                <c:pt idx="5533">
                  <c:v>0.23008203724338458</c:v>
                </c:pt>
                <c:pt idx="5534">
                  <c:v>0.23189896116119199</c:v>
                </c:pt>
                <c:pt idx="5535">
                  <c:v>0.23304781249213399</c:v>
                </c:pt>
                <c:pt idx="5536">
                  <c:v>0.23294144054545154</c:v>
                </c:pt>
                <c:pt idx="5537">
                  <c:v>0.23436345176651183</c:v>
                </c:pt>
                <c:pt idx="5538">
                  <c:v>0.23459858366091774</c:v>
                </c:pt>
                <c:pt idx="5539">
                  <c:v>0.23236596738564824</c:v>
                </c:pt>
                <c:pt idx="5540">
                  <c:v>0.2308423871511914</c:v>
                </c:pt>
                <c:pt idx="5541">
                  <c:v>0.22756954348719527</c:v>
                </c:pt>
                <c:pt idx="5542">
                  <c:v>0.23300062310490091</c:v>
                </c:pt>
                <c:pt idx="5543">
                  <c:v>0.23132819859904158</c:v>
                </c:pt>
                <c:pt idx="5544">
                  <c:v>0.23174331548526089</c:v>
                </c:pt>
                <c:pt idx="5545">
                  <c:v>0.23202513875534475</c:v>
                </c:pt>
                <c:pt idx="5546">
                  <c:v>0.23259308623090377</c:v>
                </c:pt>
                <c:pt idx="5547">
                  <c:v>0.23274579324781655</c:v>
                </c:pt>
                <c:pt idx="5548">
                  <c:v>0.23227006371027326</c:v>
                </c:pt>
                <c:pt idx="5549">
                  <c:v>0.23239015876039823</c:v>
                </c:pt>
                <c:pt idx="5550">
                  <c:v>0.23192365463864714</c:v>
                </c:pt>
                <c:pt idx="5551">
                  <c:v>0.23212766453295355</c:v>
                </c:pt>
                <c:pt idx="5552">
                  <c:v>0.22314942849304492</c:v>
                </c:pt>
                <c:pt idx="5553">
                  <c:v>0.22072135735358872</c:v>
                </c:pt>
                <c:pt idx="5554">
                  <c:v>0.22074069097929139</c:v>
                </c:pt>
                <c:pt idx="5555">
                  <c:v>0.22919382140000311</c:v>
                </c:pt>
                <c:pt idx="5556">
                  <c:v>0.22816356354946121</c:v>
                </c:pt>
                <c:pt idx="5557">
                  <c:v>0.22820341032080879</c:v>
                </c:pt>
                <c:pt idx="5558">
                  <c:v>0.23050709666888627</c:v>
                </c:pt>
                <c:pt idx="5559">
                  <c:v>0.22902899996973478</c:v>
                </c:pt>
                <c:pt idx="5560">
                  <c:v>0.2314892970607613</c:v>
                </c:pt>
                <c:pt idx="5561">
                  <c:v>0.23124857143052743</c:v>
                </c:pt>
                <c:pt idx="5562">
                  <c:v>0.23068519403143964</c:v>
                </c:pt>
                <c:pt idx="5563">
                  <c:v>0.23061617008049903</c:v>
                </c:pt>
                <c:pt idx="5564">
                  <c:v>0.22923199440993994</c:v>
                </c:pt>
                <c:pt idx="5565">
                  <c:v>0.23081267835740696</c:v>
                </c:pt>
                <c:pt idx="5566">
                  <c:v>0.23124059901040125</c:v>
                </c:pt>
                <c:pt idx="5567">
                  <c:v>0.23132612774515612</c:v>
                </c:pt>
                <c:pt idx="5568">
                  <c:v>0.23096033204003524</c:v>
                </c:pt>
                <c:pt idx="5569">
                  <c:v>0.23044465674276804</c:v>
                </c:pt>
                <c:pt idx="5570">
                  <c:v>0.22909418862366515</c:v>
                </c:pt>
                <c:pt idx="5571">
                  <c:v>0.22889982176561804</c:v>
                </c:pt>
                <c:pt idx="5572">
                  <c:v>0.22874929051291115</c:v>
                </c:pt>
                <c:pt idx="5573">
                  <c:v>0.22660562779233603</c:v>
                </c:pt>
                <c:pt idx="5574">
                  <c:v>0.22703119506029429</c:v>
                </c:pt>
                <c:pt idx="5575">
                  <c:v>0.22875099495212797</c:v>
                </c:pt>
                <c:pt idx="5576">
                  <c:v>0.22997498615782833</c:v>
                </c:pt>
                <c:pt idx="5577">
                  <c:v>0.23056010275470534</c:v>
                </c:pt>
                <c:pt idx="5578">
                  <c:v>0.2386148153496479</c:v>
                </c:pt>
                <c:pt idx="5579">
                  <c:v>0.22335051905512959</c:v>
                </c:pt>
                <c:pt idx="5580">
                  <c:v>0.22283479919508717</c:v>
                </c:pt>
                <c:pt idx="5581">
                  <c:v>0.22327503931518219</c:v>
                </c:pt>
                <c:pt idx="5582">
                  <c:v>0.22450866393746111</c:v>
                </c:pt>
                <c:pt idx="5583">
                  <c:v>0.22459441660986831</c:v>
                </c:pt>
                <c:pt idx="5584">
                  <c:v>0.22560331493170721</c:v>
                </c:pt>
                <c:pt idx="5585">
                  <c:v>0.22462025300075109</c:v>
                </c:pt>
                <c:pt idx="5586">
                  <c:v>0.22500401691414115</c:v>
                </c:pt>
                <c:pt idx="5587">
                  <c:v>0.22458145729539958</c:v>
                </c:pt>
                <c:pt idx="5588">
                  <c:v>0.22575283167409585</c:v>
                </c:pt>
                <c:pt idx="5589">
                  <c:v>0.22141043794496848</c:v>
                </c:pt>
                <c:pt idx="5590">
                  <c:v>0.22153127296536854</c:v>
                </c:pt>
                <c:pt idx="5591">
                  <c:v>0.22077797557814038</c:v>
                </c:pt>
                <c:pt idx="5592">
                  <c:v>0.22013043589555717</c:v>
                </c:pt>
                <c:pt idx="5593">
                  <c:v>0.22036340080799036</c:v>
                </c:pt>
                <c:pt idx="5594">
                  <c:v>0.22049485469544353</c:v>
                </c:pt>
                <c:pt idx="5595">
                  <c:v>0.22546671645259991</c:v>
                </c:pt>
                <c:pt idx="5596">
                  <c:v>0.22268226640807076</c:v>
                </c:pt>
                <c:pt idx="5597">
                  <c:v>0.21966407315595757</c:v>
                </c:pt>
                <c:pt idx="5598">
                  <c:v>0.21967637231132703</c:v>
                </c:pt>
                <c:pt idx="5599">
                  <c:v>0.22026121654004913</c:v>
                </c:pt>
                <c:pt idx="5600">
                  <c:v>0.22146049295716583</c:v>
                </c:pt>
                <c:pt idx="5601">
                  <c:v>0.22249787255266029</c:v>
                </c:pt>
                <c:pt idx="5602">
                  <c:v>0.2220315088693304</c:v>
                </c:pt>
                <c:pt idx="5603">
                  <c:v>0.2090287935484588</c:v>
                </c:pt>
                <c:pt idx="5604">
                  <c:v>0.20730537004648181</c:v>
                </c:pt>
                <c:pt idx="5605">
                  <c:v>0.20864665221917505</c:v>
                </c:pt>
                <c:pt idx="5606">
                  <c:v>0.2096810162850061</c:v>
                </c:pt>
                <c:pt idx="5607">
                  <c:v>0.2117924570265706</c:v>
                </c:pt>
                <c:pt idx="5608">
                  <c:v>0.21091691521125627</c:v>
                </c:pt>
                <c:pt idx="5609">
                  <c:v>0.2126271666355444</c:v>
                </c:pt>
                <c:pt idx="5610">
                  <c:v>0.21283222062242213</c:v>
                </c:pt>
                <c:pt idx="5611">
                  <c:v>0.21466412364324997</c:v>
                </c:pt>
                <c:pt idx="5612">
                  <c:v>0.21405980451200865</c:v>
                </c:pt>
                <c:pt idx="5613">
                  <c:v>0.21379660426024716</c:v>
                </c:pt>
                <c:pt idx="5614">
                  <c:v>0.21396650871281367</c:v>
                </c:pt>
                <c:pt idx="5615">
                  <c:v>0.22127565254237425</c:v>
                </c:pt>
                <c:pt idx="5616">
                  <c:v>0.22157318211100718</c:v>
                </c:pt>
                <c:pt idx="5617">
                  <c:v>0.22297162323760511</c:v>
                </c:pt>
                <c:pt idx="5618">
                  <c:v>0.22290208003684212</c:v>
                </c:pt>
                <c:pt idx="5619">
                  <c:v>0.2230770784913699</c:v>
                </c:pt>
                <c:pt idx="5620">
                  <c:v>0.22331396105149989</c:v>
                </c:pt>
                <c:pt idx="5621">
                  <c:v>0.22328095637751519</c:v>
                </c:pt>
                <c:pt idx="5622">
                  <c:v>0.22422576611496012</c:v>
                </c:pt>
                <c:pt idx="5623">
                  <c:v>0.21800219968816337</c:v>
                </c:pt>
                <c:pt idx="5624">
                  <c:v>0.22533637513313007</c:v>
                </c:pt>
                <c:pt idx="5625">
                  <c:v>0.22543200951311457</c:v>
                </c:pt>
                <c:pt idx="5626">
                  <c:v>0.22582909518736416</c:v>
                </c:pt>
                <c:pt idx="5627">
                  <c:v>0.22840168534521757</c:v>
                </c:pt>
                <c:pt idx="5628">
                  <c:v>0.22853289797374815</c:v>
                </c:pt>
                <c:pt idx="5629">
                  <c:v>0.22925782343419038</c:v>
                </c:pt>
                <c:pt idx="5630">
                  <c:v>0.22919623889596055</c:v>
                </c:pt>
                <c:pt idx="5631">
                  <c:v>0.22943212642378588</c:v>
                </c:pt>
                <c:pt idx="5632">
                  <c:v>0.22959424084907279</c:v>
                </c:pt>
                <c:pt idx="5633">
                  <c:v>0.22884939782236055</c:v>
                </c:pt>
                <c:pt idx="5634">
                  <c:v>0.22836381214917328</c:v>
                </c:pt>
                <c:pt idx="5635">
                  <c:v>0.22908396385005317</c:v>
                </c:pt>
                <c:pt idx="5636">
                  <c:v>0.22914381478002946</c:v>
                </c:pt>
                <c:pt idx="5637">
                  <c:v>0.22916215744627352</c:v>
                </c:pt>
                <c:pt idx="5638">
                  <c:v>0.23011240232737853</c:v>
                </c:pt>
                <c:pt idx="5639">
                  <c:v>0.22994138304103268</c:v>
                </c:pt>
                <c:pt idx="5640">
                  <c:v>0.23144751668360583</c:v>
                </c:pt>
                <c:pt idx="5641">
                  <c:v>0.23041575791246313</c:v>
                </c:pt>
                <c:pt idx="5642">
                  <c:v>0.22992090651171665</c:v>
                </c:pt>
                <c:pt idx="5643">
                  <c:v>0.23020373654381804</c:v>
                </c:pt>
                <c:pt idx="5644">
                  <c:v>0.23785330951277964</c:v>
                </c:pt>
                <c:pt idx="5645">
                  <c:v>0.23904921255035422</c:v>
                </c:pt>
                <c:pt idx="5646">
                  <c:v>0.23939537148667472</c:v>
                </c:pt>
                <c:pt idx="5647">
                  <c:v>0.24128488232990547</c:v>
                </c:pt>
                <c:pt idx="5648">
                  <c:v>0.24128386784340666</c:v>
                </c:pt>
                <c:pt idx="5649">
                  <c:v>0.24138148938428691</c:v>
                </c:pt>
                <c:pt idx="5650">
                  <c:v>0.24145438796250299</c:v>
                </c:pt>
                <c:pt idx="5651">
                  <c:v>0.24426995249981817</c:v>
                </c:pt>
                <c:pt idx="5652">
                  <c:v>0.23896221522345548</c:v>
                </c:pt>
                <c:pt idx="5653">
                  <c:v>0.23891662165142827</c:v>
                </c:pt>
                <c:pt idx="5654">
                  <c:v>0.2389127471634386</c:v>
                </c:pt>
                <c:pt idx="5655">
                  <c:v>0.23781676719766709</c:v>
                </c:pt>
                <c:pt idx="5656">
                  <c:v>0.24198253513638815</c:v>
                </c:pt>
                <c:pt idx="5657">
                  <c:v>0.2425778516087245</c:v>
                </c:pt>
                <c:pt idx="5658">
                  <c:v>0.2435326458770638</c:v>
                </c:pt>
                <c:pt idx="5659">
                  <c:v>0.24348898550990702</c:v>
                </c:pt>
                <c:pt idx="5660">
                  <c:v>0.24354894646036584</c:v>
                </c:pt>
                <c:pt idx="5661">
                  <c:v>0.24342367882433336</c:v>
                </c:pt>
                <c:pt idx="5662">
                  <c:v>0.24772308769497356</c:v>
                </c:pt>
                <c:pt idx="5663">
                  <c:v>0.24826973074779249</c:v>
                </c:pt>
                <c:pt idx="5664">
                  <c:v>0.24939965773663045</c:v>
                </c:pt>
                <c:pt idx="5665">
                  <c:v>0.2424335173721692</c:v>
                </c:pt>
                <c:pt idx="5666">
                  <c:v>0.24267120991026911</c:v>
                </c:pt>
                <c:pt idx="5667">
                  <c:v>0.24545084267233891</c:v>
                </c:pt>
                <c:pt idx="5668">
                  <c:v>0.24887694411659392</c:v>
                </c:pt>
                <c:pt idx="5669">
                  <c:v>0.25278336033547183</c:v>
                </c:pt>
                <c:pt idx="5670">
                  <c:v>0.25005249479528108</c:v>
                </c:pt>
                <c:pt idx="5671">
                  <c:v>0.25621559664914001</c:v>
                </c:pt>
                <c:pt idx="5672">
                  <c:v>0.25654454430076434</c:v>
                </c:pt>
                <c:pt idx="5673">
                  <c:v>0.2576454102311973</c:v>
                </c:pt>
                <c:pt idx="5674">
                  <c:v>0.2589207043013852</c:v>
                </c:pt>
                <c:pt idx="5675">
                  <c:v>0.25641337614525173</c:v>
                </c:pt>
                <c:pt idx="5676">
                  <c:v>0.25437343027532444</c:v>
                </c:pt>
                <c:pt idx="5677">
                  <c:v>0.25481891703583848</c:v>
                </c:pt>
                <c:pt idx="5678">
                  <c:v>0.25501848479566569</c:v>
                </c:pt>
                <c:pt idx="5679">
                  <c:v>0.25843064664160553</c:v>
                </c:pt>
                <c:pt idx="5680">
                  <c:v>0.25866620960450548</c:v>
                </c:pt>
                <c:pt idx="5681">
                  <c:v>0.25803138566854683</c:v>
                </c:pt>
                <c:pt idx="5682">
                  <c:v>0.25798281698277759</c:v>
                </c:pt>
                <c:pt idx="5683">
                  <c:v>0.26092409888244583</c:v>
                </c:pt>
                <c:pt idx="5684">
                  <c:v>0.25987813980540592</c:v>
                </c:pt>
                <c:pt idx="5685">
                  <c:v>0.25795498672140971</c:v>
                </c:pt>
                <c:pt idx="5686">
                  <c:v>0.25721373622990901</c:v>
                </c:pt>
                <c:pt idx="5687">
                  <c:v>0.25732732837995853</c:v>
                </c:pt>
                <c:pt idx="5688">
                  <c:v>0.24936355600375298</c:v>
                </c:pt>
                <c:pt idx="5689">
                  <c:v>0.24909491775084633</c:v>
                </c:pt>
                <c:pt idx="5690">
                  <c:v>0.24912930846677966</c:v>
                </c:pt>
                <c:pt idx="5691">
                  <c:v>0.24845950991530399</c:v>
                </c:pt>
                <c:pt idx="5692">
                  <c:v>0.24768736305784375</c:v>
                </c:pt>
                <c:pt idx="5693">
                  <c:v>0.24744177829405198</c:v>
                </c:pt>
                <c:pt idx="5694">
                  <c:v>0.24715911499546014</c:v>
                </c:pt>
                <c:pt idx="5695">
                  <c:v>0.24703302908422459</c:v>
                </c:pt>
                <c:pt idx="5696">
                  <c:v>0.24955047924387116</c:v>
                </c:pt>
                <c:pt idx="5697">
                  <c:v>0.25436418343872141</c:v>
                </c:pt>
                <c:pt idx="5698">
                  <c:v>0.25350722852728308</c:v>
                </c:pt>
                <c:pt idx="5699">
                  <c:v>0.2548442187742509</c:v>
                </c:pt>
                <c:pt idx="5700">
                  <c:v>0.25386371953437792</c:v>
                </c:pt>
                <c:pt idx="5701">
                  <c:v>0.25486184122371924</c:v>
                </c:pt>
                <c:pt idx="5702">
                  <c:v>0.25508524960284923</c:v>
                </c:pt>
                <c:pt idx="5703">
                  <c:v>0.25646730564463577</c:v>
                </c:pt>
                <c:pt idx="5704">
                  <c:v>0.25710023590863046</c:v>
                </c:pt>
                <c:pt idx="5705">
                  <c:v>0.25251245485985069</c:v>
                </c:pt>
                <c:pt idx="5706">
                  <c:v>0.25245308164222069</c:v>
                </c:pt>
                <c:pt idx="5707">
                  <c:v>0.25240465171406834</c:v>
                </c:pt>
                <c:pt idx="5708">
                  <c:v>0.25359942724900603</c:v>
                </c:pt>
                <c:pt idx="5709">
                  <c:v>0.25441637965193548</c:v>
                </c:pt>
                <c:pt idx="5710">
                  <c:v>0.2534708021092158</c:v>
                </c:pt>
                <c:pt idx="5711">
                  <c:v>0.252964237658096</c:v>
                </c:pt>
                <c:pt idx="5712">
                  <c:v>0.25262973441072223</c:v>
                </c:pt>
                <c:pt idx="5713">
                  <c:v>0.25503045232051813</c:v>
                </c:pt>
                <c:pt idx="5714">
                  <c:v>0.25468839355606954</c:v>
                </c:pt>
                <c:pt idx="5715">
                  <c:v>0.25299490481443471</c:v>
                </c:pt>
                <c:pt idx="5716">
                  <c:v>0.25259235641061489</c:v>
                </c:pt>
                <c:pt idx="5717">
                  <c:v>0.25058066211364505</c:v>
                </c:pt>
                <c:pt idx="5718">
                  <c:v>0.25006936222397452</c:v>
                </c:pt>
                <c:pt idx="5719">
                  <c:v>0.24858656416799335</c:v>
                </c:pt>
                <c:pt idx="5720">
                  <c:v>0.24875143848800962</c:v>
                </c:pt>
                <c:pt idx="5721">
                  <c:v>0.24697939683306552</c:v>
                </c:pt>
                <c:pt idx="5722">
                  <c:v>0.247234424848992</c:v>
                </c:pt>
                <c:pt idx="5723">
                  <c:v>0.24901792206055778</c:v>
                </c:pt>
                <c:pt idx="5724">
                  <c:v>0.24878674875929926</c:v>
                </c:pt>
                <c:pt idx="5725">
                  <c:v>0.24339960788789403</c:v>
                </c:pt>
                <c:pt idx="5726">
                  <c:v>0.24407929598435055</c:v>
                </c:pt>
                <c:pt idx="5727">
                  <c:v>0.24381286198916224</c:v>
                </c:pt>
                <c:pt idx="5728">
                  <c:v>0.2448377022622453</c:v>
                </c:pt>
                <c:pt idx="5729">
                  <c:v>0.24442620013509347</c:v>
                </c:pt>
                <c:pt idx="5730">
                  <c:v>0.24411125029695283</c:v>
                </c:pt>
                <c:pt idx="5731">
                  <c:v>0.24390755614243845</c:v>
                </c:pt>
                <c:pt idx="5732">
                  <c:v>0.24319418523819047</c:v>
                </c:pt>
                <c:pt idx="5733">
                  <c:v>0.2415834340741734</c:v>
                </c:pt>
                <c:pt idx="5734">
                  <c:v>0.23745192413920999</c:v>
                </c:pt>
                <c:pt idx="5735">
                  <c:v>0.23740358984609222</c:v>
                </c:pt>
                <c:pt idx="5736">
                  <c:v>0.23905169304249457</c:v>
                </c:pt>
                <c:pt idx="5737">
                  <c:v>0.23480239670482983</c:v>
                </c:pt>
                <c:pt idx="5738">
                  <c:v>0.23787197610775854</c:v>
                </c:pt>
                <c:pt idx="5739">
                  <c:v>0.23706714533201032</c:v>
                </c:pt>
                <c:pt idx="5740">
                  <c:v>0.23730164645119109</c:v>
                </c:pt>
                <c:pt idx="5741">
                  <c:v>0.23773481778732697</c:v>
                </c:pt>
                <c:pt idx="5742">
                  <c:v>0.23919733918869254</c:v>
                </c:pt>
                <c:pt idx="5743">
                  <c:v>0.23913595047899541</c:v>
                </c:pt>
                <c:pt idx="5744">
                  <c:v>0.23887320263456521</c:v>
                </c:pt>
                <c:pt idx="5745">
                  <c:v>0.23821982438709874</c:v>
                </c:pt>
                <c:pt idx="5746">
                  <c:v>0.23837841826312223</c:v>
                </c:pt>
                <c:pt idx="5747">
                  <c:v>0.23853299168032299</c:v>
                </c:pt>
                <c:pt idx="5748">
                  <c:v>0.23810531159191986</c:v>
                </c:pt>
                <c:pt idx="5749">
                  <c:v>0.2380988902833199</c:v>
                </c:pt>
                <c:pt idx="5750">
                  <c:v>0.23783123965107578</c:v>
                </c:pt>
                <c:pt idx="5751">
                  <c:v>0.2370660213652086</c:v>
                </c:pt>
                <c:pt idx="5752">
                  <c:v>0.23688871336932416</c:v>
                </c:pt>
                <c:pt idx="5753">
                  <c:v>0.23864935861058389</c:v>
                </c:pt>
                <c:pt idx="5754">
                  <c:v>0.23164401279858995</c:v>
                </c:pt>
                <c:pt idx="5755">
                  <c:v>0.22862006822531794</c:v>
                </c:pt>
                <c:pt idx="5756">
                  <c:v>0.22860548446555007</c:v>
                </c:pt>
                <c:pt idx="5757">
                  <c:v>0.22829504953219268</c:v>
                </c:pt>
                <c:pt idx="5758">
                  <c:v>0.22775612423117278</c:v>
                </c:pt>
                <c:pt idx="5759">
                  <c:v>0.22802523056165686</c:v>
                </c:pt>
                <c:pt idx="5760">
                  <c:v>0.22914412788113861</c:v>
                </c:pt>
                <c:pt idx="5761">
                  <c:v>0.22564538379508306</c:v>
                </c:pt>
                <c:pt idx="5762">
                  <c:v>0.22481462768575039</c:v>
                </c:pt>
                <c:pt idx="5763">
                  <c:v>0.22376734360313377</c:v>
                </c:pt>
                <c:pt idx="5764">
                  <c:v>0.22674046177665658</c:v>
                </c:pt>
                <c:pt idx="5765">
                  <c:v>0.22787020050050963</c:v>
                </c:pt>
                <c:pt idx="5766">
                  <c:v>0.2233138494957983</c:v>
                </c:pt>
                <c:pt idx="5767">
                  <c:v>0.22291569869589653</c:v>
                </c:pt>
                <c:pt idx="5768">
                  <c:v>0.22315795430188079</c:v>
                </c:pt>
                <c:pt idx="5769">
                  <c:v>0.22452994997920384</c:v>
                </c:pt>
                <c:pt idx="5770">
                  <c:v>0.22423106706924487</c:v>
                </c:pt>
                <c:pt idx="5771">
                  <c:v>0.22981518228114189</c:v>
                </c:pt>
                <c:pt idx="5772">
                  <c:v>0.22687368253838883</c:v>
                </c:pt>
                <c:pt idx="5773">
                  <c:v>0.22561122540431702</c:v>
                </c:pt>
                <c:pt idx="5774">
                  <c:v>0.2262357652799431</c:v>
                </c:pt>
                <c:pt idx="5775">
                  <c:v>0.22734477054565047</c:v>
                </c:pt>
                <c:pt idx="5776">
                  <c:v>0.22736114028353943</c:v>
                </c:pt>
                <c:pt idx="5777">
                  <c:v>0.22443773295670461</c:v>
                </c:pt>
                <c:pt idx="5778">
                  <c:v>0.2188942541216066</c:v>
                </c:pt>
                <c:pt idx="5779">
                  <c:v>0.2141957493623495</c:v>
                </c:pt>
                <c:pt idx="5780">
                  <c:v>0.2140456461594383</c:v>
                </c:pt>
                <c:pt idx="5781">
                  <c:v>0.20689621008930673</c:v>
                </c:pt>
                <c:pt idx="5782">
                  <c:v>0.20615783483805944</c:v>
                </c:pt>
                <c:pt idx="5783">
                  <c:v>0.20461374907149998</c:v>
                </c:pt>
                <c:pt idx="5784">
                  <c:v>0.20316932157245335</c:v>
                </c:pt>
                <c:pt idx="5785">
                  <c:v>0.20375025921397355</c:v>
                </c:pt>
                <c:pt idx="5786">
                  <c:v>0.20395445014823235</c:v>
                </c:pt>
                <c:pt idx="5787">
                  <c:v>0.20439454786913383</c:v>
                </c:pt>
                <c:pt idx="5788">
                  <c:v>0.20391523896372596</c:v>
                </c:pt>
                <c:pt idx="5789">
                  <c:v>0.19945499472516173</c:v>
                </c:pt>
                <c:pt idx="5790">
                  <c:v>0.20120607232539561</c:v>
                </c:pt>
                <c:pt idx="5791">
                  <c:v>0.20251466865140033</c:v>
                </c:pt>
                <c:pt idx="5792">
                  <c:v>0.20223931513472262</c:v>
                </c:pt>
                <c:pt idx="5793">
                  <c:v>0.19847913226982658</c:v>
                </c:pt>
                <c:pt idx="5794">
                  <c:v>0.19849231050124455</c:v>
                </c:pt>
                <c:pt idx="5795">
                  <c:v>0.19904195442394076</c:v>
                </c:pt>
                <c:pt idx="5796">
                  <c:v>0.19916734883124357</c:v>
                </c:pt>
                <c:pt idx="5797">
                  <c:v>0.20012411365096325</c:v>
                </c:pt>
                <c:pt idx="5798">
                  <c:v>0.20026656309160959</c:v>
                </c:pt>
                <c:pt idx="5799">
                  <c:v>0.199657103519496</c:v>
                </c:pt>
                <c:pt idx="5800">
                  <c:v>0.19961000966070663</c:v>
                </c:pt>
                <c:pt idx="5801">
                  <c:v>0.19985048418710735</c:v>
                </c:pt>
                <c:pt idx="5802">
                  <c:v>0.20099517624226942</c:v>
                </c:pt>
                <c:pt idx="5803">
                  <c:v>0.20110257084609262</c:v>
                </c:pt>
                <c:pt idx="5804">
                  <c:v>0.20071554258851848</c:v>
                </c:pt>
                <c:pt idx="5805">
                  <c:v>0.20056833070306346</c:v>
                </c:pt>
                <c:pt idx="5806">
                  <c:v>0.19530907991203805</c:v>
                </c:pt>
                <c:pt idx="5807">
                  <c:v>0.18770780355393921</c:v>
                </c:pt>
                <c:pt idx="5808">
                  <c:v>0.18769976113858697</c:v>
                </c:pt>
                <c:pt idx="5809">
                  <c:v>0.18650552533201845</c:v>
                </c:pt>
                <c:pt idx="5810">
                  <c:v>0.18613865832160548</c:v>
                </c:pt>
                <c:pt idx="5811">
                  <c:v>0.18403314686386837</c:v>
                </c:pt>
                <c:pt idx="5812">
                  <c:v>0.18347903334501756</c:v>
                </c:pt>
                <c:pt idx="5813">
                  <c:v>0.18081277000122242</c:v>
                </c:pt>
                <c:pt idx="5814">
                  <c:v>0.17800217906654761</c:v>
                </c:pt>
                <c:pt idx="5815">
                  <c:v>0.17820981863031835</c:v>
                </c:pt>
                <c:pt idx="5816">
                  <c:v>0.1857624292535445</c:v>
                </c:pt>
                <c:pt idx="5817">
                  <c:v>0.18622762083458713</c:v>
                </c:pt>
                <c:pt idx="5818">
                  <c:v>0.18605088000276981</c:v>
                </c:pt>
                <c:pt idx="5819">
                  <c:v>0.18520752974789642</c:v>
                </c:pt>
                <c:pt idx="5820">
                  <c:v>0.18507866595116215</c:v>
                </c:pt>
                <c:pt idx="5821">
                  <c:v>0.1949753511078533</c:v>
                </c:pt>
                <c:pt idx="5822">
                  <c:v>0.19517430713329997</c:v>
                </c:pt>
                <c:pt idx="5823">
                  <c:v>0.19178968181557238</c:v>
                </c:pt>
                <c:pt idx="5824">
                  <c:v>0.19345262135380284</c:v>
                </c:pt>
                <c:pt idx="5825">
                  <c:v>0.19353485309622673</c:v>
                </c:pt>
                <c:pt idx="5826">
                  <c:v>0.19453103394108234</c:v>
                </c:pt>
                <c:pt idx="5827">
                  <c:v>0.19391954691961538</c:v>
                </c:pt>
                <c:pt idx="5828">
                  <c:v>0.19411348515320337</c:v>
                </c:pt>
                <c:pt idx="5829">
                  <c:v>0.19558247694608297</c:v>
                </c:pt>
                <c:pt idx="5830">
                  <c:v>0.1972660255703769</c:v>
                </c:pt>
                <c:pt idx="5831">
                  <c:v>0.19745470129329515</c:v>
                </c:pt>
                <c:pt idx="5832">
                  <c:v>0.19788214479667943</c:v>
                </c:pt>
                <c:pt idx="5833">
                  <c:v>0.19577121040878809</c:v>
                </c:pt>
                <c:pt idx="5834">
                  <c:v>0.19468305567707012</c:v>
                </c:pt>
                <c:pt idx="5835">
                  <c:v>0.19508006357170946</c:v>
                </c:pt>
                <c:pt idx="5836">
                  <c:v>0.19305658536395648</c:v>
                </c:pt>
                <c:pt idx="5837">
                  <c:v>0.19179713263558934</c:v>
                </c:pt>
                <c:pt idx="5838">
                  <c:v>0.19227261199363532</c:v>
                </c:pt>
                <c:pt idx="5839">
                  <c:v>0.19256338941103796</c:v>
                </c:pt>
                <c:pt idx="5840">
                  <c:v>0.19350188441431776</c:v>
                </c:pt>
                <c:pt idx="5841">
                  <c:v>0.19346060496330353</c:v>
                </c:pt>
                <c:pt idx="5842">
                  <c:v>0.19353313717720436</c:v>
                </c:pt>
                <c:pt idx="5843">
                  <c:v>0.19378521495371431</c:v>
                </c:pt>
                <c:pt idx="5844">
                  <c:v>0.19226017191050887</c:v>
                </c:pt>
                <c:pt idx="5845">
                  <c:v>0.19191986336055489</c:v>
                </c:pt>
                <c:pt idx="5846">
                  <c:v>0.19822213222687066</c:v>
                </c:pt>
                <c:pt idx="5847">
                  <c:v>0.20143005162387012</c:v>
                </c:pt>
                <c:pt idx="5848">
                  <c:v>0.19828890791472223</c:v>
                </c:pt>
                <c:pt idx="5849">
                  <c:v>0.19887677750683455</c:v>
                </c:pt>
                <c:pt idx="5850">
                  <c:v>0.19990088160577513</c:v>
                </c:pt>
                <c:pt idx="5851">
                  <c:v>0.20247316656314915</c:v>
                </c:pt>
                <c:pt idx="5852">
                  <c:v>0.20078319944941669</c:v>
                </c:pt>
                <c:pt idx="5853">
                  <c:v>0.2008715682756097</c:v>
                </c:pt>
                <c:pt idx="5854">
                  <c:v>0.20129974952894836</c:v>
                </c:pt>
                <c:pt idx="5855">
                  <c:v>0.20770517910049169</c:v>
                </c:pt>
                <c:pt idx="5856">
                  <c:v>0.2076348904783869</c:v>
                </c:pt>
                <c:pt idx="5857">
                  <c:v>0.20793963865859549</c:v>
                </c:pt>
                <c:pt idx="5858">
                  <c:v>0.20757712471287049</c:v>
                </c:pt>
                <c:pt idx="5859">
                  <c:v>0.20643286775453251</c:v>
                </c:pt>
                <c:pt idx="5860">
                  <c:v>0.20540695833075689</c:v>
                </c:pt>
                <c:pt idx="5861">
                  <c:v>0.20460138780883483</c:v>
                </c:pt>
                <c:pt idx="5862">
                  <c:v>0.20467716678126266</c:v>
                </c:pt>
                <c:pt idx="5863">
                  <c:v>0.20377476063811262</c:v>
                </c:pt>
                <c:pt idx="5864">
                  <c:v>0.20193804620469244</c:v>
                </c:pt>
                <c:pt idx="5865">
                  <c:v>0.20281596547718836</c:v>
                </c:pt>
                <c:pt idx="5866">
                  <c:v>0.20216052380022617</c:v>
                </c:pt>
                <c:pt idx="5867">
                  <c:v>0.20604051076174745</c:v>
                </c:pt>
                <c:pt idx="5868">
                  <c:v>0.20759121599749306</c:v>
                </c:pt>
                <c:pt idx="5869">
                  <c:v>0.21007149232315289</c:v>
                </c:pt>
                <c:pt idx="5870">
                  <c:v>0.21237258430395706</c:v>
                </c:pt>
                <c:pt idx="5871">
                  <c:v>0.21211858221580754</c:v>
                </c:pt>
                <c:pt idx="5872">
                  <c:v>0.21208902692491421</c:v>
                </c:pt>
                <c:pt idx="5873">
                  <c:v>0.2150547932300482</c:v>
                </c:pt>
                <c:pt idx="5874">
                  <c:v>0.21151466811013389</c:v>
                </c:pt>
                <c:pt idx="5875">
                  <c:v>0.21087110295974096</c:v>
                </c:pt>
                <c:pt idx="5876">
                  <c:v>0.21073350124535128</c:v>
                </c:pt>
                <c:pt idx="5877">
                  <c:v>0.22376788508639547</c:v>
                </c:pt>
                <c:pt idx="5878">
                  <c:v>0.2218928441384912</c:v>
                </c:pt>
                <c:pt idx="5879">
                  <c:v>0.22325855383673932</c:v>
                </c:pt>
                <c:pt idx="5880">
                  <c:v>0.22342091484707019</c:v>
                </c:pt>
                <c:pt idx="5881">
                  <c:v>0.21925430301120735</c:v>
                </c:pt>
                <c:pt idx="5882">
                  <c:v>0.21833592021756859</c:v>
                </c:pt>
                <c:pt idx="5883">
                  <c:v>0.21821607449802943</c:v>
                </c:pt>
                <c:pt idx="5884">
                  <c:v>0.21796900459488003</c:v>
                </c:pt>
                <c:pt idx="5885">
                  <c:v>0.21709322533658568</c:v>
                </c:pt>
                <c:pt idx="5886">
                  <c:v>0.21707422196072407</c:v>
                </c:pt>
                <c:pt idx="5887">
                  <c:v>0.21913773358353297</c:v>
                </c:pt>
                <c:pt idx="5888">
                  <c:v>0.22403397189729315</c:v>
                </c:pt>
                <c:pt idx="5889">
                  <c:v>0.22708956825495855</c:v>
                </c:pt>
                <c:pt idx="5890">
                  <c:v>0.22679344736421334</c:v>
                </c:pt>
                <c:pt idx="5891">
                  <c:v>0.2288452151921806</c:v>
                </c:pt>
                <c:pt idx="5892">
                  <c:v>0.22892778291468194</c:v>
                </c:pt>
                <c:pt idx="5893">
                  <c:v>0.22921891844394809</c:v>
                </c:pt>
                <c:pt idx="5894">
                  <c:v>0.22878627453477374</c:v>
                </c:pt>
                <c:pt idx="5895">
                  <c:v>0.22991541483536559</c:v>
                </c:pt>
                <c:pt idx="5896">
                  <c:v>0.23001626147604085</c:v>
                </c:pt>
                <c:pt idx="5897">
                  <c:v>0.2292515072304982</c:v>
                </c:pt>
                <c:pt idx="5898">
                  <c:v>0.22903973016912774</c:v>
                </c:pt>
                <c:pt idx="5899">
                  <c:v>0.22914378138443772</c:v>
                </c:pt>
                <c:pt idx="5900">
                  <c:v>0.22977578025315629</c:v>
                </c:pt>
                <c:pt idx="5901">
                  <c:v>0.23219940719132853</c:v>
                </c:pt>
                <c:pt idx="5902">
                  <c:v>0.2321127685319557</c:v>
                </c:pt>
                <c:pt idx="5903">
                  <c:v>0.23232419892805509</c:v>
                </c:pt>
                <c:pt idx="5904">
                  <c:v>0.23747012889428759</c:v>
                </c:pt>
                <c:pt idx="5905">
                  <c:v>0.23799104308648777</c:v>
                </c:pt>
                <c:pt idx="5906">
                  <c:v>0.23740045651654729</c:v>
                </c:pt>
                <c:pt idx="5907">
                  <c:v>0.24372232352453707</c:v>
                </c:pt>
                <c:pt idx="5908">
                  <c:v>0.24312993964902566</c:v>
                </c:pt>
                <c:pt idx="5909">
                  <c:v>0.24310571270396414</c:v>
                </c:pt>
                <c:pt idx="5910">
                  <c:v>0.24328351675143087</c:v>
                </c:pt>
                <c:pt idx="5911">
                  <c:v>0.24410961380244384</c:v>
                </c:pt>
                <c:pt idx="5912">
                  <c:v>0.24352635904457196</c:v>
                </c:pt>
                <c:pt idx="5913">
                  <c:v>0.24520795752459507</c:v>
                </c:pt>
                <c:pt idx="5914">
                  <c:v>0.24500725434589715</c:v>
                </c:pt>
                <c:pt idx="5915">
                  <c:v>0.24552960335023608</c:v>
                </c:pt>
                <c:pt idx="5916">
                  <c:v>0.24825655225500345</c:v>
                </c:pt>
                <c:pt idx="5917">
                  <c:v>0.24820262142303959</c:v>
                </c:pt>
                <c:pt idx="5918">
                  <c:v>0.25291171596138889</c:v>
                </c:pt>
                <c:pt idx="5919">
                  <c:v>0.25312283554060083</c:v>
                </c:pt>
                <c:pt idx="5920">
                  <c:v>0.25503019261210647</c:v>
                </c:pt>
                <c:pt idx="5921">
                  <c:v>0.25740775696692603</c:v>
                </c:pt>
                <c:pt idx="5922">
                  <c:v>0.26076459069589597</c:v>
                </c:pt>
                <c:pt idx="5923">
                  <c:v>0.26266073679420732</c:v>
                </c:pt>
                <c:pt idx="5924">
                  <c:v>0.26279449180506842</c:v>
                </c:pt>
                <c:pt idx="5925">
                  <c:v>0.26219876118657959</c:v>
                </c:pt>
                <c:pt idx="5926">
                  <c:v>0.26111330147766498</c:v>
                </c:pt>
                <c:pt idx="5927">
                  <c:v>0.26527544360511179</c:v>
                </c:pt>
                <c:pt idx="5928">
                  <c:v>0.2710984675369128</c:v>
                </c:pt>
                <c:pt idx="5929">
                  <c:v>0.2719716728454929</c:v>
                </c:pt>
                <c:pt idx="5930">
                  <c:v>0.27734846323912515</c:v>
                </c:pt>
                <c:pt idx="5931">
                  <c:v>0.27056166179730207</c:v>
                </c:pt>
                <c:pt idx="5932">
                  <c:v>0.27609924684475801</c:v>
                </c:pt>
                <c:pt idx="5933">
                  <c:v>0.27677936762754857</c:v>
                </c:pt>
                <c:pt idx="5934">
                  <c:v>0.28312962998910729</c:v>
                </c:pt>
                <c:pt idx="5935">
                  <c:v>0.28379776436142995</c:v>
                </c:pt>
                <c:pt idx="5936">
                  <c:v>0.28326760171762055</c:v>
                </c:pt>
                <c:pt idx="5937">
                  <c:v>0.28308175948496983</c:v>
                </c:pt>
                <c:pt idx="5938">
                  <c:v>0.28409999873160841</c:v>
                </c:pt>
                <c:pt idx="5939">
                  <c:v>0.28484194829946635</c:v>
                </c:pt>
                <c:pt idx="5940">
                  <c:v>0.28416077594341882</c:v>
                </c:pt>
                <c:pt idx="5941">
                  <c:v>0.28479180936656973</c:v>
                </c:pt>
                <c:pt idx="5942">
                  <c:v>0.28469050011632779</c:v>
                </c:pt>
                <c:pt idx="5943">
                  <c:v>0.28733483690157308</c:v>
                </c:pt>
                <c:pt idx="5944">
                  <c:v>0.28751438383452038</c:v>
                </c:pt>
                <c:pt idx="5945">
                  <c:v>0.28722023924326656</c:v>
                </c:pt>
                <c:pt idx="5946">
                  <c:v>0.28722032091922489</c:v>
                </c:pt>
                <c:pt idx="5947">
                  <c:v>0.28980689344560484</c:v>
                </c:pt>
                <c:pt idx="5948">
                  <c:v>0.29076137257861323</c:v>
                </c:pt>
                <c:pt idx="5949">
                  <c:v>0.29188800340995763</c:v>
                </c:pt>
                <c:pt idx="5950">
                  <c:v>0.29603258194790044</c:v>
                </c:pt>
                <c:pt idx="5951">
                  <c:v>0.29599097016374659</c:v>
                </c:pt>
                <c:pt idx="5952">
                  <c:v>0.29599776023856378</c:v>
                </c:pt>
                <c:pt idx="5953">
                  <c:v>0.29760975018048452</c:v>
                </c:pt>
                <c:pt idx="5954">
                  <c:v>0.29675283300465577</c:v>
                </c:pt>
                <c:pt idx="5955">
                  <c:v>0.29618285788760595</c:v>
                </c:pt>
                <c:pt idx="5956">
                  <c:v>0.29110030339404691</c:v>
                </c:pt>
                <c:pt idx="5957">
                  <c:v>0.29102221080549673</c:v>
                </c:pt>
                <c:pt idx="5958">
                  <c:v>0.29483326292941164</c:v>
                </c:pt>
                <c:pt idx="5959">
                  <c:v>0.29393821191034114</c:v>
                </c:pt>
                <c:pt idx="5960">
                  <c:v>0.29357987250419271</c:v>
                </c:pt>
                <c:pt idx="5961">
                  <c:v>0.29167080787612071</c:v>
                </c:pt>
                <c:pt idx="5962">
                  <c:v>0.29502774909798934</c:v>
                </c:pt>
                <c:pt idx="5963">
                  <c:v>0.29752516258276995</c:v>
                </c:pt>
                <c:pt idx="5964">
                  <c:v>0.2965512578813585</c:v>
                </c:pt>
                <c:pt idx="5965">
                  <c:v>0.29177747832847745</c:v>
                </c:pt>
                <c:pt idx="5966">
                  <c:v>0.29321961884118486</c:v>
                </c:pt>
                <c:pt idx="5967">
                  <c:v>0.29332096802208674</c:v>
                </c:pt>
                <c:pt idx="5968">
                  <c:v>0.29339498399791275</c:v>
                </c:pt>
                <c:pt idx="5969">
                  <c:v>0.29395021025719448</c:v>
                </c:pt>
                <c:pt idx="5970">
                  <c:v>0.2939573603521432</c:v>
                </c:pt>
                <c:pt idx="5971">
                  <c:v>0.29438866218037552</c:v>
                </c:pt>
                <c:pt idx="5972">
                  <c:v>0.29408698786936821</c:v>
                </c:pt>
                <c:pt idx="5973">
                  <c:v>0.29378601146138078</c:v>
                </c:pt>
                <c:pt idx="5974">
                  <c:v>0.2928911691803146</c:v>
                </c:pt>
                <c:pt idx="5975">
                  <c:v>0.29269615867380328</c:v>
                </c:pt>
                <c:pt idx="5976">
                  <c:v>0.29362066891696942</c:v>
                </c:pt>
                <c:pt idx="5977">
                  <c:v>0.29091947437627041</c:v>
                </c:pt>
                <c:pt idx="5978">
                  <c:v>0.29093906510989909</c:v>
                </c:pt>
                <c:pt idx="5979">
                  <c:v>0.28959180198633022</c:v>
                </c:pt>
                <c:pt idx="5980">
                  <c:v>0.28763992801734783</c:v>
                </c:pt>
                <c:pt idx="5981">
                  <c:v>0.28771256493937913</c:v>
                </c:pt>
                <c:pt idx="5982">
                  <c:v>0.28796536857532168</c:v>
                </c:pt>
                <c:pt idx="5983">
                  <c:v>0.28605785814318363</c:v>
                </c:pt>
                <c:pt idx="5984">
                  <c:v>0.28622890571150583</c:v>
                </c:pt>
                <c:pt idx="5985">
                  <c:v>0.28585619954759617</c:v>
                </c:pt>
                <c:pt idx="5986">
                  <c:v>0.28779128001013254</c:v>
                </c:pt>
                <c:pt idx="5987">
                  <c:v>0.27716665886765685</c:v>
                </c:pt>
                <c:pt idx="5988">
                  <c:v>0.27698319197825161</c:v>
                </c:pt>
                <c:pt idx="5989">
                  <c:v>0.27740255273787257</c:v>
                </c:pt>
                <c:pt idx="5990">
                  <c:v>0.27843267649878678</c:v>
                </c:pt>
                <c:pt idx="5991">
                  <c:v>0.27756827060774725</c:v>
                </c:pt>
                <c:pt idx="5992">
                  <c:v>0.27736222725360293</c:v>
                </c:pt>
                <c:pt idx="5993">
                  <c:v>0.28469701039530532</c:v>
                </c:pt>
                <c:pt idx="5994">
                  <c:v>0.28436589985030658</c:v>
                </c:pt>
                <c:pt idx="5995">
                  <c:v>0.28446793727054842</c:v>
                </c:pt>
                <c:pt idx="5996">
                  <c:v>0.28492534865724467</c:v>
                </c:pt>
                <c:pt idx="5997">
                  <c:v>0.2837825068441624</c:v>
                </c:pt>
                <c:pt idx="5998">
                  <c:v>0.28090285158245304</c:v>
                </c:pt>
                <c:pt idx="5999">
                  <c:v>0.2790017037005344</c:v>
                </c:pt>
                <c:pt idx="6000">
                  <c:v>0.27889002220389142</c:v>
                </c:pt>
                <c:pt idx="6001">
                  <c:v>0.27688219224204669</c:v>
                </c:pt>
                <c:pt idx="6002">
                  <c:v>0.27700317807258784</c:v>
                </c:pt>
                <c:pt idx="6003">
                  <c:v>0.2785873839775303</c:v>
                </c:pt>
                <c:pt idx="6004">
                  <c:v>0.27905582364435483</c:v>
                </c:pt>
                <c:pt idx="6005">
                  <c:v>0.27806797478946677</c:v>
                </c:pt>
                <c:pt idx="6006">
                  <c:v>0.27811422208410486</c:v>
                </c:pt>
                <c:pt idx="6007">
                  <c:v>0.27814544686159742</c:v>
                </c:pt>
                <c:pt idx="6008">
                  <c:v>0.27826548500649356</c:v>
                </c:pt>
                <c:pt idx="6009">
                  <c:v>0.27909070016191539</c:v>
                </c:pt>
                <c:pt idx="6010">
                  <c:v>0.27725972464548626</c:v>
                </c:pt>
                <c:pt idx="6011">
                  <c:v>0.27453250555144343</c:v>
                </c:pt>
                <c:pt idx="6012">
                  <c:v>0.27436657661637792</c:v>
                </c:pt>
                <c:pt idx="6013">
                  <c:v>0.27313101726529404</c:v>
                </c:pt>
                <c:pt idx="6014">
                  <c:v>0.26729291292383378</c:v>
                </c:pt>
                <c:pt idx="6015">
                  <c:v>0.26676906453017557</c:v>
                </c:pt>
                <c:pt idx="6016">
                  <c:v>0.26811757602226816</c:v>
                </c:pt>
                <c:pt idx="6017">
                  <c:v>0.26408413962655652</c:v>
                </c:pt>
                <c:pt idx="6018">
                  <c:v>0.26491186074100764</c:v>
                </c:pt>
                <c:pt idx="6019">
                  <c:v>0.2667023544093029</c:v>
                </c:pt>
                <c:pt idx="6020">
                  <c:v>0.26658233800119246</c:v>
                </c:pt>
                <c:pt idx="6021">
                  <c:v>0.26594209334158481</c:v>
                </c:pt>
                <c:pt idx="6022">
                  <c:v>0.26699546120535422</c:v>
                </c:pt>
                <c:pt idx="6023">
                  <c:v>0.26498983466412607</c:v>
                </c:pt>
                <c:pt idx="6024">
                  <c:v>0.26643242946022588</c:v>
                </c:pt>
                <c:pt idx="6025">
                  <c:v>0.26594166112745043</c:v>
                </c:pt>
                <c:pt idx="6026">
                  <c:v>0.26335287345655134</c:v>
                </c:pt>
                <c:pt idx="6027">
                  <c:v>0.26353471017236085</c:v>
                </c:pt>
                <c:pt idx="6028">
                  <c:v>0.26225100798346757</c:v>
                </c:pt>
                <c:pt idx="6029">
                  <c:v>0.26194250158842614</c:v>
                </c:pt>
                <c:pt idx="6030">
                  <c:v>0.25899029932719997</c:v>
                </c:pt>
                <c:pt idx="6031">
                  <c:v>0.25567908167305847</c:v>
                </c:pt>
                <c:pt idx="6032">
                  <c:v>0.25785866100959776</c:v>
                </c:pt>
                <c:pt idx="6033">
                  <c:v>0.25677710565226924</c:v>
                </c:pt>
                <c:pt idx="6034">
                  <c:v>0.25684619628193667</c:v>
                </c:pt>
                <c:pt idx="6035">
                  <c:v>0.25642332505392734</c:v>
                </c:pt>
                <c:pt idx="6036">
                  <c:v>0.25788178140012763</c:v>
                </c:pt>
                <c:pt idx="6037">
                  <c:v>0.26390520183553245</c:v>
                </c:pt>
                <c:pt idx="6038">
                  <c:v>0.25637092392590927</c:v>
                </c:pt>
                <c:pt idx="6039">
                  <c:v>0.25616016188379986</c:v>
                </c:pt>
                <c:pt idx="6040">
                  <c:v>0.25124219092110106</c:v>
                </c:pt>
                <c:pt idx="6041">
                  <c:v>0.25476464067551391</c:v>
                </c:pt>
                <c:pt idx="6042">
                  <c:v>0.24979301105553703</c:v>
                </c:pt>
                <c:pt idx="6043">
                  <c:v>0.25105417850996908</c:v>
                </c:pt>
                <c:pt idx="6044">
                  <c:v>0.24316166100672335</c:v>
                </c:pt>
                <c:pt idx="6045">
                  <c:v>0.24309034851082964</c:v>
                </c:pt>
                <c:pt idx="6046">
                  <c:v>0.24281107024073509</c:v>
                </c:pt>
                <c:pt idx="6047">
                  <c:v>0.24302051473454506</c:v>
                </c:pt>
                <c:pt idx="6048">
                  <c:v>0.24243923461447547</c:v>
                </c:pt>
                <c:pt idx="6049">
                  <c:v>0.24093286056574825</c:v>
                </c:pt>
                <c:pt idx="6050">
                  <c:v>0.24078382476036783</c:v>
                </c:pt>
                <c:pt idx="6051">
                  <c:v>0.24227738688272857</c:v>
                </c:pt>
                <c:pt idx="6052">
                  <c:v>0.24136546969724151</c:v>
                </c:pt>
                <c:pt idx="6053">
                  <c:v>0.23831494555878868</c:v>
                </c:pt>
                <c:pt idx="6054">
                  <c:v>0.24044641799303967</c:v>
                </c:pt>
                <c:pt idx="6055">
                  <c:v>0.24046209545019989</c:v>
                </c:pt>
                <c:pt idx="6056">
                  <c:v>0.2413065274381416</c:v>
                </c:pt>
                <c:pt idx="6057">
                  <c:v>0.23869076713306786</c:v>
                </c:pt>
                <c:pt idx="6058">
                  <c:v>0.23673811779647988</c:v>
                </c:pt>
                <c:pt idx="6059">
                  <c:v>0.23482706854230209</c:v>
                </c:pt>
                <c:pt idx="6060">
                  <c:v>0.23025712123166106</c:v>
                </c:pt>
                <c:pt idx="6061">
                  <c:v>0.23124252553781502</c:v>
                </c:pt>
                <c:pt idx="6062">
                  <c:v>0.23476381904978944</c:v>
                </c:pt>
                <c:pt idx="6063">
                  <c:v>0.23311414983626921</c:v>
                </c:pt>
                <c:pt idx="6064">
                  <c:v>0.23781929905798121</c:v>
                </c:pt>
                <c:pt idx="6065">
                  <c:v>0.23776453722923244</c:v>
                </c:pt>
                <c:pt idx="6066">
                  <c:v>0.23781319170126655</c:v>
                </c:pt>
                <c:pt idx="6067">
                  <c:v>0.23776214023324957</c:v>
                </c:pt>
                <c:pt idx="6068">
                  <c:v>0.23490723502714378</c:v>
                </c:pt>
                <c:pt idx="6069">
                  <c:v>0.23528542505117675</c:v>
                </c:pt>
                <c:pt idx="6070">
                  <c:v>0.2344794127923864</c:v>
                </c:pt>
                <c:pt idx="6071">
                  <c:v>0.23409902257513984</c:v>
                </c:pt>
                <c:pt idx="6072">
                  <c:v>0.23453725271193457</c:v>
                </c:pt>
                <c:pt idx="6073">
                  <c:v>0.23132010537344536</c:v>
                </c:pt>
                <c:pt idx="6074">
                  <c:v>0.23112286979280647</c:v>
                </c:pt>
                <c:pt idx="6075">
                  <c:v>0.23123914548087821</c:v>
                </c:pt>
                <c:pt idx="6076">
                  <c:v>0.23614208933174929</c:v>
                </c:pt>
                <c:pt idx="6077">
                  <c:v>0.23785015460836501</c:v>
                </c:pt>
                <c:pt idx="6078">
                  <c:v>0.2379225320268698</c:v>
                </c:pt>
                <c:pt idx="6079">
                  <c:v>0.23692686195154236</c:v>
                </c:pt>
                <c:pt idx="6080">
                  <c:v>0.24096128947399723</c:v>
                </c:pt>
                <c:pt idx="6081">
                  <c:v>0.24060165934938801</c:v>
                </c:pt>
                <c:pt idx="6082">
                  <c:v>0.24044181610753249</c:v>
                </c:pt>
                <c:pt idx="6083">
                  <c:v>0.24550219158108175</c:v>
                </c:pt>
                <c:pt idx="6084">
                  <c:v>0.24829513276023857</c:v>
                </c:pt>
                <c:pt idx="6085">
                  <c:v>0.24782578933591884</c:v>
                </c:pt>
                <c:pt idx="6086">
                  <c:v>0.2495463853430627</c:v>
                </c:pt>
                <c:pt idx="6087">
                  <c:v>0.2504304893249823</c:v>
                </c:pt>
                <c:pt idx="6088">
                  <c:v>0.24944074156730117</c:v>
                </c:pt>
                <c:pt idx="6089">
                  <c:v>0.24964571934881979</c:v>
                </c:pt>
                <c:pt idx="6090">
                  <c:v>0.25011154130682245</c:v>
                </c:pt>
                <c:pt idx="6091">
                  <c:v>0.25000667946126631</c:v>
                </c:pt>
                <c:pt idx="6092">
                  <c:v>0.25739968789291012</c:v>
                </c:pt>
                <c:pt idx="6093">
                  <c:v>0.26056557718986695</c:v>
                </c:pt>
                <c:pt idx="6094">
                  <c:v>0.26187624668610504</c:v>
                </c:pt>
                <c:pt idx="6095">
                  <c:v>0.26493534462862067</c:v>
                </c:pt>
                <c:pt idx="6096">
                  <c:v>0.26362479509785175</c:v>
                </c:pt>
                <c:pt idx="6097">
                  <c:v>0.26520614824056266</c:v>
                </c:pt>
                <c:pt idx="6098">
                  <c:v>0.26769601815963534</c:v>
                </c:pt>
                <c:pt idx="6099">
                  <c:v>0.26490777224868806</c:v>
                </c:pt>
                <c:pt idx="6100">
                  <c:v>0.26681611261969379</c:v>
                </c:pt>
                <c:pt idx="6101">
                  <c:v>0.28195974800302043</c:v>
                </c:pt>
                <c:pt idx="6102">
                  <c:v>0.28073927810410015</c:v>
                </c:pt>
                <c:pt idx="6103">
                  <c:v>0.27465185919994156</c:v>
                </c:pt>
                <c:pt idx="6104">
                  <c:v>0.27431760423579876</c:v>
                </c:pt>
                <c:pt idx="6105">
                  <c:v>0.28621500183863002</c:v>
                </c:pt>
                <c:pt idx="6106">
                  <c:v>0.28495998903204045</c:v>
                </c:pt>
                <c:pt idx="6107">
                  <c:v>0.28783558165234213</c:v>
                </c:pt>
                <c:pt idx="6108">
                  <c:v>0.2876415349684473</c:v>
                </c:pt>
                <c:pt idx="6109">
                  <c:v>0.28966155631646628</c:v>
                </c:pt>
                <c:pt idx="6110">
                  <c:v>0.28967405324747292</c:v>
                </c:pt>
                <c:pt idx="6111">
                  <c:v>0.29328465707676876</c:v>
                </c:pt>
                <c:pt idx="6112">
                  <c:v>0.2943774239947517</c:v>
                </c:pt>
                <c:pt idx="6113">
                  <c:v>0.29955565813788071</c:v>
                </c:pt>
                <c:pt idx="6114">
                  <c:v>0.3022254224994631</c:v>
                </c:pt>
                <c:pt idx="6115">
                  <c:v>0.31666997862320839</c:v>
                </c:pt>
                <c:pt idx="6116">
                  <c:v>0.32167225140984718</c:v>
                </c:pt>
                <c:pt idx="6117">
                  <c:v>0.32227548377296622</c:v>
                </c:pt>
                <c:pt idx="6118">
                  <c:v>0.32212012999020723</c:v>
                </c:pt>
                <c:pt idx="6119">
                  <c:v>0.32214383892335541</c:v>
                </c:pt>
                <c:pt idx="6120">
                  <c:v>0.32322232945663554</c:v>
                </c:pt>
                <c:pt idx="6121">
                  <c:v>0.32290167033636941</c:v>
                </c:pt>
                <c:pt idx="6122">
                  <c:v>0.32456821587181323</c:v>
                </c:pt>
                <c:pt idx="6123">
                  <c:v>0.32476897420730838</c:v>
                </c:pt>
                <c:pt idx="6124">
                  <c:v>0.32429089654465104</c:v>
                </c:pt>
                <c:pt idx="6125">
                  <c:v>0.32483804743375255</c:v>
                </c:pt>
                <c:pt idx="6126">
                  <c:v>0.32377060736938629</c:v>
                </c:pt>
                <c:pt idx="6127">
                  <c:v>0.3257264157163598</c:v>
                </c:pt>
                <c:pt idx="6128">
                  <c:v>0.32571944000727615</c:v>
                </c:pt>
                <c:pt idx="6129">
                  <c:v>0.32327187712675665</c:v>
                </c:pt>
                <c:pt idx="6130">
                  <c:v>0.32419206014935431</c:v>
                </c:pt>
                <c:pt idx="6131">
                  <c:v>0.32523254081701169</c:v>
                </c:pt>
                <c:pt idx="6132">
                  <c:v>0.32460328987955839</c:v>
                </c:pt>
                <c:pt idx="6133">
                  <c:v>0.32462375085042533</c:v>
                </c:pt>
                <c:pt idx="6134">
                  <c:v>0.32278913026781819</c:v>
                </c:pt>
                <c:pt idx="6135">
                  <c:v>0.32286331858366862</c:v>
                </c:pt>
                <c:pt idx="6136">
                  <c:v>0.32261850778134016</c:v>
                </c:pt>
                <c:pt idx="6137">
                  <c:v>0.32228706992067763</c:v>
                </c:pt>
                <c:pt idx="6138">
                  <c:v>0.32162051185468321</c:v>
                </c:pt>
                <c:pt idx="6139">
                  <c:v>0.32219662664186399</c:v>
                </c:pt>
                <c:pt idx="6140">
                  <c:v>0.32387405450384249</c:v>
                </c:pt>
                <c:pt idx="6141">
                  <c:v>0.32334095064833307</c:v>
                </c:pt>
                <c:pt idx="6142">
                  <c:v>0.31984055672804013</c:v>
                </c:pt>
                <c:pt idx="6143">
                  <c:v>0.31908253709758866</c:v>
                </c:pt>
                <c:pt idx="6144">
                  <c:v>0.31908038221567864</c:v>
                </c:pt>
                <c:pt idx="6145">
                  <c:v>0.31833091811115111</c:v>
                </c:pt>
                <c:pt idx="6146">
                  <c:v>0.31428778730601892</c:v>
                </c:pt>
                <c:pt idx="6147">
                  <c:v>0.3066497255036541</c:v>
                </c:pt>
                <c:pt idx="6148">
                  <c:v>0.30659051888758071</c:v>
                </c:pt>
                <c:pt idx="6149">
                  <c:v>0.30746853251614059</c:v>
                </c:pt>
                <c:pt idx="6150">
                  <c:v>0.30772455580688812</c:v>
                </c:pt>
                <c:pt idx="6151">
                  <c:v>0.30532498293172838</c:v>
                </c:pt>
                <c:pt idx="6152">
                  <c:v>0.30576475477827314</c:v>
                </c:pt>
                <c:pt idx="6153">
                  <c:v>0.30340367474193952</c:v>
                </c:pt>
                <c:pt idx="6154">
                  <c:v>0.30259065704944377</c:v>
                </c:pt>
                <c:pt idx="6155">
                  <c:v>0.30303258900217495</c:v>
                </c:pt>
                <c:pt idx="6156">
                  <c:v>0.30937182402780838</c:v>
                </c:pt>
                <c:pt idx="6157">
                  <c:v>0.30935023792863697</c:v>
                </c:pt>
                <c:pt idx="6158">
                  <c:v>0.31143926705992298</c:v>
                </c:pt>
                <c:pt idx="6159">
                  <c:v>0.37138779762328061</c:v>
                </c:pt>
                <c:pt idx="6160">
                  <c:v>0.37189487845038466</c:v>
                </c:pt>
                <c:pt idx="6161">
                  <c:v>0.37297272962244465</c:v>
                </c:pt>
                <c:pt idx="6162">
                  <c:v>0.37510152064675284</c:v>
                </c:pt>
                <c:pt idx="6163">
                  <c:v>0.37484543127789616</c:v>
                </c:pt>
                <c:pt idx="6164">
                  <c:v>0.37960248590059964</c:v>
                </c:pt>
                <c:pt idx="6165">
                  <c:v>0.38017276098004177</c:v>
                </c:pt>
                <c:pt idx="6166">
                  <c:v>0.3801211837987391</c:v>
                </c:pt>
                <c:pt idx="6167">
                  <c:v>0.38062636548883788</c:v>
                </c:pt>
                <c:pt idx="6168">
                  <c:v>0.38105923354525734</c:v>
                </c:pt>
                <c:pt idx="6169">
                  <c:v>0.38140092033112327</c:v>
                </c:pt>
                <c:pt idx="6170">
                  <c:v>0.38113129037311266</c:v>
                </c:pt>
                <c:pt idx="6171">
                  <c:v>0.38020071406208683</c:v>
                </c:pt>
                <c:pt idx="6172">
                  <c:v>0.37859235292136645</c:v>
                </c:pt>
                <c:pt idx="6173">
                  <c:v>0.3792297720144584</c:v>
                </c:pt>
                <c:pt idx="6174">
                  <c:v>0.37691642445217449</c:v>
                </c:pt>
                <c:pt idx="6175">
                  <c:v>0.37750666474598893</c:v>
                </c:pt>
                <c:pt idx="6176">
                  <c:v>0.37696163020922241</c:v>
                </c:pt>
                <c:pt idx="6177">
                  <c:v>0.37587164194876455</c:v>
                </c:pt>
                <c:pt idx="6178">
                  <c:v>0.37458174280231038</c:v>
                </c:pt>
                <c:pt idx="6179">
                  <c:v>0.37464676325846374</c:v>
                </c:pt>
                <c:pt idx="6180">
                  <c:v>0.37489200287282753</c:v>
                </c:pt>
                <c:pt idx="6181">
                  <c:v>0.37404746777685655</c:v>
                </c:pt>
                <c:pt idx="6182">
                  <c:v>0.37251870124974407</c:v>
                </c:pt>
                <c:pt idx="6183">
                  <c:v>0.37212428852807417</c:v>
                </c:pt>
                <c:pt idx="6184">
                  <c:v>0.372182889495562</c:v>
                </c:pt>
                <c:pt idx="6185">
                  <c:v>0.37297229627588324</c:v>
                </c:pt>
                <c:pt idx="6186">
                  <c:v>0.37049880075136638</c:v>
                </c:pt>
                <c:pt idx="6187">
                  <c:v>0.36973813125251576</c:v>
                </c:pt>
                <c:pt idx="6188">
                  <c:v>0.36995297542390809</c:v>
                </c:pt>
                <c:pt idx="6189">
                  <c:v>0.37062032917375315</c:v>
                </c:pt>
                <c:pt idx="6190">
                  <c:v>0.36877310181297962</c:v>
                </c:pt>
                <c:pt idx="6191">
                  <c:v>0.36914752414505259</c:v>
                </c:pt>
                <c:pt idx="6192">
                  <c:v>0.36951618982361228</c:v>
                </c:pt>
                <c:pt idx="6193">
                  <c:v>0.36572243381557196</c:v>
                </c:pt>
                <c:pt idx="6194">
                  <c:v>0.36399934356144426</c:v>
                </c:pt>
                <c:pt idx="6195">
                  <c:v>0.36435455417431867</c:v>
                </c:pt>
                <c:pt idx="6196">
                  <c:v>0.3629993083687113</c:v>
                </c:pt>
                <c:pt idx="6197">
                  <c:v>0.36404756862542254</c:v>
                </c:pt>
                <c:pt idx="6198">
                  <c:v>0.36386703653518326</c:v>
                </c:pt>
                <c:pt idx="6199">
                  <c:v>0.36366177313444092</c:v>
                </c:pt>
                <c:pt idx="6200">
                  <c:v>0.36386285624854142</c:v>
                </c:pt>
                <c:pt idx="6201">
                  <c:v>0.3646972381870151</c:v>
                </c:pt>
                <c:pt idx="6202">
                  <c:v>0.35909353337011657</c:v>
                </c:pt>
                <c:pt idx="6203">
                  <c:v>0.35645366026393793</c:v>
                </c:pt>
                <c:pt idx="6204">
                  <c:v>0.35419075609389733</c:v>
                </c:pt>
                <c:pt idx="6205">
                  <c:v>0.351165461070723</c:v>
                </c:pt>
                <c:pt idx="6206">
                  <c:v>0.35124147300348174</c:v>
                </c:pt>
                <c:pt idx="6207">
                  <c:v>0.35089089077583829</c:v>
                </c:pt>
                <c:pt idx="6208">
                  <c:v>0.34942310173275692</c:v>
                </c:pt>
                <c:pt idx="6209">
                  <c:v>0.3483800082263398</c:v>
                </c:pt>
                <c:pt idx="6210">
                  <c:v>0.34480955577524086</c:v>
                </c:pt>
                <c:pt idx="6211">
                  <c:v>0.33310317092995412</c:v>
                </c:pt>
                <c:pt idx="6212">
                  <c:v>0.33621495642559152</c:v>
                </c:pt>
                <c:pt idx="6213">
                  <c:v>0.33740584360444953</c:v>
                </c:pt>
                <c:pt idx="6214">
                  <c:v>0.33842934978672501</c:v>
                </c:pt>
                <c:pt idx="6215">
                  <c:v>0.33013409840229069</c:v>
                </c:pt>
                <c:pt idx="6216">
                  <c:v>0.33059935071871216</c:v>
                </c:pt>
                <c:pt idx="6217">
                  <c:v>0.3281748277109276</c:v>
                </c:pt>
                <c:pt idx="6218">
                  <c:v>0.32781634452674507</c:v>
                </c:pt>
                <c:pt idx="6219">
                  <c:v>0.32583469556482675</c:v>
                </c:pt>
                <c:pt idx="6220">
                  <c:v>0.32532379212815804</c:v>
                </c:pt>
                <c:pt idx="6221">
                  <c:v>0.32146522210822331</c:v>
                </c:pt>
                <c:pt idx="6222">
                  <c:v>0.32114777411722367</c:v>
                </c:pt>
                <c:pt idx="6223">
                  <c:v>0.31481044421553706</c:v>
                </c:pt>
                <c:pt idx="6224">
                  <c:v>0.31095131683390037</c:v>
                </c:pt>
                <c:pt idx="6225">
                  <c:v>0.29451325740755174</c:v>
                </c:pt>
                <c:pt idx="6226">
                  <c:v>0.28776679884571316</c:v>
                </c:pt>
                <c:pt idx="6227">
                  <c:v>0.28615700179757997</c:v>
                </c:pt>
                <c:pt idx="6228">
                  <c:v>0.28630392264905202</c:v>
                </c:pt>
                <c:pt idx="6229">
                  <c:v>0.2854562722797182</c:v>
                </c:pt>
                <c:pt idx="6230">
                  <c:v>0.28373557042438319</c:v>
                </c:pt>
                <c:pt idx="6231">
                  <c:v>0.28627689882135915</c:v>
                </c:pt>
                <c:pt idx="6232">
                  <c:v>0.28532086373515286</c:v>
                </c:pt>
                <c:pt idx="6233">
                  <c:v>0.28561262450866132</c:v>
                </c:pt>
                <c:pt idx="6234">
                  <c:v>0.28582494972533468</c:v>
                </c:pt>
                <c:pt idx="6235">
                  <c:v>0.2847933684937195</c:v>
                </c:pt>
                <c:pt idx="6236">
                  <c:v>0.28623207567405701</c:v>
                </c:pt>
                <c:pt idx="6237">
                  <c:v>0.28563996526359686</c:v>
                </c:pt>
                <c:pt idx="6238">
                  <c:v>0.28506499406614533</c:v>
                </c:pt>
                <c:pt idx="6239">
                  <c:v>0.28534419339908518</c:v>
                </c:pt>
                <c:pt idx="6240">
                  <c:v>0.28559456490516699</c:v>
                </c:pt>
                <c:pt idx="6241">
                  <c:v>0.28590717404707838</c:v>
                </c:pt>
                <c:pt idx="6242">
                  <c:v>0.28575449699612848</c:v>
                </c:pt>
                <c:pt idx="6243">
                  <c:v>0.28561769345249755</c:v>
                </c:pt>
                <c:pt idx="6244">
                  <c:v>0.28635924143581043</c:v>
                </c:pt>
                <c:pt idx="6245">
                  <c:v>0.29679223328346632</c:v>
                </c:pt>
                <c:pt idx="6246">
                  <c:v>0.29788805497174375</c:v>
                </c:pt>
                <c:pt idx="6247">
                  <c:v>0.29804922604167505</c:v>
                </c:pt>
                <c:pt idx="6248">
                  <c:v>0.29790661530874851</c:v>
                </c:pt>
                <c:pt idx="6249">
                  <c:v>0.29732602661376051</c:v>
                </c:pt>
                <c:pt idx="6250">
                  <c:v>0.29584904905858822</c:v>
                </c:pt>
                <c:pt idx="6251">
                  <c:v>0.29565494309366164</c:v>
                </c:pt>
                <c:pt idx="6252">
                  <c:v>0.29562554339444619</c:v>
                </c:pt>
                <c:pt idx="6253">
                  <c:v>0.29594454261831932</c:v>
                </c:pt>
                <c:pt idx="6254">
                  <c:v>0.29616888440435135</c:v>
                </c:pt>
                <c:pt idx="6255">
                  <c:v>0.30046048266706676</c:v>
                </c:pt>
                <c:pt idx="6256">
                  <c:v>0.30056528106971303</c:v>
                </c:pt>
                <c:pt idx="6257">
                  <c:v>0.30254781832569616</c:v>
                </c:pt>
                <c:pt idx="6258">
                  <c:v>0.30231704334318565</c:v>
                </c:pt>
                <c:pt idx="6259">
                  <c:v>0.30279684560525472</c:v>
                </c:pt>
                <c:pt idx="6260">
                  <c:v>0.30304255958319731</c:v>
                </c:pt>
                <c:pt idx="6261">
                  <c:v>0.30384975873930248</c:v>
                </c:pt>
                <c:pt idx="6262">
                  <c:v>0.30832505533818588</c:v>
                </c:pt>
                <c:pt idx="6263">
                  <c:v>0.30897965996333226</c:v>
                </c:pt>
                <c:pt idx="6264">
                  <c:v>0.3114208971886423</c:v>
                </c:pt>
                <c:pt idx="6265">
                  <c:v>0.31249368829625351</c:v>
                </c:pt>
                <c:pt idx="6266">
                  <c:v>0.30815306113780272</c:v>
                </c:pt>
                <c:pt idx="6267">
                  <c:v>0.31219699321234262</c:v>
                </c:pt>
                <c:pt idx="6268">
                  <c:v>0.31176454775831047</c:v>
                </c:pt>
                <c:pt idx="6269">
                  <c:v>0.24000130494600841</c:v>
                </c:pt>
                <c:pt idx="6270">
                  <c:v>0.24170625582847211</c:v>
                </c:pt>
                <c:pt idx="6271">
                  <c:v>0.2386004794859192</c:v>
                </c:pt>
                <c:pt idx="6272">
                  <c:v>0.23609664550741749</c:v>
                </c:pt>
                <c:pt idx="6273">
                  <c:v>0.23574343081623372</c:v>
                </c:pt>
                <c:pt idx="6274">
                  <c:v>0.22505098186521336</c:v>
                </c:pt>
                <c:pt idx="6275">
                  <c:v>0.2249839949978181</c:v>
                </c:pt>
                <c:pt idx="6276">
                  <c:v>0.22495158693265196</c:v>
                </c:pt>
                <c:pt idx="6277">
                  <c:v>0.22471641232325335</c:v>
                </c:pt>
                <c:pt idx="6278">
                  <c:v>0.22938826136547444</c:v>
                </c:pt>
                <c:pt idx="6279">
                  <c:v>0.22936220619631717</c:v>
                </c:pt>
                <c:pt idx="6280">
                  <c:v>0.23116043254168273</c:v>
                </c:pt>
                <c:pt idx="6281">
                  <c:v>0.23144258644515572</c:v>
                </c:pt>
                <c:pt idx="6282">
                  <c:v>0.23068074577596512</c:v>
                </c:pt>
                <c:pt idx="6283">
                  <c:v>0.23152034479094602</c:v>
                </c:pt>
                <c:pt idx="6284">
                  <c:v>0.23140879595954611</c:v>
                </c:pt>
                <c:pt idx="6285">
                  <c:v>0.23028477001345074</c:v>
                </c:pt>
                <c:pt idx="6286">
                  <c:v>0.23202437818514632</c:v>
                </c:pt>
                <c:pt idx="6287">
                  <c:v>0.23493682007782143</c:v>
                </c:pt>
                <c:pt idx="6288">
                  <c:v>0.23427986341472035</c:v>
                </c:pt>
                <c:pt idx="6289">
                  <c:v>0.23344266421111171</c:v>
                </c:pt>
                <c:pt idx="6290">
                  <c:v>0.23428489926413157</c:v>
                </c:pt>
                <c:pt idx="6291">
                  <c:v>0.23459985801944661</c:v>
                </c:pt>
                <c:pt idx="6292">
                  <c:v>0.2327869190199594</c:v>
                </c:pt>
                <c:pt idx="6293">
                  <c:v>0.23284704764237038</c:v>
                </c:pt>
                <c:pt idx="6294">
                  <c:v>0.23249508172567185</c:v>
                </c:pt>
                <c:pt idx="6295">
                  <c:v>0.23462757005516802</c:v>
                </c:pt>
                <c:pt idx="6296">
                  <c:v>0.23308094639431456</c:v>
                </c:pt>
                <c:pt idx="6297">
                  <c:v>0.23339029126279814</c:v>
                </c:pt>
                <c:pt idx="6298">
                  <c:v>0.23302276475625422</c:v>
                </c:pt>
                <c:pt idx="6299">
                  <c:v>0.23362779995518876</c:v>
                </c:pt>
                <c:pt idx="6300">
                  <c:v>0.23531038013851469</c:v>
                </c:pt>
                <c:pt idx="6301">
                  <c:v>0.23564209487225163</c:v>
                </c:pt>
                <c:pt idx="6302">
                  <c:v>0.23491304229487614</c:v>
                </c:pt>
                <c:pt idx="6303">
                  <c:v>0.23501142902884511</c:v>
                </c:pt>
                <c:pt idx="6304">
                  <c:v>0.23876716030934614</c:v>
                </c:pt>
                <c:pt idx="6305">
                  <c:v>0.23976254081891732</c:v>
                </c:pt>
                <c:pt idx="6306">
                  <c:v>0.24141291497567957</c:v>
                </c:pt>
                <c:pt idx="6307">
                  <c:v>0.23905469560588696</c:v>
                </c:pt>
                <c:pt idx="6308">
                  <c:v>0.23916317670108775</c:v>
                </c:pt>
                <c:pt idx="6309">
                  <c:v>0.23961853621257612</c:v>
                </c:pt>
                <c:pt idx="6310">
                  <c:v>0.23899246620843045</c:v>
                </c:pt>
                <c:pt idx="6311">
                  <c:v>0.2389395092241155</c:v>
                </c:pt>
                <c:pt idx="6312">
                  <c:v>0.23967153238869154</c:v>
                </c:pt>
                <c:pt idx="6313">
                  <c:v>0.23870176431646134</c:v>
                </c:pt>
                <c:pt idx="6314">
                  <c:v>0.2423112096328606</c:v>
                </c:pt>
                <c:pt idx="6315">
                  <c:v>0.2412897331519161</c:v>
                </c:pt>
                <c:pt idx="6316">
                  <c:v>0.24285394035002369</c:v>
                </c:pt>
                <c:pt idx="6317">
                  <c:v>0.24306187683200839</c:v>
                </c:pt>
                <c:pt idx="6318">
                  <c:v>0.24182933378095145</c:v>
                </c:pt>
                <c:pt idx="6319">
                  <c:v>0.24193579904959564</c:v>
                </c:pt>
                <c:pt idx="6320">
                  <c:v>0.24134975510249412</c:v>
                </c:pt>
                <c:pt idx="6321">
                  <c:v>0.23729130452976091</c:v>
                </c:pt>
                <c:pt idx="6322">
                  <c:v>0.23582656650608252</c:v>
                </c:pt>
                <c:pt idx="6323">
                  <c:v>0.23398065606909732</c:v>
                </c:pt>
                <c:pt idx="6324">
                  <c:v>0.23566211592040334</c:v>
                </c:pt>
                <c:pt idx="6325">
                  <c:v>0.23847480898424192</c:v>
                </c:pt>
                <c:pt idx="6326">
                  <c:v>0.2392072722843343</c:v>
                </c:pt>
                <c:pt idx="6327">
                  <c:v>0.23916494634055316</c:v>
                </c:pt>
                <c:pt idx="6328">
                  <c:v>0.23939381346662766</c:v>
                </c:pt>
                <c:pt idx="6329">
                  <c:v>0.24419567019138005</c:v>
                </c:pt>
                <c:pt idx="6330">
                  <c:v>0.2444119952985046</c:v>
                </c:pt>
                <c:pt idx="6331">
                  <c:v>0.24664643687807719</c:v>
                </c:pt>
                <c:pt idx="6332">
                  <c:v>0.2510962518264705</c:v>
                </c:pt>
                <c:pt idx="6333">
                  <c:v>0.25231274292104988</c:v>
                </c:pt>
                <c:pt idx="6334">
                  <c:v>0.26058975395107292</c:v>
                </c:pt>
                <c:pt idx="6335">
                  <c:v>0.26274560768120381</c:v>
                </c:pt>
                <c:pt idx="6336">
                  <c:v>0.26382411248089899</c:v>
                </c:pt>
                <c:pt idx="6337">
                  <c:v>0.27920788259380769</c:v>
                </c:pt>
                <c:pt idx="6338">
                  <c:v>0.27884868885097097</c:v>
                </c:pt>
                <c:pt idx="6339">
                  <c:v>0.27910617143160321</c:v>
                </c:pt>
                <c:pt idx="6340">
                  <c:v>0.27958083238397424</c:v>
                </c:pt>
                <c:pt idx="6341">
                  <c:v>0.27786270402402369</c:v>
                </c:pt>
                <c:pt idx="6342">
                  <c:v>0.2779370011858544</c:v>
                </c:pt>
                <c:pt idx="6343">
                  <c:v>0.27809048527746399</c:v>
                </c:pt>
                <c:pt idx="6344">
                  <c:v>0.27950156978239299</c:v>
                </c:pt>
                <c:pt idx="6345">
                  <c:v>0.28162306609605092</c:v>
                </c:pt>
                <c:pt idx="6346">
                  <c:v>0.28097639549028147</c:v>
                </c:pt>
                <c:pt idx="6347">
                  <c:v>0.28154017154718419</c:v>
                </c:pt>
                <c:pt idx="6348">
                  <c:v>0.28145170546041887</c:v>
                </c:pt>
                <c:pt idx="6349">
                  <c:v>0.28152622347387135</c:v>
                </c:pt>
                <c:pt idx="6350">
                  <c:v>0.2815817548131947</c:v>
                </c:pt>
                <c:pt idx="6351">
                  <c:v>0.28051757750622158</c:v>
                </c:pt>
                <c:pt idx="6352">
                  <c:v>0.28052148434618701</c:v>
                </c:pt>
                <c:pt idx="6353">
                  <c:v>0.28164412808404277</c:v>
                </c:pt>
                <c:pt idx="6354">
                  <c:v>0.27989299032469145</c:v>
                </c:pt>
                <c:pt idx="6355">
                  <c:v>0.2689362613250883</c:v>
                </c:pt>
                <c:pt idx="6356">
                  <c:v>0.2689340683241081</c:v>
                </c:pt>
                <c:pt idx="6357">
                  <c:v>0.26926733402074809</c:v>
                </c:pt>
                <c:pt idx="6358">
                  <c:v>0.26985590750797411</c:v>
                </c:pt>
                <c:pt idx="6359">
                  <c:v>0.27087216828270294</c:v>
                </c:pt>
                <c:pt idx="6360">
                  <c:v>0.27044550011652618</c:v>
                </c:pt>
                <c:pt idx="6361">
                  <c:v>0.27079304762457662</c:v>
                </c:pt>
                <c:pt idx="6362">
                  <c:v>0.27069791071085419</c:v>
                </c:pt>
                <c:pt idx="6363">
                  <c:v>0.27145400575047324</c:v>
                </c:pt>
                <c:pt idx="6364">
                  <c:v>0.27081233039972891</c:v>
                </c:pt>
                <c:pt idx="6365">
                  <c:v>0.26644996818589878</c:v>
                </c:pt>
                <c:pt idx="6366">
                  <c:v>0.26594012029124514</c:v>
                </c:pt>
                <c:pt idx="6367">
                  <c:v>0.26354137713921871</c:v>
                </c:pt>
                <c:pt idx="6368">
                  <c:v>0.26391803235356698</c:v>
                </c:pt>
                <c:pt idx="6369">
                  <c:v>0.26203381381573349</c:v>
                </c:pt>
                <c:pt idx="6370">
                  <c:v>0.26171261424951364</c:v>
                </c:pt>
                <c:pt idx="6371">
                  <c:v>0.26124450074682942</c:v>
                </c:pt>
                <c:pt idx="6372">
                  <c:v>0.25569026084513186</c:v>
                </c:pt>
                <c:pt idx="6373">
                  <c:v>0.25432255751854105</c:v>
                </c:pt>
                <c:pt idx="6374">
                  <c:v>0.25088648768676275</c:v>
                </c:pt>
                <c:pt idx="6375">
                  <c:v>0.24904300658260364</c:v>
                </c:pt>
                <c:pt idx="6376">
                  <c:v>0.24703757691534531</c:v>
                </c:pt>
                <c:pt idx="6377">
                  <c:v>0.24080691728353792</c:v>
                </c:pt>
                <c:pt idx="6378">
                  <c:v>0.24328303373267363</c:v>
                </c:pt>
                <c:pt idx="6379">
                  <c:v>0.24108518301991327</c:v>
                </c:pt>
                <c:pt idx="6380">
                  <c:v>0.23955311481467281</c:v>
                </c:pt>
                <c:pt idx="6381">
                  <c:v>0.23940109559064976</c:v>
                </c:pt>
                <c:pt idx="6382">
                  <c:v>0.23889931473339937</c:v>
                </c:pt>
                <c:pt idx="6383">
                  <c:v>0.23906342729370589</c:v>
                </c:pt>
                <c:pt idx="6384">
                  <c:v>0.23953562607825857</c:v>
                </c:pt>
                <c:pt idx="6385">
                  <c:v>0.24060903637637635</c:v>
                </c:pt>
                <c:pt idx="6386">
                  <c:v>0.24089314627286906</c:v>
                </c:pt>
                <c:pt idx="6387">
                  <c:v>0.2403514347601321</c:v>
                </c:pt>
                <c:pt idx="6388">
                  <c:v>0.23429068178554224</c:v>
                </c:pt>
                <c:pt idx="6389">
                  <c:v>0.23451304483282479</c:v>
                </c:pt>
                <c:pt idx="6390">
                  <c:v>0.23219520674790775</c:v>
                </c:pt>
                <c:pt idx="6391">
                  <c:v>0.23293550506926378</c:v>
                </c:pt>
                <c:pt idx="6392">
                  <c:v>0.23390438868569291</c:v>
                </c:pt>
                <c:pt idx="6393">
                  <c:v>0.23305306066878106</c:v>
                </c:pt>
                <c:pt idx="6394">
                  <c:v>0.23397762575781964</c:v>
                </c:pt>
                <c:pt idx="6395">
                  <c:v>0.23415483686443814</c:v>
                </c:pt>
                <c:pt idx="6396">
                  <c:v>0.23290380188457407</c:v>
                </c:pt>
                <c:pt idx="6397">
                  <c:v>0.22945257434582772</c:v>
                </c:pt>
                <c:pt idx="6398">
                  <c:v>0.2294487720466816</c:v>
                </c:pt>
                <c:pt idx="6399">
                  <c:v>0.22930717561582339</c:v>
                </c:pt>
                <c:pt idx="6400">
                  <c:v>0.22839481258350994</c:v>
                </c:pt>
                <c:pt idx="6401">
                  <c:v>0.22954324476417776</c:v>
                </c:pt>
                <c:pt idx="6402">
                  <c:v>0.22901611884050901</c:v>
                </c:pt>
                <c:pt idx="6403">
                  <c:v>0.22902001445331782</c:v>
                </c:pt>
                <c:pt idx="6404">
                  <c:v>0.22876623210609029</c:v>
                </c:pt>
                <c:pt idx="6405">
                  <c:v>0.22585092952086153</c:v>
                </c:pt>
                <c:pt idx="6406">
                  <c:v>0.22609620998343868</c:v>
                </c:pt>
                <c:pt idx="6407">
                  <c:v>0.22598104487432605</c:v>
                </c:pt>
                <c:pt idx="6408">
                  <c:v>0.22619596817216034</c:v>
                </c:pt>
                <c:pt idx="6409">
                  <c:v>0.225994591169345</c:v>
                </c:pt>
                <c:pt idx="6410">
                  <c:v>0.22402392278932096</c:v>
                </c:pt>
                <c:pt idx="6411">
                  <c:v>0.22385256756635991</c:v>
                </c:pt>
                <c:pt idx="6412">
                  <c:v>0.22444667944094884</c:v>
                </c:pt>
                <c:pt idx="6413">
                  <c:v>0.22522651785942333</c:v>
                </c:pt>
                <c:pt idx="6414">
                  <c:v>0.22148948016012926</c:v>
                </c:pt>
                <c:pt idx="6415">
                  <c:v>0.22015427571202689</c:v>
                </c:pt>
                <c:pt idx="6416">
                  <c:v>0.21836264497866695</c:v>
                </c:pt>
                <c:pt idx="6417">
                  <c:v>0.21683635591754247</c:v>
                </c:pt>
                <c:pt idx="6418">
                  <c:v>0.21699044670613982</c:v>
                </c:pt>
                <c:pt idx="6419">
                  <c:v>0.21619095770715455</c:v>
                </c:pt>
                <c:pt idx="6420">
                  <c:v>0.21624177650678778</c:v>
                </c:pt>
                <c:pt idx="6421">
                  <c:v>0.21651304071452662</c:v>
                </c:pt>
                <c:pt idx="6422">
                  <c:v>0.21562413175169801</c:v>
                </c:pt>
                <c:pt idx="6423">
                  <c:v>0.21518956506044087</c:v>
                </c:pt>
                <c:pt idx="6424">
                  <c:v>0.21176538442154791</c:v>
                </c:pt>
                <c:pt idx="6425">
                  <c:v>0.21265263974838777</c:v>
                </c:pt>
                <c:pt idx="6426">
                  <c:v>0.21136609440079193</c:v>
                </c:pt>
                <c:pt idx="6427">
                  <c:v>0.21130829292742626</c:v>
                </c:pt>
                <c:pt idx="6428">
                  <c:v>0.21139439485269143</c:v>
                </c:pt>
                <c:pt idx="6429">
                  <c:v>0.21194475470861368</c:v>
                </c:pt>
                <c:pt idx="6430">
                  <c:v>0.21195213585348902</c:v>
                </c:pt>
                <c:pt idx="6431">
                  <c:v>0.21194840676820356</c:v>
                </c:pt>
                <c:pt idx="6432">
                  <c:v>0.20833015392051019</c:v>
                </c:pt>
                <c:pt idx="6433">
                  <c:v>0.20814756178952781</c:v>
                </c:pt>
                <c:pt idx="6434">
                  <c:v>0.20621767919550646</c:v>
                </c:pt>
                <c:pt idx="6435">
                  <c:v>0.20244313799058053</c:v>
                </c:pt>
                <c:pt idx="6436">
                  <c:v>0.2020825640953284</c:v>
                </c:pt>
                <c:pt idx="6437">
                  <c:v>0.20272411712098368</c:v>
                </c:pt>
                <c:pt idx="6438">
                  <c:v>0.20247103918386633</c:v>
                </c:pt>
                <c:pt idx="6439">
                  <c:v>0.19887303552411764</c:v>
                </c:pt>
                <c:pt idx="6440">
                  <c:v>0.19842152414041941</c:v>
                </c:pt>
                <c:pt idx="6441">
                  <c:v>0.19453922528591472</c:v>
                </c:pt>
                <c:pt idx="6442">
                  <c:v>0.18784099361812845</c:v>
                </c:pt>
                <c:pt idx="6443">
                  <c:v>0.18718900185178236</c:v>
                </c:pt>
                <c:pt idx="6444">
                  <c:v>0.17661113796705616</c:v>
                </c:pt>
                <c:pt idx="6445">
                  <c:v>0.1726991086059475</c:v>
                </c:pt>
                <c:pt idx="6446">
                  <c:v>0.17402453541756219</c:v>
                </c:pt>
                <c:pt idx="6447">
                  <c:v>0.15029875920247274</c:v>
                </c:pt>
                <c:pt idx="6448">
                  <c:v>0.15037813540697223</c:v>
                </c:pt>
                <c:pt idx="6449">
                  <c:v>0.15109303125352697</c:v>
                </c:pt>
                <c:pt idx="6450">
                  <c:v>0.14947508547365285</c:v>
                </c:pt>
                <c:pt idx="6451">
                  <c:v>0.14680816881244102</c:v>
                </c:pt>
                <c:pt idx="6452">
                  <c:v>0.14670265304054325</c:v>
                </c:pt>
                <c:pt idx="6453">
                  <c:v>0.14642422015945902</c:v>
                </c:pt>
                <c:pt idx="6454">
                  <c:v>0.14435777248048051</c:v>
                </c:pt>
                <c:pt idx="6455">
                  <c:v>0.146269790660602</c:v>
                </c:pt>
                <c:pt idx="6456">
                  <c:v>0.14591506212988861</c:v>
                </c:pt>
                <c:pt idx="6457">
                  <c:v>0.14454199909491822</c:v>
                </c:pt>
                <c:pt idx="6458">
                  <c:v>0.14503896308895847</c:v>
                </c:pt>
                <c:pt idx="6459">
                  <c:v>0.14951181829449972</c:v>
                </c:pt>
                <c:pt idx="6460">
                  <c:v>0.14810092418368312</c:v>
                </c:pt>
                <c:pt idx="6461">
                  <c:v>0.1483599750569162</c:v>
                </c:pt>
                <c:pt idx="6462">
                  <c:v>0.14846599729382562</c:v>
                </c:pt>
                <c:pt idx="6463">
                  <c:v>0.14692189379937654</c:v>
                </c:pt>
                <c:pt idx="6464">
                  <c:v>0.14793618162386221</c:v>
                </c:pt>
                <c:pt idx="6465">
                  <c:v>0.14813146140671171</c:v>
                </c:pt>
                <c:pt idx="6466">
                  <c:v>0.14445167746396609</c:v>
                </c:pt>
                <c:pt idx="6467">
                  <c:v>0.14372949320876102</c:v>
                </c:pt>
                <c:pt idx="6468">
                  <c:v>0.14490017747087294</c:v>
                </c:pt>
                <c:pt idx="6469">
                  <c:v>0.14319228557160454</c:v>
                </c:pt>
                <c:pt idx="6470">
                  <c:v>0.1434058835934956</c:v>
                </c:pt>
                <c:pt idx="6471">
                  <c:v>0.1419517785873293</c:v>
                </c:pt>
                <c:pt idx="6472">
                  <c:v>0.14186788899975042</c:v>
                </c:pt>
                <c:pt idx="6473">
                  <c:v>0.14200303257932376</c:v>
                </c:pt>
                <c:pt idx="6474">
                  <c:v>0.14347312759032041</c:v>
                </c:pt>
                <c:pt idx="6475">
                  <c:v>0.14255497456672295</c:v>
                </c:pt>
                <c:pt idx="6476">
                  <c:v>0.14440694696434306</c:v>
                </c:pt>
                <c:pt idx="6477">
                  <c:v>0.14450550000485296</c:v>
                </c:pt>
                <c:pt idx="6478">
                  <c:v>0.14444380156645809</c:v>
                </c:pt>
                <c:pt idx="6479">
                  <c:v>0.14567814466884679</c:v>
                </c:pt>
                <c:pt idx="6480">
                  <c:v>0.14550335111594098</c:v>
                </c:pt>
                <c:pt idx="6481">
                  <c:v>0.14590063739470926</c:v>
                </c:pt>
                <c:pt idx="6482">
                  <c:v>0.14572656005103488</c:v>
                </c:pt>
                <c:pt idx="6483">
                  <c:v>0.14627096745756027</c:v>
                </c:pt>
                <c:pt idx="6484">
                  <c:v>0.14584425290236877</c:v>
                </c:pt>
                <c:pt idx="6485">
                  <c:v>0.14598768906813919</c:v>
                </c:pt>
                <c:pt idx="6486">
                  <c:v>0.1460405992153132</c:v>
                </c:pt>
                <c:pt idx="6487">
                  <c:v>0.14610321159952336</c:v>
                </c:pt>
                <c:pt idx="6488">
                  <c:v>0.14315143261747545</c:v>
                </c:pt>
                <c:pt idx="6489">
                  <c:v>0.1466144356181745</c:v>
                </c:pt>
                <c:pt idx="6490">
                  <c:v>0.15169683885379615</c:v>
                </c:pt>
                <c:pt idx="6491">
                  <c:v>0.15221602043122356</c:v>
                </c:pt>
                <c:pt idx="6492">
                  <c:v>0.15376789031725371</c:v>
                </c:pt>
                <c:pt idx="6493">
                  <c:v>0.15295505410539292</c:v>
                </c:pt>
                <c:pt idx="6494">
                  <c:v>0.1524102025798986</c:v>
                </c:pt>
                <c:pt idx="6495">
                  <c:v>0.15156732100870413</c:v>
                </c:pt>
                <c:pt idx="6496">
                  <c:v>0.15116343819573594</c:v>
                </c:pt>
                <c:pt idx="6497">
                  <c:v>0.15139547604836751</c:v>
                </c:pt>
                <c:pt idx="6498">
                  <c:v>0.15281376307335093</c:v>
                </c:pt>
                <c:pt idx="6499">
                  <c:v>0.15302596173620298</c:v>
                </c:pt>
                <c:pt idx="6500">
                  <c:v>0.1547649871184649</c:v>
                </c:pt>
                <c:pt idx="6501">
                  <c:v>0.15305453059340865</c:v>
                </c:pt>
                <c:pt idx="6502">
                  <c:v>0.15200419036004872</c:v>
                </c:pt>
                <c:pt idx="6503">
                  <c:v>0.15242157634985984</c:v>
                </c:pt>
                <c:pt idx="6504">
                  <c:v>0.15295065263976379</c:v>
                </c:pt>
                <c:pt idx="6505">
                  <c:v>0.15287483209545855</c:v>
                </c:pt>
                <c:pt idx="6506">
                  <c:v>0.15302488638804057</c:v>
                </c:pt>
                <c:pt idx="6507">
                  <c:v>0.15306268337156845</c:v>
                </c:pt>
                <c:pt idx="6508">
                  <c:v>0.15370675264939818</c:v>
                </c:pt>
                <c:pt idx="6509">
                  <c:v>0.15649790196874822</c:v>
                </c:pt>
                <c:pt idx="6510">
                  <c:v>0.15692480101852402</c:v>
                </c:pt>
                <c:pt idx="6511">
                  <c:v>0.15594711065467934</c:v>
                </c:pt>
                <c:pt idx="6512">
                  <c:v>0.15632026457324619</c:v>
                </c:pt>
                <c:pt idx="6513">
                  <c:v>0.15682535939268236</c:v>
                </c:pt>
                <c:pt idx="6514">
                  <c:v>0.15676959239017274</c:v>
                </c:pt>
                <c:pt idx="6515">
                  <c:v>0.15741239996945705</c:v>
                </c:pt>
                <c:pt idx="6516">
                  <c:v>0.1642352445843146</c:v>
                </c:pt>
                <c:pt idx="6517">
                  <c:v>0.1642033229284906</c:v>
                </c:pt>
                <c:pt idx="6518">
                  <c:v>0.16871246929780026</c:v>
                </c:pt>
                <c:pt idx="6519">
                  <c:v>0.16881817560309387</c:v>
                </c:pt>
                <c:pt idx="6520">
                  <c:v>0.1692920795910938</c:v>
                </c:pt>
                <c:pt idx="6521">
                  <c:v>0.16872660909111545</c:v>
                </c:pt>
                <c:pt idx="6522">
                  <c:v>0.16824808757217932</c:v>
                </c:pt>
                <c:pt idx="6523">
                  <c:v>0.16733176515161816</c:v>
                </c:pt>
                <c:pt idx="6524">
                  <c:v>0.16786885979675317</c:v>
                </c:pt>
                <c:pt idx="6525">
                  <c:v>0.16798783084860561</c:v>
                </c:pt>
                <c:pt idx="6526">
                  <c:v>0.16829375868894877</c:v>
                </c:pt>
                <c:pt idx="6527">
                  <c:v>0.16909873931202538</c:v>
                </c:pt>
                <c:pt idx="6528">
                  <c:v>0.17107887451027348</c:v>
                </c:pt>
                <c:pt idx="6529">
                  <c:v>0.17078420278673007</c:v>
                </c:pt>
                <c:pt idx="6530">
                  <c:v>0.17135570385311161</c:v>
                </c:pt>
                <c:pt idx="6531">
                  <c:v>0.17165124536373705</c:v>
                </c:pt>
                <c:pt idx="6532">
                  <c:v>0.18001777621897405</c:v>
                </c:pt>
                <c:pt idx="6533">
                  <c:v>0.18230003956099652</c:v>
                </c:pt>
                <c:pt idx="6534">
                  <c:v>0.18069142558307452</c:v>
                </c:pt>
                <c:pt idx="6535">
                  <c:v>0.17987862809600547</c:v>
                </c:pt>
                <c:pt idx="6536">
                  <c:v>0.17951273522846298</c:v>
                </c:pt>
                <c:pt idx="6537">
                  <c:v>0.17926090086216642</c:v>
                </c:pt>
                <c:pt idx="6538">
                  <c:v>0.17920987808571778</c:v>
                </c:pt>
                <c:pt idx="6539">
                  <c:v>0.18385525296963676</c:v>
                </c:pt>
                <c:pt idx="6540">
                  <c:v>0.18415087179137726</c:v>
                </c:pt>
                <c:pt idx="6541">
                  <c:v>0.18367817980760281</c:v>
                </c:pt>
                <c:pt idx="6542">
                  <c:v>0.18367517814350981</c:v>
                </c:pt>
                <c:pt idx="6543">
                  <c:v>0.18367324447454064</c:v>
                </c:pt>
                <c:pt idx="6544">
                  <c:v>0.18373774967562451</c:v>
                </c:pt>
                <c:pt idx="6545">
                  <c:v>0.18374181558093419</c:v>
                </c:pt>
                <c:pt idx="6546">
                  <c:v>0.18353944292067131</c:v>
                </c:pt>
                <c:pt idx="6547">
                  <c:v>0.18338824757909436</c:v>
                </c:pt>
                <c:pt idx="6548">
                  <c:v>0.18314105432860306</c:v>
                </c:pt>
                <c:pt idx="6549">
                  <c:v>0.18123463426871422</c:v>
                </c:pt>
                <c:pt idx="6550">
                  <c:v>0.18115745883766748</c:v>
                </c:pt>
                <c:pt idx="6551">
                  <c:v>0.18113282502334541</c:v>
                </c:pt>
                <c:pt idx="6552">
                  <c:v>0.18161083056199656</c:v>
                </c:pt>
                <c:pt idx="6553">
                  <c:v>0.18255755924654649</c:v>
                </c:pt>
                <c:pt idx="6554">
                  <c:v>0.18170708964825724</c:v>
                </c:pt>
                <c:pt idx="6555">
                  <c:v>0.18213510885352097</c:v>
                </c:pt>
                <c:pt idx="6556">
                  <c:v>0.17883012866366171</c:v>
                </c:pt>
                <c:pt idx="6557">
                  <c:v>0.17805588574331219</c:v>
                </c:pt>
                <c:pt idx="6558">
                  <c:v>0.17947976581027336</c:v>
                </c:pt>
                <c:pt idx="6559">
                  <c:v>0.17992545501060722</c:v>
                </c:pt>
                <c:pt idx="6560">
                  <c:v>0.18372393663037756</c:v>
                </c:pt>
                <c:pt idx="6561">
                  <c:v>0.18691401153953149</c:v>
                </c:pt>
                <c:pt idx="6562">
                  <c:v>0.18951870817753252</c:v>
                </c:pt>
                <c:pt idx="6563">
                  <c:v>0.18956273691108072</c:v>
                </c:pt>
                <c:pt idx="6564">
                  <c:v>0.19063549043604425</c:v>
                </c:pt>
                <c:pt idx="6565">
                  <c:v>0.18643635634269085</c:v>
                </c:pt>
                <c:pt idx="6566">
                  <c:v>0.18636309245965374</c:v>
                </c:pt>
                <c:pt idx="6567">
                  <c:v>0.186615950826553</c:v>
                </c:pt>
                <c:pt idx="6568">
                  <c:v>0.18732295801827473</c:v>
                </c:pt>
                <c:pt idx="6569">
                  <c:v>0.18396600610114591</c:v>
                </c:pt>
                <c:pt idx="6570">
                  <c:v>0.1834717382349409</c:v>
                </c:pt>
                <c:pt idx="6571">
                  <c:v>0.18323508553457415</c:v>
                </c:pt>
                <c:pt idx="6572">
                  <c:v>0.18307743678631377</c:v>
                </c:pt>
                <c:pt idx="6573">
                  <c:v>0.18407530742550615</c:v>
                </c:pt>
                <c:pt idx="6574">
                  <c:v>0.18537900255744996</c:v>
                </c:pt>
                <c:pt idx="6575">
                  <c:v>0.18644447605190045</c:v>
                </c:pt>
                <c:pt idx="6576">
                  <c:v>0.18650726041343302</c:v>
                </c:pt>
                <c:pt idx="6577">
                  <c:v>0.18674066712334361</c:v>
                </c:pt>
                <c:pt idx="6578">
                  <c:v>0.18544390413132344</c:v>
                </c:pt>
                <c:pt idx="6579">
                  <c:v>0.18694287579776214</c:v>
                </c:pt>
                <c:pt idx="6580">
                  <c:v>0.18668572645683085</c:v>
                </c:pt>
                <c:pt idx="6581">
                  <c:v>0.18676701331471532</c:v>
                </c:pt>
                <c:pt idx="6582">
                  <c:v>0.18711278268231177</c:v>
                </c:pt>
                <c:pt idx="6583">
                  <c:v>0.18659265402946767</c:v>
                </c:pt>
                <c:pt idx="6584">
                  <c:v>0.18576255180659851</c:v>
                </c:pt>
                <c:pt idx="6585">
                  <c:v>0.18592032566361172</c:v>
                </c:pt>
                <c:pt idx="6586">
                  <c:v>0.18463279886526393</c:v>
                </c:pt>
                <c:pt idx="6587">
                  <c:v>0.18467554700895084</c:v>
                </c:pt>
                <c:pt idx="6588">
                  <c:v>0.18493481300411002</c:v>
                </c:pt>
                <c:pt idx="6589">
                  <c:v>0.18443643143468955</c:v>
                </c:pt>
                <c:pt idx="6590">
                  <c:v>0.18638847099938027</c:v>
                </c:pt>
                <c:pt idx="6591">
                  <c:v>0.18583856074218202</c:v>
                </c:pt>
                <c:pt idx="6592">
                  <c:v>0.18720248823432298</c:v>
                </c:pt>
                <c:pt idx="6593">
                  <c:v>0.18729935504637377</c:v>
                </c:pt>
                <c:pt idx="6594">
                  <c:v>0.18746339315033603</c:v>
                </c:pt>
                <c:pt idx="6595">
                  <c:v>0.18758288776087351</c:v>
                </c:pt>
                <c:pt idx="6596">
                  <c:v>0.18863055125851555</c:v>
                </c:pt>
                <c:pt idx="6597">
                  <c:v>0.1898225282394618</c:v>
                </c:pt>
                <c:pt idx="6598">
                  <c:v>0.19363522217455514</c:v>
                </c:pt>
                <c:pt idx="6599">
                  <c:v>0.192307279835809</c:v>
                </c:pt>
                <c:pt idx="6600">
                  <c:v>0.18695799313059222</c:v>
                </c:pt>
                <c:pt idx="6601">
                  <c:v>0.1861959734837226</c:v>
                </c:pt>
                <c:pt idx="6602">
                  <c:v>0.18524713579675084</c:v>
                </c:pt>
                <c:pt idx="6603">
                  <c:v>0.18514334013725597</c:v>
                </c:pt>
                <c:pt idx="6604">
                  <c:v>0.18523843596733713</c:v>
                </c:pt>
                <c:pt idx="6605">
                  <c:v>0.18366184018670728</c:v>
                </c:pt>
                <c:pt idx="6606">
                  <c:v>0.18363260132003503</c:v>
                </c:pt>
                <c:pt idx="6607">
                  <c:v>0.18357220528305637</c:v>
                </c:pt>
                <c:pt idx="6608">
                  <c:v>0.18199153751584624</c:v>
                </c:pt>
                <c:pt idx="6609">
                  <c:v>0.1802762212228935</c:v>
                </c:pt>
                <c:pt idx="6610">
                  <c:v>0.18079599817798375</c:v>
                </c:pt>
                <c:pt idx="6611">
                  <c:v>0.18096648132442841</c:v>
                </c:pt>
                <c:pt idx="6612">
                  <c:v>0.18479267032384405</c:v>
                </c:pt>
                <c:pt idx="6613">
                  <c:v>0.18408711342607578</c:v>
                </c:pt>
                <c:pt idx="6614">
                  <c:v>0.18226419654606588</c:v>
                </c:pt>
                <c:pt idx="6615">
                  <c:v>0.18243009164164228</c:v>
                </c:pt>
                <c:pt idx="6616">
                  <c:v>0.18214727952636903</c:v>
                </c:pt>
                <c:pt idx="6617">
                  <c:v>0.18230299385927812</c:v>
                </c:pt>
                <c:pt idx="6618">
                  <c:v>0.18196843858544365</c:v>
                </c:pt>
                <c:pt idx="6619">
                  <c:v>0.1829098269464707</c:v>
                </c:pt>
                <c:pt idx="6620">
                  <c:v>0.18272847332780698</c:v>
                </c:pt>
                <c:pt idx="6621">
                  <c:v>0.18263823625930933</c:v>
                </c:pt>
                <c:pt idx="6622">
                  <c:v>0.18244222349747838</c:v>
                </c:pt>
                <c:pt idx="6623">
                  <c:v>0.18281442087682362</c:v>
                </c:pt>
                <c:pt idx="6624">
                  <c:v>0.18279150298076458</c:v>
                </c:pt>
                <c:pt idx="6625">
                  <c:v>0.18215018345054776</c:v>
                </c:pt>
                <c:pt idx="6626">
                  <c:v>0.17677902621743613</c:v>
                </c:pt>
                <c:pt idx="6627">
                  <c:v>0.17629312862602869</c:v>
                </c:pt>
                <c:pt idx="6628">
                  <c:v>0.17244365522888827</c:v>
                </c:pt>
                <c:pt idx="6629">
                  <c:v>0.17215326866993269</c:v>
                </c:pt>
                <c:pt idx="6630">
                  <c:v>0.17239632712108638</c:v>
                </c:pt>
                <c:pt idx="6631">
                  <c:v>0.17325869990641588</c:v>
                </c:pt>
                <c:pt idx="6632">
                  <c:v>0.17323028773812069</c:v>
                </c:pt>
                <c:pt idx="6633">
                  <c:v>0.17388619615228987</c:v>
                </c:pt>
                <c:pt idx="6634">
                  <c:v>0.17333537868327284</c:v>
                </c:pt>
                <c:pt idx="6635">
                  <c:v>0.17313256592290624</c:v>
                </c:pt>
                <c:pt idx="6636">
                  <c:v>0.17249209305783958</c:v>
                </c:pt>
                <c:pt idx="6637">
                  <c:v>0.17235416950578139</c:v>
                </c:pt>
                <c:pt idx="6638">
                  <c:v>0.17104157624902189</c:v>
                </c:pt>
                <c:pt idx="6639">
                  <c:v>0.17100806640039967</c:v>
                </c:pt>
                <c:pt idx="6640">
                  <c:v>0.17033251540400632</c:v>
                </c:pt>
                <c:pt idx="6641">
                  <c:v>0.17068847573824472</c:v>
                </c:pt>
                <c:pt idx="6642">
                  <c:v>0.16125745910969116</c:v>
                </c:pt>
                <c:pt idx="6643">
                  <c:v>0.16242118146838058</c:v>
                </c:pt>
                <c:pt idx="6644">
                  <c:v>0.16346138082718831</c:v>
                </c:pt>
                <c:pt idx="6645">
                  <c:v>0.16222150668386573</c:v>
                </c:pt>
                <c:pt idx="6646">
                  <c:v>0.16220349583578608</c:v>
                </c:pt>
                <c:pt idx="6647">
                  <c:v>0.16156135034138036</c:v>
                </c:pt>
                <c:pt idx="6648">
                  <c:v>0.16137162011025447</c:v>
                </c:pt>
                <c:pt idx="6649">
                  <c:v>0.15625841180221384</c:v>
                </c:pt>
                <c:pt idx="6650">
                  <c:v>0.15626906108290226</c:v>
                </c:pt>
                <c:pt idx="6651">
                  <c:v>0.15691246271119777</c:v>
                </c:pt>
                <c:pt idx="6652">
                  <c:v>0.1569312181295307</c:v>
                </c:pt>
                <c:pt idx="6653">
                  <c:v>0.159790360049097</c:v>
                </c:pt>
                <c:pt idx="6654">
                  <c:v>0.16028146220703657</c:v>
                </c:pt>
                <c:pt idx="6655">
                  <c:v>0.16103716537629015</c:v>
                </c:pt>
                <c:pt idx="6656">
                  <c:v>0.16111273724181802</c:v>
                </c:pt>
                <c:pt idx="6657">
                  <c:v>0.1606916810176951</c:v>
                </c:pt>
                <c:pt idx="6658">
                  <c:v>0.15993030953700119</c:v>
                </c:pt>
                <c:pt idx="6659">
                  <c:v>0.15950343721648072</c:v>
                </c:pt>
                <c:pt idx="6660">
                  <c:v>0.16233281007999545</c:v>
                </c:pt>
                <c:pt idx="6661">
                  <c:v>0.1636412191728811</c:v>
                </c:pt>
                <c:pt idx="6662">
                  <c:v>0.16681928474902588</c:v>
                </c:pt>
                <c:pt idx="6663">
                  <c:v>0.16896648651929855</c:v>
                </c:pt>
                <c:pt idx="6664">
                  <c:v>0.17070993604119003</c:v>
                </c:pt>
                <c:pt idx="6665">
                  <c:v>0.17644766597968933</c:v>
                </c:pt>
                <c:pt idx="6666">
                  <c:v>0.17136549802252998</c:v>
                </c:pt>
                <c:pt idx="6667">
                  <c:v>0.17385423949514459</c:v>
                </c:pt>
                <c:pt idx="6668">
                  <c:v>0.17345562566329048</c:v>
                </c:pt>
                <c:pt idx="6669">
                  <c:v>0.17236726801182631</c:v>
                </c:pt>
                <c:pt idx="6670">
                  <c:v>0.16715432317455775</c:v>
                </c:pt>
                <c:pt idx="6671">
                  <c:v>0.16452307077236908</c:v>
                </c:pt>
                <c:pt idx="6672">
                  <c:v>0.16068768139728284</c:v>
                </c:pt>
                <c:pt idx="6673">
                  <c:v>0.16107767233339404</c:v>
                </c:pt>
                <c:pt idx="6674">
                  <c:v>0.15995494039304992</c:v>
                </c:pt>
                <c:pt idx="6675">
                  <c:v>0.15923524908561579</c:v>
                </c:pt>
                <c:pt idx="6676">
                  <c:v>0.15918948660732102</c:v>
                </c:pt>
                <c:pt idx="6677">
                  <c:v>0.16047203808362223</c:v>
                </c:pt>
                <c:pt idx="6678">
                  <c:v>0.15893783328252811</c:v>
                </c:pt>
                <c:pt idx="6679">
                  <c:v>0.15894316789388482</c:v>
                </c:pt>
                <c:pt idx="6680">
                  <c:v>0.1597784284480295</c:v>
                </c:pt>
                <c:pt idx="6681">
                  <c:v>0.15995207572052905</c:v>
                </c:pt>
                <c:pt idx="6682">
                  <c:v>0.1644168667946235</c:v>
                </c:pt>
                <c:pt idx="6683">
                  <c:v>0.16364069623604782</c:v>
                </c:pt>
                <c:pt idx="6684">
                  <c:v>0.1617012537190016</c:v>
                </c:pt>
                <c:pt idx="6685">
                  <c:v>0.15848688021211049</c:v>
                </c:pt>
                <c:pt idx="6686">
                  <c:v>0.16058646961480402</c:v>
                </c:pt>
                <c:pt idx="6687">
                  <c:v>0.16249112192728327</c:v>
                </c:pt>
                <c:pt idx="6688">
                  <c:v>0.16297464385557256</c:v>
                </c:pt>
                <c:pt idx="6689">
                  <c:v>0.16445551292344326</c:v>
                </c:pt>
                <c:pt idx="6690">
                  <c:v>0.16366830459335127</c:v>
                </c:pt>
                <c:pt idx="6691">
                  <c:v>0.1635599688715825</c:v>
                </c:pt>
                <c:pt idx="6692">
                  <c:v>0.16373281923874297</c:v>
                </c:pt>
                <c:pt idx="6693">
                  <c:v>0.16191432085247817</c:v>
                </c:pt>
                <c:pt idx="6694">
                  <c:v>0.16227250282612318</c:v>
                </c:pt>
                <c:pt idx="6695">
                  <c:v>0.16383433959248894</c:v>
                </c:pt>
                <c:pt idx="6696">
                  <c:v>0.16359063385774508</c:v>
                </c:pt>
                <c:pt idx="6697">
                  <c:v>0.1659726619903974</c:v>
                </c:pt>
                <c:pt idx="6698">
                  <c:v>0.16570822895630363</c:v>
                </c:pt>
                <c:pt idx="6699">
                  <c:v>0.16565346146870286</c:v>
                </c:pt>
                <c:pt idx="6700">
                  <c:v>0.1632333726211051</c:v>
                </c:pt>
                <c:pt idx="6701">
                  <c:v>0.16740748405468345</c:v>
                </c:pt>
                <c:pt idx="6702">
                  <c:v>0.17517997012329944</c:v>
                </c:pt>
                <c:pt idx="6703">
                  <c:v>0.177087007665547</c:v>
                </c:pt>
                <c:pt idx="6704">
                  <c:v>0.1774350398888708</c:v>
                </c:pt>
                <c:pt idx="6705">
                  <c:v>0.17711446526229491</c:v>
                </c:pt>
                <c:pt idx="6706">
                  <c:v>0.17627022247966209</c:v>
                </c:pt>
                <c:pt idx="6707">
                  <c:v>0.17442838433667027</c:v>
                </c:pt>
              </c:numCache>
            </c:numRef>
          </c:val>
          <c:smooth val="0"/>
          <c:extLst>
            <c:ext xmlns:c16="http://schemas.microsoft.com/office/drawing/2014/chart" uri="{C3380CC4-5D6E-409C-BE32-E72D297353CC}">
              <c16:uniqueId val="{00000000-2DA1-4248-A9D5-C5857A77BBD2}"/>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0.17029248620231865</c:v>
                </c:pt>
                <c:pt idx="1">
                  <c:v>0.17277647074598873</c:v>
                </c:pt>
                <c:pt idx="2">
                  <c:v>0.17198091198730769</c:v>
                </c:pt>
                <c:pt idx="3">
                  <c:v>0.17378159135285523</c:v>
                </c:pt>
                <c:pt idx="4">
                  <c:v>0.17233748544338678</c:v>
                </c:pt>
                <c:pt idx="5">
                  <c:v>0.17427747613206285</c:v>
                </c:pt>
                <c:pt idx="6">
                  <c:v>0.1779768194324369</c:v>
                </c:pt>
                <c:pt idx="7">
                  <c:v>0.18029200780463045</c:v>
                </c:pt>
                <c:pt idx="8">
                  <c:v>0.18247489980235979</c:v>
                </c:pt>
                <c:pt idx="9">
                  <c:v>0.18510545748996568</c:v>
                </c:pt>
                <c:pt idx="10">
                  <c:v>0.18795027252780838</c:v>
                </c:pt>
                <c:pt idx="11">
                  <c:v>0.19052518271508731</c:v>
                </c:pt>
                <c:pt idx="12">
                  <c:v>0.19301763036810135</c:v>
                </c:pt>
                <c:pt idx="13">
                  <c:v>0.19415086781979582</c:v>
                </c:pt>
                <c:pt idx="14">
                  <c:v>0.19674301956006071</c:v>
                </c:pt>
                <c:pt idx="15">
                  <c:v>0.19084683385187634</c:v>
                </c:pt>
                <c:pt idx="16">
                  <c:v>0.1911197015250562</c:v>
                </c:pt>
                <c:pt idx="17">
                  <c:v>0.19419397766759819</c:v>
                </c:pt>
                <c:pt idx="18">
                  <c:v>0.19688406920820717</c:v>
                </c:pt>
                <c:pt idx="19">
                  <c:v>0.19986853148418005</c:v>
                </c:pt>
                <c:pt idx="20">
                  <c:v>0.20233216615499594</c:v>
                </c:pt>
                <c:pt idx="21">
                  <c:v>0.20185963165191045</c:v>
                </c:pt>
                <c:pt idx="22">
                  <c:v>0.20260649344577242</c:v>
                </c:pt>
                <c:pt idx="23">
                  <c:v>0.20528959191529758</c:v>
                </c:pt>
                <c:pt idx="24">
                  <c:v>0.20871490451528218</c:v>
                </c:pt>
                <c:pt idx="25">
                  <c:v>0.20999986601171083</c:v>
                </c:pt>
                <c:pt idx="26">
                  <c:v>0.21248386760669</c:v>
                </c:pt>
                <c:pt idx="27">
                  <c:v>0.2157954039245614</c:v>
                </c:pt>
                <c:pt idx="28">
                  <c:v>0.21762721964122531</c:v>
                </c:pt>
                <c:pt idx="29">
                  <c:v>0.22152299919336843</c:v>
                </c:pt>
                <c:pt idx="30">
                  <c:v>0.162648884009925</c:v>
                </c:pt>
                <c:pt idx="31">
                  <c:v>0.16497452275049779</c:v>
                </c:pt>
                <c:pt idx="32">
                  <c:v>0.16198005035730309</c:v>
                </c:pt>
                <c:pt idx="33">
                  <c:v>0.16255994120614575</c:v>
                </c:pt>
                <c:pt idx="34">
                  <c:v>0.16512451900150199</c:v>
                </c:pt>
                <c:pt idx="35">
                  <c:v>0.16776014785429647</c:v>
                </c:pt>
                <c:pt idx="36">
                  <c:v>0.16883121723136257</c:v>
                </c:pt>
                <c:pt idx="37">
                  <c:v>0.16793111583292941</c:v>
                </c:pt>
                <c:pt idx="38">
                  <c:v>0.17014222323566078</c:v>
                </c:pt>
                <c:pt idx="39">
                  <c:v>0.17178552540510864</c:v>
                </c:pt>
                <c:pt idx="40">
                  <c:v>0.17274511024061073</c:v>
                </c:pt>
                <c:pt idx="41">
                  <c:v>0.17466295144042004</c:v>
                </c:pt>
                <c:pt idx="42">
                  <c:v>0.17319707334215262</c:v>
                </c:pt>
                <c:pt idx="43">
                  <c:v>0.17252530654981985</c:v>
                </c:pt>
                <c:pt idx="44">
                  <c:v>0.17510319174943673</c:v>
                </c:pt>
                <c:pt idx="45">
                  <c:v>0.17686069177113486</c:v>
                </c:pt>
                <c:pt idx="46">
                  <c:v>0.17958815397908684</c:v>
                </c:pt>
                <c:pt idx="47">
                  <c:v>0.18007948370690036</c:v>
                </c:pt>
                <c:pt idx="48">
                  <c:v>0.18271399887839507</c:v>
                </c:pt>
                <c:pt idx="49">
                  <c:v>0.18554389059300516</c:v>
                </c:pt>
                <c:pt idx="50">
                  <c:v>0.18818473694292465</c:v>
                </c:pt>
                <c:pt idx="51">
                  <c:v>0.18121367732616878</c:v>
                </c:pt>
                <c:pt idx="52">
                  <c:v>0.18388232889395564</c:v>
                </c:pt>
                <c:pt idx="53">
                  <c:v>0.18174282860069257</c:v>
                </c:pt>
                <c:pt idx="54">
                  <c:v>0.18360761100625989</c:v>
                </c:pt>
                <c:pt idx="55">
                  <c:v>0.18490333635663037</c:v>
                </c:pt>
                <c:pt idx="56">
                  <c:v>0.18530627369813418</c:v>
                </c:pt>
                <c:pt idx="57">
                  <c:v>0.18821105234215191</c:v>
                </c:pt>
                <c:pt idx="58">
                  <c:v>0.19010770046154965</c:v>
                </c:pt>
                <c:pt idx="59">
                  <c:v>0.18878646432834428</c:v>
                </c:pt>
                <c:pt idx="60">
                  <c:v>0.19112955793234235</c:v>
                </c:pt>
                <c:pt idx="61">
                  <c:v>0.1941003072494393</c:v>
                </c:pt>
                <c:pt idx="62">
                  <c:v>0.19751651036208448</c:v>
                </c:pt>
                <c:pt idx="63">
                  <c:v>0.19972740446345633</c:v>
                </c:pt>
                <c:pt idx="64">
                  <c:v>0.20261359332028259</c:v>
                </c:pt>
                <c:pt idx="65">
                  <c:v>0.20374193215267836</c:v>
                </c:pt>
                <c:pt idx="66">
                  <c:v>0.20555925845904185</c:v>
                </c:pt>
                <c:pt idx="67">
                  <c:v>0.20419922372624869</c:v>
                </c:pt>
                <c:pt idx="68">
                  <c:v>0.20742905487537566</c:v>
                </c:pt>
                <c:pt idx="69">
                  <c:v>0.20883990744781589</c:v>
                </c:pt>
                <c:pt idx="70">
                  <c:v>0.20020387647991136</c:v>
                </c:pt>
                <c:pt idx="71">
                  <c:v>0.20003673518961748</c:v>
                </c:pt>
                <c:pt idx="72">
                  <c:v>0.1960462003573189</c:v>
                </c:pt>
                <c:pt idx="73">
                  <c:v>0.19890999912661239</c:v>
                </c:pt>
                <c:pt idx="74">
                  <c:v>0.20052498136809249</c:v>
                </c:pt>
                <c:pt idx="75">
                  <c:v>0.20370530651304047</c:v>
                </c:pt>
                <c:pt idx="76">
                  <c:v>0.20474405681666191</c:v>
                </c:pt>
                <c:pt idx="77">
                  <c:v>0.20587813797006727</c:v>
                </c:pt>
                <c:pt idx="78">
                  <c:v>0.20806028564001319</c:v>
                </c:pt>
                <c:pt idx="79">
                  <c:v>0.2112120339721435</c:v>
                </c:pt>
                <c:pt idx="80">
                  <c:v>0.21476413224339183</c:v>
                </c:pt>
                <c:pt idx="81">
                  <c:v>0.2180047334470856</c:v>
                </c:pt>
                <c:pt idx="82">
                  <c:v>0.22098805714634226</c:v>
                </c:pt>
                <c:pt idx="83">
                  <c:v>0.22307960651579636</c:v>
                </c:pt>
                <c:pt idx="84">
                  <c:v>0.22659918492910752</c:v>
                </c:pt>
                <c:pt idx="85">
                  <c:v>0.22898423256305436</c:v>
                </c:pt>
                <c:pt idx="86">
                  <c:v>0.23213847818038449</c:v>
                </c:pt>
                <c:pt idx="87">
                  <c:v>0.22922829301515463</c:v>
                </c:pt>
                <c:pt idx="88">
                  <c:v>0.23131875168333399</c:v>
                </c:pt>
                <c:pt idx="89">
                  <c:v>0.23445713876902405</c:v>
                </c:pt>
                <c:pt idx="90">
                  <c:v>0.22784949427489337</c:v>
                </c:pt>
                <c:pt idx="91">
                  <c:v>0.23103920033243364</c:v>
                </c:pt>
                <c:pt idx="92">
                  <c:v>0.22306593046409809</c:v>
                </c:pt>
                <c:pt idx="93">
                  <c:v>0.22656076499982908</c:v>
                </c:pt>
                <c:pt idx="94">
                  <c:v>0.22864765559434777</c:v>
                </c:pt>
                <c:pt idx="95">
                  <c:v>0.23181919518755451</c:v>
                </c:pt>
                <c:pt idx="96">
                  <c:v>0.22042484402109613</c:v>
                </c:pt>
                <c:pt idx="97">
                  <c:v>0.21302126322118892</c:v>
                </c:pt>
                <c:pt idx="98">
                  <c:v>0.21471277363436556</c:v>
                </c:pt>
                <c:pt idx="99">
                  <c:v>0.2178236828097343</c:v>
                </c:pt>
                <c:pt idx="100">
                  <c:v>0.2166671550491355</c:v>
                </c:pt>
                <c:pt idx="101">
                  <c:v>0.21976748175992866</c:v>
                </c:pt>
                <c:pt idx="102">
                  <c:v>0.2198022407076943</c:v>
                </c:pt>
                <c:pt idx="103">
                  <c:v>0.22028428869393057</c:v>
                </c:pt>
                <c:pt idx="104">
                  <c:v>0.22126526025259688</c:v>
                </c:pt>
                <c:pt idx="105">
                  <c:v>0.22425329005763081</c:v>
                </c:pt>
                <c:pt idx="106">
                  <c:v>0.22760522351825249</c:v>
                </c:pt>
                <c:pt idx="107">
                  <c:v>0.22776109273572892</c:v>
                </c:pt>
                <c:pt idx="108">
                  <c:v>0.23155199335127277</c:v>
                </c:pt>
                <c:pt idx="109">
                  <c:v>0.22230120835801689</c:v>
                </c:pt>
                <c:pt idx="110">
                  <c:v>0.21357683888367815</c:v>
                </c:pt>
                <c:pt idx="111">
                  <c:v>0.21654763658953435</c:v>
                </c:pt>
                <c:pt idx="112">
                  <c:v>0.19610384111679302</c:v>
                </c:pt>
                <c:pt idx="113">
                  <c:v>0.19882820314375696</c:v>
                </c:pt>
                <c:pt idx="114">
                  <c:v>0.19251965590323661</c:v>
                </c:pt>
                <c:pt idx="115">
                  <c:v>0.1957810837128299</c:v>
                </c:pt>
                <c:pt idx="116">
                  <c:v>0.15861569684383534</c:v>
                </c:pt>
                <c:pt idx="117">
                  <c:v>0.15853203061039511</c:v>
                </c:pt>
                <c:pt idx="118">
                  <c:v>0.16066969591458025</c:v>
                </c:pt>
                <c:pt idx="119">
                  <c:v>0.16263260249612937</c:v>
                </c:pt>
                <c:pt idx="120">
                  <c:v>0.15740342787838185</c:v>
                </c:pt>
                <c:pt idx="121">
                  <c:v>0.15966590201877418</c:v>
                </c:pt>
                <c:pt idx="122">
                  <c:v>0.16130450284724826</c:v>
                </c:pt>
                <c:pt idx="123">
                  <c:v>0.16352054584170056</c:v>
                </c:pt>
                <c:pt idx="124">
                  <c:v>0.15815165116553087</c:v>
                </c:pt>
                <c:pt idx="125">
                  <c:v>0.16072546125150744</c:v>
                </c:pt>
                <c:pt idx="126">
                  <c:v>0.16299276234432133</c:v>
                </c:pt>
                <c:pt idx="127">
                  <c:v>0.16261498337477992</c:v>
                </c:pt>
                <c:pt idx="128">
                  <c:v>0.16504325559275196</c:v>
                </c:pt>
                <c:pt idx="129">
                  <c:v>0.16698503854831948</c:v>
                </c:pt>
                <c:pt idx="130">
                  <c:v>0.16219876430046118</c:v>
                </c:pt>
                <c:pt idx="131">
                  <c:v>0.16479608901753792</c:v>
                </c:pt>
                <c:pt idx="132">
                  <c:v>0.16679548816145401</c:v>
                </c:pt>
                <c:pt idx="133">
                  <c:v>0.16692110219105646</c:v>
                </c:pt>
                <c:pt idx="134">
                  <c:v>0.15917879295299719</c:v>
                </c:pt>
                <c:pt idx="135">
                  <c:v>0.1602376735102822</c:v>
                </c:pt>
                <c:pt idx="136">
                  <c:v>0.16201491619886735</c:v>
                </c:pt>
                <c:pt idx="137">
                  <c:v>0.15635966841695081</c:v>
                </c:pt>
                <c:pt idx="138">
                  <c:v>0.15913771869719309</c:v>
                </c:pt>
                <c:pt idx="139">
                  <c:v>0.16030952664413944</c:v>
                </c:pt>
                <c:pt idx="140">
                  <c:v>0.15749768694877753</c:v>
                </c:pt>
                <c:pt idx="141">
                  <c:v>0.16007634157238188</c:v>
                </c:pt>
                <c:pt idx="142">
                  <c:v>0.16239403394819488</c:v>
                </c:pt>
                <c:pt idx="143">
                  <c:v>0.15860857244082963</c:v>
                </c:pt>
                <c:pt idx="144">
                  <c:v>0.15973682095828765</c:v>
                </c:pt>
                <c:pt idx="145">
                  <c:v>0.15552443146906916</c:v>
                </c:pt>
                <c:pt idx="146">
                  <c:v>0.15798264351988786</c:v>
                </c:pt>
                <c:pt idx="147">
                  <c:v>0.15888810551222518</c:v>
                </c:pt>
                <c:pt idx="148">
                  <c:v>0.15898624602934783</c:v>
                </c:pt>
                <c:pt idx="149">
                  <c:v>0.16154382695781175</c:v>
                </c:pt>
                <c:pt idx="150">
                  <c:v>0.16109441524506926</c:v>
                </c:pt>
                <c:pt idx="151">
                  <c:v>0.15950198108144475</c:v>
                </c:pt>
                <c:pt idx="152">
                  <c:v>0.15376812004688373</c:v>
                </c:pt>
                <c:pt idx="153">
                  <c:v>0.15592037921318377</c:v>
                </c:pt>
                <c:pt idx="154">
                  <c:v>0.15794928858040033</c:v>
                </c:pt>
                <c:pt idx="155">
                  <c:v>0.15326911971796556</c:v>
                </c:pt>
                <c:pt idx="156">
                  <c:v>0.15520144226883179</c:v>
                </c:pt>
                <c:pt idx="157">
                  <c:v>0.15641180162331259</c:v>
                </c:pt>
                <c:pt idx="158">
                  <c:v>0.15752509591645311</c:v>
                </c:pt>
                <c:pt idx="159">
                  <c:v>0.15823939697743819</c:v>
                </c:pt>
                <c:pt idx="160">
                  <c:v>0.16072716568327433</c:v>
                </c:pt>
                <c:pt idx="161">
                  <c:v>0.16274466303776938</c:v>
                </c:pt>
                <c:pt idx="162">
                  <c:v>0.16414340611686323</c:v>
                </c:pt>
                <c:pt idx="163">
                  <c:v>0.16681105037983637</c:v>
                </c:pt>
                <c:pt idx="164">
                  <c:v>0.16058077216325567</c:v>
                </c:pt>
                <c:pt idx="165">
                  <c:v>0.16270338130348211</c:v>
                </c:pt>
                <c:pt idx="166">
                  <c:v>0.16541588078134178</c:v>
                </c:pt>
                <c:pt idx="167">
                  <c:v>0.1674154117132034</c:v>
                </c:pt>
                <c:pt idx="168">
                  <c:v>0.17001100039099801</c:v>
                </c:pt>
                <c:pt idx="169">
                  <c:v>0.17234644234345811</c:v>
                </c:pt>
                <c:pt idx="170">
                  <c:v>0.17369442880263491</c:v>
                </c:pt>
                <c:pt idx="171">
                  <c:v>0.17627963114187159</c:v>
                </c:pt>
                <c:pt idx="172">
                  <c:v>0.16478166142005238</c:v>
                </c:pt>
                <c:pt idx="173">
                  <c:v>0.16701877461317496</c:v>
                </c:pt>
                <c:pt idx="174">
                  <c:v>0.16947364418515454</c:v>
                </c:pt>
                <c:pt idx="175">
                  <c:v>0.15302129201897297</c:v>
                </c:pt>
                <c:pt idx="176">
                  <c:v>0.15541859721438389</c:v>
                </c:pt>
                <c:pt idx="177">
                  <c:v>0.15717104688535777</c:v>
                </c:pt>
                <c:pt idx="178">
                  <c:v>0.15894976531975669</c:v>
                </c:pt>
                <c:pt idx="179">
                  <c:v>0.16058507902840846</c:v>
                </c:pt>
                <c:pt idx="180">
                  <c:v>0.1665268064849052</c:v>
                </c:pt>
                <c:pt idx="181">
                  <c:v>0.16921207976254479</c:v>
                </c:pt>
                <c:pt idx="182">
                  <c:v>0.17228207597468248</c:v>
                </c:pt>
                <c:pt idx="183">
                  <c:v>0.16561521341000485</c:v>
                </c:pt>
                <c:pt idx="184">
                  <c:v>0.16816243441219247</c:v>
                </c:pt>
                <c:pt idx="185">
                  <c:v>0.17072629172724385</c:v>
                </c:pt>
                <c:pt idx="186">
                  <c:v>0.1731141187135492</c:v>
                </c:pt>
                <c:pt idx="187">
                  <c:v>0.17565922161159822</c:v>
                </c:pt>
                <c:pt idx="188">
                  <c:v>0.17837406955907142</c:v>
                </c:pt>
                <c:pt idx="189">
                  <c:v>0.17951889071869562</c:v>
                </c:pt>
                <c:pt idx="190">
                  <c:v>0.16982265804107291</c:v>
                </c:pt>
                <c:pt idx="191">
                  <c:v>0.17246997122011165</c:v>
                </c:pt>
                <c:pt idx="192">
                  <c:v>0.17478025311564305</c:v>
                </c:pt>
                <c:pt idx="193">
                  <c:v>0.17506659061554111</c:v>
                </c:pt>
                <c:pt idx="194">
                  <c:v>0.17650354436100954</c:v>
                </c:pt>
                <c:pt idx="195">
                  <c:v>0.17911145061916847</c:v>
                </c:pt>
                <c:pt idx="196">
                  <c:v>0.18179222844116416</c:v>
                </c:pt>
                <c:pt idx="197">
                  <c:v>0.18427668793913415</c:v>
                </c:pt>
                <c:pt idx="198">
                  <c:v>0.18414977175092911</c:v>
                </c:pt>
                <c:pt idx="199">
                  <c:v>0.18677023841123208</c:v>
                </c:pt>
                <c:pt idx="200">
                  <c:v>0.18675997625824348</c:v>
                </c:pt>
                <c:pt idx="201">
                  <c:v>0.18958585999366045</c:v>
                </c:pt>
                <c:pt idx="202">
                  <c:v>0.1925387706629062</c:v>
                </c:pt>
                <c:pt idx="203">
                  <c:v>0.19564764952010483</c:v>
                </c:pt>
                <c:pt idx="204">
                  <c:v>0.19583679774865584</c:v>
                </c:pt>
                <c:pt idx="205">
                  <c:v>0.19893209656674393</c:v>
                </c:pt>
                <c:pt idx="206">
                  <c:v>0.20027288620997291</c:v>
                </c:pt>
                <c:pt idx="207">
                  <c:v>0.2036131150698689</c:v>
                </c:pt>
                <c:pt idx="208">
                  <c:v>0.19187667273045433</c:v>
                </c:pt>
                <c:pt idx="209">
                  <c:v>0.19434239246895099</c:v>
                </c:pt>
                <c:pt idx="210">
                  <c:v>0.19663502359689838</c:v>
                </c:pt>
                <c:pt idx="211">
                  <c:v>0.19894085163784922</c:v>
                </c:pt>
                <c:pt idx="212">
                  <c:v>0.20192123507796181</c:v>
                </c:pt>
                <c:pt idx="213">
                  <c:v>0.20337244913214381</c:v>
                </c:pt>
                <c:pt idx="214">
                  <c:v>0.20503808880817959</c:v>
                </c:pt>
                <c:pt idx="215">
                  <c:v>0.20487977104481706</c:v>
                </c:pt>
                <c:pt idx="216">
                  <c:v>0.20254543363999336</c:v>
                </c:pt>
                <c:pt idx="217">
                  <c:v>0.1986130940429619</c:v>
                </c:pt>
                <c:pt idx="218">
                  <c:v>0.20138674804105872</c:v>
                </c:pt>
                <c:pt idx="219">
                  <c:v>0.20275290559488154</c:v>
                </c:pt>
                <c:pt idx="220">
                  <c:v>0.19914250474338546</c:v>
                </c:pt>
                <c:pt idx="221">
                  <c:v>0.19796334034194069</c:v>
                </c:pt>
                <c:pt idx="222">
                  <c:v>0.20049014244242597</c:v>
                </c:pt>
                <c:pt idx="223">
                  <c:v>0.20019738608388005</c:v>
                </c:pt>
                <c:pt idx="224">
                  <c:v>0.2017134332098876</c:v>
                </c:pt>
                <c:pt idx="225">
                  <c:v>0.20473607566581289</c:v>
                </c:pt>
                <c:pt idx="226">
                  <c:v>0.20558061550480999</c:v>
                </c:pt>
                <c:pt idx="227">
                  <c:v>0.20841129361560665</c:v>
                </c:pt>
                <c:pt idx="228">
                  <c:v>0.21122499949185106</c:v>
                </c:pt>
                <c:pt idx="229">
                  <c:v>0.21369424117927813</c:v>
                </c:pt>
                <c:pt idx="230">
                  <c:v>0.21664761522857379</c:v>
                </c:pt>
                <c:pt idx="231">
                  <c:v>0.21804363455423553</c:v>
                </c:pt>
                <c:pt idx="232">
                  <c:v>0.22106319913070877</c:v>
                </c:pt>
                <c:pt idx="233">
                  <c:v>0.22022944940688333</c:v>
                </c:pt>
                <c:pt idx="234">
                  <c:v>0.22302134945238167</c:v>
                </c:pt>
                <c:pt idx="235">
                  <c:v>0.22463260807025073</c:v>
                </c:pt>
                <c:pt idx="236">
                  <c:v>0.22780289932167883</c:v>
                </c:pt>
                <c:pt idx="237">
                  <c:v>0.23135154903849187</c:v>
                </c:pt>
                <c:pt idx="238">
                  <c:v>0.23515203500482412</c:v>
                </c:pt>
                <c:pt idx="239">
                  <c:v>0.23845263765503677</c:v>
                </c:pt>
                <c:pt idx="240">
                  <c:v>0.24071099459359624</c:v>
                </c:pt>
                <c:pt idx="241">
                  <c:v>0.24219024888259569</c:v>
                </c:pt>
                <c:pt idx="242">
                  <c:v>0.24541396152676559</c:v>
                </c:pt>
                <c:pt idx="243">
                  <c:v>0.24639366292914414</c:v>
                </c:pt>
                <c:pt idx="244">
                  <c:v>0.20416744140709958</c:v>
                </c:pt>
                <c:pt idx="245">
                  <c:v>0.1999240766463104</c:v>
                </c:pt>
                <c:pt idx="246">
                  <c:v>0.20231282512746915</c:v>
                </c:pt>
                <c:pt idx="247">
                  <c:v>0.20498045807864332</c:v>
                </c:pt>
                <c:pt idx="248">
                  <c:v>0.2009300339463484</c:v>
                </c:pt>
                <c:pt idx="249">
                  <c:v>0.20141324742668903</c:v>
                </c:pt>
                <c:pt idx="250">
                  <c:v>0.19903560117584296</c:v>
                </c:pt>
                <c:pt idx="251">
                  <c:v>0.19821128761957624</c:v>
                </c:pt>
                <c:pt idx="252">
                  <c:v>0.20060055879597663</c:v>
                </c:pt>
                <c:pt idx="253">
                  <c:v>0.20366170545420428</c:v>
                </c:pt>
                <c:pt idx="254">
                  <c:v>0.20678789815538121</c:v>
                </c:pt>
                <c:pt idx="255">
                  <c:v>0.20979947743664074</c:v>
                </c:pt>
                <c:pt idx="256">
                  <c:v>0.21119572530130093</c:v>
                </c:pt>
                <c:pt idx="257">
                  <c:v>0.2118378522872375</c:v>
                </c:pt>
                <c:pt idx="258">
                  <c:v>0.21479484610439353</c:v>
                </c:pt>
                <c:pt idx="259">
                  <c:v>0.21593964477467598</c:v>
                </c:pt>
                <c:pt idx="260">
                  <c:v>0.21844861591775802</c:v>
                </c:pt>
                <c:pt idx="261">
                  <c:v>0.21840071782231418</c:v>
                </c:pt>
                <c:pt idx="262">
                  <c:v>0.21923773618489825</c:v>
                </c:pt>
                <c:pt idx="263">
                  <c:v>0.22454141896093047</c:v>
                </c:pt>
                <c:pt idx="264">
                  <c:v>0.22396280575276367</c:v>
                </c:pt>
                <c:pt idx="265">
                  <c:v>0.22774906668990264</c:v>
                </c:pt>
                <c:pt idx="266">
                  <c:v>0.22455749568052469</c:v>
                </c:pt>
                <c:pt idx="267">
                  <c:v>0.22693659888453951</c:v>
                </c:pt>
                <c:pt idx="268">
                  <c:v>0.2300343929665257</c:v>
                </c:pt>
                <c:pt idx="269">
                  <c:v>0.23299648642480322</c:v>
                </c:pt>
                <c:pt idx="270">
                  <c:v>0.23551629205535837</c:v>
                </c:pt>
                <c:pt idx="271">
                  <c:v>0.23754870426297742</c:v>
                </c:pt>
                <c:pt idx="272">
                  <c:v>0.24100020866502542</c:v>
                </c:pt>
                <c:pt idx="273">
                  <c:v>0.24438910708604145</c:v>
                </c:pt>
                <c:pt idx="274">
                  <c:v>0.24766780672952118</c:v>
                </c:pt>
                <c:pt idx="275">
                  <c:v>0.24633641464062106</c:v>
                </c:pt>
                <c:pt idx="276">
                  <c:v>0.24236522787559248</c:v>
                </c:pt>
                <c:pt idx="277">
                  <c:v>0.24411201696596677</c:v>
                </c:pt>
                <c:pt idx="278">
                  <c:v>0.24579915694206603</c:v>
                </c:pt>
                <c:pt idx="279">
                  <c:v>0.24965631575853783</c:v>
                </c:pt>
                <c:pt idx="280">
                  <c:v>0.25265369482049338</c:v>
                </c:pt>
                <c:pt idx="281">
                  <c:v>0.2372921774807854</c:v>
                </c:pt>
                <c:pt idx="282">
                  <c:v>0.24044588126442981</c:v>
                </c:pt>
                <c:pt idx="283">
                  <c:v>0.24202304575925593</c:v>
                </c:pt>
                <c:pt idx="284">
                  <c:v>0.24483048401760835</c:v>
                </c:pt>
                <c:pt idx="285">
                  <c:v>0.24797328487933942</c:v>
                </c:pt>
                <c:pt idx="286">
                  <c:v>0.24774208224610611</c:v>
                </c:pt>
                <c:pt idx="287">
                  <c:v>0.25062083161361909</c:v>
                </c:pt>
                <c:pt idx="288">
                  <c:v>0.2400644919169039</c:v>
                </c:pt>
                <c:pt idx="289">
                  <c:v>0.24394372613183379</c:v>
                </c:pt>
                <c:pt idx="290">
                  <c:v>0.16808218896912888</c:v>
                </c:pt>
                <c:pt idx="291">
                  <c:v>0.1625053408395932</c:v>
                </c:pt>
                <c:pt idx="292">
                  <c:v>0.15533583811885729</c:v>
                </c:pt>
                <c:pt idx="293">
                  <c:v>0.1574648963405833</c:v>
                </c:pt>
                <c:pt idx="294">
                  <c:v>0.15999550984446223</c:v>
                </c:pt>
                <c:pt idx="295">
                  <c:v>0.1599054667705859</c:v>
                </c:pt>
                <c:pt idx="296">
                  <c:v>0.16176189650809686</c:v>
                </c:pt>
                <c:pt idx="297">
                  <c:v>0.16360678009732196</c:v>
                </c:pt>
                <c:pt idx="298">
                  <c:v>0.16609339085732022</c:v>
                </c:pt>
                <c:pt idx="299">
                  <c:v>0.16860868430315634</c:v>
                </c:pt>
                <c:pt idx="300">
                  <c:v>0.16892662382660242</c:v>
                </c:pt>
                <c:pt idx="301">
                  <c:v>0.16943571597679308</c:v>
                </c:pt>
                <c:pt idx="302">
                  <c:v>0.17192632071362735</c:v>
                </c:pt>
                <c:pt idx="303">
                  <c:v>0.17460891237000423</c:v>
                </c:pt>
                <c:pt idx="304">
                  <c:v>0.17911053753621817</c:v>
                </c:pt>
                <c:pt idx="305">
                  <c:v>0.17978824296889065</c:v>
                </c:pt>
                <c:pt idx="306">
                  <c:v>0.16881676315529176</c:v>
                </c:pt>
                <c:pt idx="307">
                  <c:v>0.17147390195189496</c:v>
                </c:pt>
                <c:pt idx="308">
                  <c:v>0.17409644262682816</c:v>
                </c:pt>
                <c:pt idx="309">
                  <c:v>0.17704645820601764</c:v>
                </c:pt>
                <c:pt idx="310">
                  <c:v>0.17351903487711506</c:v>
                </c:pt>
                <c:pt idx="311">
                  <c:v>0.17777512262647516</c:v>
                </c:pt>
                <c:pt idx="312">
                  <c:v>0.17675344122144829</c:v>
                </c:pt>
                <c:pt idx="313">
                  <c:v>0.17916011307097671</c:v>
                </c:pt>
                <c:pt idx="314">
                  <c:v>0.17866783677024217</c:v>
                </c:pt>
                <c:pt idx="315">
                  <c:v>0.18151346932720033</c:v>
                </c:pt>
                <c:pt idx="316">
                  <c:v>0.18426651397425253</c:v>
                </c:pt>
                <c:pt idx="317">
                  <c:v>0.18660255425980898</c:v>
                </c:pt>
                <c:pt idx="318">
                  <c:v>0.18560694584448215</c:v>
                </c:pt>
                <c:pt idx="319">
                  <c:v>0.18842652476934987</c:v>
                </c:pt>
                <c:pt idx="320">
                  <c:v>0.19120865654132349</c:v>
                </c:pt>
                <c:pt idx="321">
                  <c:v>0.19413088181495788</c:v>
                </c:pt>
                <c:pt idx="322">
                  <c:v>0.19603509234376801</c:v>
                </c:pt>
                <c:pt idx="323">
                  <c:v>0.19968114586890759</c:v>
                </c:pt>
                <c:pt idx="324">
                  <c:v>0.19988353391138064</c:v>
                </c:pt>
                <c:pt idx="325">
                  <c:v>0.19974446122112727</c:v>
                </c:pt>
                <c:pt idx="326">
                  <c:v>0.20329616368289266</c:v>
                </c:pt>
                <c:pt idx="327">
                  <c:v>0.20167366541066442</c:v>
                </c:pt>
                <c:pt idx="328">
                  <c:v>0.2013208035969031</c:v>
                </c:pt>
                <c:pt idx="329">
                  <c:v>0.20179840695814702</c:v>
                </c:pt>
                <c:pt idx="330">
                  <c:v>0.20446047244501825</c:v>
                </c:pt>
                <c:pt idx="331">
                  <c:v>0.18429360904393757</c:v>
                </c:pt>
                <c:pt idx="332">
                  <c:v>0.18734378898269602</c:v>
                </c:pt>
                <c:pt idx="333">
                  <c:v>0.18858360660754292</c:v>
                </c:pt>
                <c:pt idx="334">
                  <c:v>0.18897871057800569</c:v>
                </c:pt>
                <c:pt idx="335">
                  <c:v>0.18753866761360979</c:v>
                </c:pt>
                <c:pt idx="336">
                  <c:v>0.18627072513846646</c:v>
                </c:pt>
                <c:pt idx="337">
                  <c:v>0.18628575749510184</c:v>
                </c:pt>
                <c:pt idx="338">
                  <c:v>0.18864581619891327</c:v>
                </c:pt>
                <c:pt idx="339">
                  <c:v>0.19056228468337852</c:v>
                </c:pt>
                <c:pt idx="340">
                  <c:v>0.19319251283446989</c:v>
                </c:pt>
                <c:pt idx="341">
                  <c:v>0.19604443359884766</c:v>
                </c:pt>
                <c:pt idx="342">
                  <c:v>0.19583803095398344</c:v>
                </c:pt>
                <c:pt idx="343">
                  <c:v>0.19704625564045633</c:v>
                </c:pt>
                <c:pt idx="344">
                  <c:v>0.19956989027361086</c:v>
                </c:pt>
                <c:pt idx="345">
                  <c:v>0.20263870074588525</c:v>
                </c:pt>
                <c:pt idx="346">
                  <c:v>0.20478838639746291</c:v>
                </c:pt>
                <c:pt idx="347">
                  <c:v>0.2070446070484438</c:v>
                </c:pt>
                <c:pt idx="348">
                  <c:v>0.20191829217236451</c:v>
                </c:pt>
                <c:pt idx="349">
                  <c:v>0.20372385016621747</c:v>
                </c:pt>
                <c:pt idx="350">
                  <c:v>0.20682762554307618</c:v>
                </c:pt>
                <c:pt idx="351">
                  <c:v>0.20801450766680965</c:v>
                </c:pt>
                <c:pt idx="352">
                  <c:v>0.21056646497581011</c:v>
                </c:pt>
                <c:pt idx="353">
                  <c:v>0.21377064417369951</c:v>
                </c:pt>
                <c:pt idx="354">
                  <c:v>0.21713361418114344</c:v>
                </c:pt>
                <c:pt idx="355">
                  <c:v>0.22133559471358999</c:v>
                </c:pt>
                <c:pt idx="356">
                  <c:v>0.21972308650622763</c:v>
                </c:pt>
                <c:pt idx="357">
                  <c:v>0.21647871133803603</c:v>
                </c:pt>
                <c:pt idx="358">
                  <c:v>0.21564661482248715</c:v>
                </c:pt>
                <c:pt idx="359">
                  <c:v>0.21700520572156207</c:v>
                </c:pt>
                <c:pt idx="360">
                  <c:v>0.21855894800576794</c:v>
                </c:pt>
                <c:pt idx="361">
                  <c:v>0.22166958440276135</c:v>
                </c:pt>
                <c:pt idx="362">
                  <c:v>0.22214414682589417</c:v>
                </c:pt>
                <c:pt idx="363">
                  <c:v>0.22557238074182964</c:v>
                </c:pt>
                <c:pt idx="364">
                  <c:v>0.22707371588828493</c:v>
                </c:pt>
                <c:pt idx="365">
                  <c:v>0.22977164235879771</c:v>
                </c:pt>
                <c:pt idx="366">
                  <c:v>0.23300746602459074</c:v>
                </c:pt>
                <c:pt idx="367">
                  <c:v>0.23508479668707713</c:v>
                </c:pt>
                <c:pt idx="368">
                  <c:v>0.23699143427938629</c:v>
                </c:pt>
                <c:pt idx="369">
                  <c:v>0.23950499530148797</c:v>
                </c:pt>
                <c:pt idx="370">
                  <c:v>0.24313966649117388</c:v>
                </c:pt>
                <c:pt idx="371">
                  <c:v>0.2444694868143738</c:v>
                </c:pt>
                <c:pt idx="372">
                  <c:v>0.24680076942427448</c:v>
                </c:pt>
                <c:pt idx="373">
                  <c:v>0.20477725732617252</c:v>
                </c:pt>
                <c:pt idx="374">
                  <c:v>0.20558072276303477</c:v>
                </c:pt>
                <c:pt idx="375">
                  <c:v>0.20862388271736029</c:v>
                </c:pt>
                <c:pt idx="376">
                  <c:v>0.20238501140421414</c:v>
                </c:pt>
                <c:pt idx="377">
                  <c:v>0.2044856138246598</c:v>
                </c:pt>
                <c:pt idx="378">
                  <c:v>0.20715326617570706</c:v>
                </c:pt>
                <c:pt idx="379">
                  <c:v>0.21000622466842891</c:v>
                </c:pt>
                <c:pt idx="380">
                  <c:v>0.20521286730540006</c:v>
                </c:pt>
                <c:pt idx="381">
                  <c:v>0.20829695723291156</c:v>
                </c:pt>
                <c:pt idx="382">
                  <c:v>0.20958083462699012</c:v>
                </c:pt>
                <c:pt idx="383">
                  <c:v>0.21244738288090667</c:v>
                </c:pt>
                <c:pt idx="384">
                  <c:v>0.21564715865581993</c:v>
                </c:pt>
                <c:pt idx="385">
                  <c:v>0.2190474778897768</c:v>
                </c:pt>
                <c:pt idx="386">
                  <c:v>0.22030795736493311</c:v>
                </c:pt>
                <c:pt idx="387">
                  <c:v>0.22369085625103854</c:v>
                </c:pt>
                <c:pt idx="388">
                  <c:v>0.22300742982692326</c:v>
                </c:pt>
                <c:pt idx="389">
                  <c:v>0.224636552064016</c:v>
                </c:pt>
                <c:pt idx="390">
                  <c:v>0.22793564595901059</c:v>
                </c:pt>
                <c:pt idx="391">
                  <c:v>0.230292277016623</c:v>
                </c:pt>
                <c:pt idx="392">
                  <c:v>0.22957557454279001</c:v>
                </c:pt>
                <c:pt idx="393">
                  <c:v>0.2330021755713016</c:v>
                </c:pt>
                <c:pt idx="394">
                  <c:v>0.23323365853924341</c:v>
                </c:pt>
                <c:pt idx="395">
                  <c:v>0.23592815121654517</c:v>
                </c:pt>
                <c:pt idx="396">
                  <c:v>0.23923545209960126</c:v>
                </c:pt>
                <c:pt idx="397">
                  <c:v>0.24186817773658875</c:v>
                </c:pt>
                <c:pt idx="398">
                  <c:v>0.24575220943959089</c:v>
                </c:pt>
                <c:pt idx="399">
                  <c:v>0.24770673711669311</c:v>
                </c:pt>
                <c:pt idx="400">
                  <c:v>0.2558430166732345</c:v>
                </c:pt>
                <c:pt idx="401">
                  <c:v>0.24846076787278101</c:v>
                </c:pt>
                <c:pt idx="402">
                  <c:v>0.25236461178888919</c:v>
                </c:pt>
                <c:pt idx="403">
                  <c:v>0.25438375795390838</c:v>
                </c:pt>
                <c:pt idx="404">
                  <c:v>0.25820180069366583</c:v>
                </c:pt>
                <c:pt idx="405">
                  <c:v>0.26213282117681452</c:v>
                </c:pt>
                <c:pt idx="406">
                  <c:v>0.26575359198928356</c:v>
                </c:pt>
                <c:pt idx="407">
                  <c:v>0.26850920034607234</c:v>
                </c:pt>
                <c:pt idx="408">
                  <c:v>0.27002055791782786</c:v>
                </c:pt>
                <c:pt idx="409">
                  <c:v>0.27211262764827104</c:v>
                </c:pt>
                <c:pt idx="410">
                  <c:v>0.27588968425484517</c:v>
                </c:pt>
                <c:pt idx="411">
                  <c:v>0.27689646593569739</c:v>
                </c:pt>
                <c:pt idx="412">
                  <c:v>0.28093119928449106</c:v>
                </c:pt>
                <c:pt idx="413">
                  <c:v>0.28089803123878376</c:v>
                </c:pt>
                <c:pt idx="414">
                  <c:v>0.25627533461697893</c:v>
                </c:pt>
                <c:pt idx="415">
                  <c:v>0.25998666179271884</c:v>
                </c:pt>
                <c:pt idx="416">
                  <c:v>0.26340101619653361</c:v>
                </c:pt>
                <c:pt idx="417">
                  <c:v>0.26585018908869507</c:v>
                </c:pt>
                <c:pt idx="418">
                  <c:v>0.26982455351085732</c:v>
                </c:pt>
                <c:pt idx="419">
                  <c:v>0.27007302021730689</c:v>
                </c:pt>
                <c:pt idx="420">
                  <c:v>0.26689088445651055</c:v>
                </c:pt>
                <c:pt idx="421">
                  <c:v>0.24061655586890407</c:v>
                </c:pt>
                <c:pt idx="422">
                  <c:v>0.24429433756080221</c:v>
                </c:pt>
                <c:pt idx="423">
                  <c:v>0.23381949222389561</c:v>
                </c:pt>
                <c:pt idx="424">
                  <c:v>0.23505684565821863</c:v>
                </c:pt>
                <c:pt idx="425">
                  <c:v>0.23618294711560184</c:v>
                </c:pt>
                <c:pt idx="426">
                  <c:v>0.23792711270145572</c:v>
                </c:pt>
                <c:pt idx="427">
                  <c:v>0.23720367759692637</c:v>
                </c:pt>
                <c:pt idx="428">
                  <c:v>0.23915993470174798</c:v>
                </c:pt>
                <c:pt idx="429">
                  <c:v>0.24286821548402654</c:v>
                </c:pt>
                <c:pt idx="430">
                  <c:v>0.24645359487795523</c:v>
                </c:pt>
                <c:pt idx="431">
                  <c:v>0.24868790447144667</c:v>
                </c:pt>
                <c:pt idx="432">
                  <c:v>0.25211118229017837</c:v>
                </c:pt>
                <c:pt idx="433">
                  <c:v>0.24232562352696138</c:v>
                </c:pt>
                <c:pt idx="434">
                  <c:v>0.23802494577103409</c:v>
                </c:pt>
                <c:pt idx="435">
                  <c:v>0.24202005679544669</c:v>
                </c:pt>
                <c:pt idx="436">
                  <c:v>0.23996573135155408</c:v>
                </c:pt>
                <c:pt idx="437">
                  <c:v>0.23745108091061493</c:v>
                </c:pt>
                <c:pt idx="438">
                  <c:v>0.24105187989552665</c:v>
                </c:pt>
                <c:pt idx="439">
                  <c:v>0.24482584544857292</c:v>
                </c:pt>
                <c:pt idx="440">
                  <c:v>0.24787502057368324</c:v>
                </c:pt>
                <c:pt idx="441">
                  <c:v>0.2513473261799346</c:v>
                </c:pt>
                <c:pt idx="442">
                  <c:v>0.2510714244279082</c:v>
                </c:pt>
                <c:pt idx="443">
                  <c:v>0.25500050559865078</c:v>
                </c:pt>
                <c:pt idx="444">
                  <c:v>0.25476087508839024</c:v>
                </c:pt>
                <c:pt idx="445">
                  <c:v>0.25865293301307968</c:v>
                </c:pt>
                <c:pt idx="446">
                  <c:v>0.26244432449372029</c:v>
                </c:pt>
                <c:pt idx="447">
                  <c:v>0.264416586246976</c:v>
                </c:pt>
                <c:pt idx="448">
                  <c:v>0.26651515319920999</c:v>
                </c:pt>
                <c:pt idx="449">
                  <c:v>0.27031909481913691</c:v>
                </c:pt>
                <c:pt idx="450">
                  <c:v>0.27462743630463365</c:v>
                </c:pt>
                <c:pt idx="451">
                  <c:v>0.27907694806561945</c:v>
                </c:pt>
                <c:pt idx="452">
                  <c:v>0.281776169109061</c:v>
                </c:pt>
                <c:pt idx="453">
                  <c:v>0.2860268344483104</c:v>
                </c:pt>
                <c:pt idx="454">
                  <c:v>0.28990239830922243</c:v>
                </c:pt>
                <c:pt idx="455">
                  <c:v>0.29117808553322749</c:v>
                </c:pt>
                <c:pt idx="456">
                  <c:v>0.29517009789137155</c:v>
                </c:pt>
                <c:pt idx="457">
                  <c:v>0.25041579166070593</c:v>
                </c:pt>
                <c:pt idx="458">
                  <c:v>0.25471880006971259</c:v>
                </c:pt>
                <c:pt idx="459">
                  <c:v>0.25815897052597686</c:v>
                </c:pt>
                <c:pt idx="460">
                  <c:v>0.24723684825354242</c:v>
                </c:pt>
                <c:pt idx="461">
                  <c:v>0.25105658253015389</c:v>
                </c:pt>
                <c:pt idx="462">
                  <c:v>0.25503187161254642</c:v>
                </c:pt>
                <c:pt idx="463">
                  <c:v>0.2575707398078651</c:v>
                </c:pt>
                <c:pt idx="464">
                  <c:v>0.25780467671795493</c:v>
                </c:pt>
                <c:pt idx="465">
                  <c:v>0.24766712227919363</c:v>
                </c:pt>
                <c:pt idx="466">
                  <c:v>0.24863321668727015</c:v>
                </c:pt>
                <c:pt idx="467">
                  <c:v>0.2490388353869166</c:v>
                </c:pt>
                <c:pt idx="468">
                  <c:v>0.24608805852725307</c:v>
                </c:pt>
                <c:pt idx="469">
                  <c:v>0.24391537957159809</c:v>
                </c:pt>
                <c:pt idx="470">
                  <c:v>0.24464011017643469</c:v>
                </c:pt>
                <c:pt idx="471">
                  <c:v>0.24835806585876347</c:v>
                </c:pt>
                <c:pt idx="472">
                  <c:v>0.25217619930716456</c:v>
                </c:pt>
                <c:pt idx="473">
                  <c:v>0.25579062844914663</c:v>
                </c:pt>
                <c:pt idx="474">
                  <c:v>0.25961120819105815</c:v>
                </c:pt>
                <c:pt idx="475">
                  <c:v>0.26238914099501681</c:v>
                </c:pt>
                <c:pt idx="476">
                  <c:v>0.26219855154075677</c:v>
                </c:pt>
                <c:pt idx="477">
                  <c:v>0.25802623843672079</c:v>
                </c:pt>
                <c:pt idx="478">
                  <c:v>0.22996416213438522</c:v>
                </c:pt>
                <c:pt idx="479">
                  <c:v>0.23240333057758431</c:v>
                </c:pt>
                <c:pt idx="480">
                  <c:v>0.23568649575395606</c:v>
                </c:pt>
                <c:pt idx="481">
                  <c:v>0.22974953543597237</c:v>
                </c:pt>
                <c:pt idx="482">
                  <c:v>0.23296033632439747</c:v>
                </c:pt>
                <c:pt idx="483">
                  <c:v>0.23593587570546806</c:v>
                </c:pt>
                <c:pt idx="484">
                  <c:v>0.23470445881477095</c:v>
                </c:pt>
                <c:pt idx="485">
                  <c:v>0.2198561996215154</c:v>
                </c:pt>
                <c:pt idx="486">
                  <c:v>0.2240786551148925</c:v>
                </c:pt>
                <c:pt idx="487">
                  <c:v>0.21554708913588064</c:v>
                </c:pt>
                <c:pt idx="488">
                  <c:v>0.21827617581871703</c:v>
                </c:pt>
                <c:pt idx="489">
                  <c:v>0.22175297821649692</c:v>
                </c:pt>
                <c:pt idx="490">
                  <c:v>0.22367835538040542</c:v>
                </c:pt>
                <c:pt idx="491">
                  <c:v>0.22109420672688146</c:v>
                </c:pt>
                <c:pt idx="492">
                  <c:v>0.22211984733400733</c:v>
                </c:pt>
                <c:pt idx="493">
                  <c:v>0.22505481794248794</c:v>
                </c:pt>
                <c:pt idx="494">
                  <c:v>0.2273146043269236</c:v>
                </c:pt>
                <c:pt idx="495">
                  <c:v>0.22297514140356042</c:v>
                </c:pt>
                <c:pt idx="496">
                  <c:v>0.22358776520737927</c:v>
                </c:pt>
                <c:pt idx="497">
                  <c:v>0.22714511624992309</c:v>
                </c:pt>
                <c:pt idx="498">
                  <c:v>0.21775662041525531</c:v>
                </c:pt>
                <c:pt idx="499">
                  <c:v>0.22060883384777624</c:v>
                </c:pt>
                <c:pt idx="500">
                  <c:v>0.22295827164018189</c:v>
                </c:pt>
                <c:pt idx="501">
                  <c:v>0.22068328656771569</c:v>
                </c:pt>
                <c:pt idx="502">
                  <c:v>0.21935799037714118</c:v>
                </c:pt>
                <c:pt idx="503">
                  <c:v>0.19231345751162754</c:v>
                </c:pt>
                <c:pt idx="504">
                  <c:v>0.19476955403715962</c:v>
                </c:pt>
                <c:pt idx="505">
                  <c:v>0.19483472572091792</c:v>
                </c:pt>
                <c:pt idx="506">
                  <c:v>0.19716056595670647</c:v>
                </c:pt>
                <c:pt idx="507">
                  <c:v>0.18998048769628231</c:v>
                </c:pt>
                <c:pt idx="508">
                  <c:v>0.19175239535417471</c:v>
                </c:pt>
                <c:pt idx="509">
                  <c:v>0.19211751790017573</c:v>
                </c:pt>
                <c:pt idx="510">
                  <c:v>0.1955756611086864</c:v>
                </c:pt>
                <c:pt idx="511">
                  <c:v>0.19829189855486073</c:v>
                </c:pt>
                <c:pt idx="512">
                  <c:v>0.19433689946125679</c:v>
                </c:pt>
                <c:pt idx="513">
                  <c:v>0.19532277454043545</c:v>
                </c:pt>
                <c:pt idx="514">
                  <c:v>0.19840296607593461</c:v>
                </c:pt>
                <c:pt idx="515">
                  <c:v>0.20336984021385535</c:v>
                </c:pt>
                <c:pt idx="516">
                  <c:v>0.20357509288608278</c:v>
                </c:pt>
                <c:pt idx="517">
                  <c:v>0.20656630124802763</c:v>
                </c:pt>
                <c:pt idx="518">
                  <c:v>0.2086575065995955</c:v>
                </c:pt>
                <c:pt idx="519">
                  <c:v>0.21043528905451797</c:v>
                </c:pt>
                <c:pt idx="520">
                  <c:v>0.21361391930879414</c:v>
                </c:pt>
                <c:pt idx="521">
                  <c:v>0.21662488039288277</c:v>
                </c:pt>
                <c:pt idx="522">
                  <c:v>0.21978806331558848</c:v>
                </c:pt>
                <c:pt idx="523">
                  <c:v>0.22188735954365668</c:v>
                </c:pt>
                <c:pt idx="524">
                  <c:v>0.22518591395983356</c:v>
                </c:pt>
                <c:pt idx="525">
                  <c:v>0.22838848337928902</c:v>
                </c:pt>
                <c:pt idx="526">
                  <c:v>0.23265981353912285</c:v>
                </c:pt>
                <c:pt idx="527">
                  <c:v>0.23046050335798351</c:v>
                </c:pt>
                <c:pt idx="528">
                  <c:v>0.22952682314388057</c:v>
                </c:pt>
                <c:pt idx="529">
                  <c:v>0.22949965562100877</c:v>
                </c:pt>
                <c:pt idx="530">
                  <c:v>0.23383029383025111</c:v>
                </c:pt>
                <c:pt idx="531">
                  <c:v>0.23646019820893632</c:v>
                </c:pt>
                <c:pt idx="532">
                  <c:v>0.2387508693876865</c:v>
                </c:pt>
                <c:pt idx="533">
                  <c:v>0.24249896373853289</c:v>
                </c:pt>
                <c:pt idx="534">
                  <c:v>0.23276589545465023</c:v>
                </c:pt>
                <c:pt idx="535">
                  <c:v>0.23574771607682773</c:v>
                </c:pt>
                <c:pt idx="536">
                  <c:v>0.23821610743241112</c:v>
                </c:pt>
                <c:pt idx="537">
                  <c:v>0.24099262839548391</c:v>
                </c:pt>
                <c:pt idx="538">
                  <c:v>0.23753019400545122</c:v>
                </c:pt>
                <c:pt idx="539">
                  <c:v>0.2415563162584923</c:v>
                </c:pt>
                <c:pt idx="540">
                  <c:v>0.24381186439122543</c:v>
                </c:pt>
                <c:pt idx="541">
                  <c:v>0.24962550570304451</c:v>
                </c:pt>
                <c:pt idx="542">
                  <c:v>0.2533744625500991</c:v>
                </c:pt>
                <c:pt idx="543">
                  <c:v>0.25975500410551022</c:v>
                </c:pt>
                <c:pt idx="544">
                  <c:v>0.26448435922346936</c:v>
                </c:pt>
                <c:pt idx="545">
                  <c:v>0.27575375463608098</c:v>
                </c:pt>
                <c:pt idx="546">
                  <c:v>0.28020185383495766</c:v>
                </c:pt>
                <c:pt idx="547">
                  <c:v>0.2826423012247159</c:v>
                </c:pt>
                <c:pt idx="548">
                  <c:v>0.28615701270176019</c:v>
                </c:pt>
                <c:pt idx="549">
                  <c:v>0.29042227329986769</c:v>
                </c:pt>
                <c:pt idx="550">
                  <c:v>0.29493054153811893</c:v>
                </c:pt>
                <c:pt idx="551">
                  <c:v>0.29055398909841768</c:v>
                </c:pt>
                <c:pt idx="552">
                  <c:v>0.29503337214499481</c:v>
                </c:pt>
                <c:pt idx="553">
                  <c:v>0.29916322003327328</c:v>
                </c:pt>
                <c:pt idx="554">
                  <c:v>0.3027284925108924</c:v>
                </c:pt>
                <c:pt idx="555">
                  <c:v>0.30680894764193367</c:v>
                </c:pt>
                <c:pt idx="556">
                  <c:v>0.30889024323131614</c:v>
                </c:pt>
                <c:pt idx="557">
                  <c:v>0.30755527614828798</c:v>
                </c:pt>
                <c:pt idx="558">
                  <c:v>0.30999460879026292</c:v>
                </c:pt>
                <c:pt idx="559">
                  <c:v>0.31462869410175925</c:v>
                </c:pt>
                <c:pt idx="560">
                  <c:v>0.31859461345356088</c:v>
                </c:pt>
                <c:pt idx="561">
                  <c:v>0.32322498663836646</c:v>
                </c:pt>
                <c:pt idx="562">
                  <c:v>0.32417592406614354</c:v>
                </c:pt>
                <c:pt idx="563">
                  <c:v>0.32903191576162294</c:v>
                </c:pt>
                <c:pt idx="564">
                  <c:v>0.33438398471106195</c:v>
                </c:pt>
                <c:pt idx="565">
                  <c:v>0.33853015682503562</c:v>
                </c:pt>
                <c:pt idx="566">
                  <c:v>0.33479518367477346</c:v>
                </c:pt>
                <c:pt idx="567">
                  <c:v>0.32804709195703741</c:v>
                </c:pt>
                <c:pt idx="568">
                  <c:v>0.31721323220052788</c:v>
                </c:pt>
                <c:pt idx="569">
                  <c:v>0.32238317201758759</c:v>
                </c:pt>
                <c:pt idx="570">
                  <c:v>0.32004025267184866</c:v>
                </c:pt>
                <c:pt idx="571">
                  <c:v>0.32302790928624775</c:v>
                </c:pt>
                <c:pt idx="572">
                  <c:v>0.32615104732802735</c:v>
                </c:pt>
                <c:pt idx="573">
                  <c:v>0.3313702716489903</c:v>
                </c:pt>
                <c:pt idx="574">
                  <c:v>0.33627996405064547</c:v>
                </c:pt>
                <c:pt idx="575">
                  <c:v>0.34054677338591788</c:v>
                </c:pt>
                <c:pt idx="576">
                  <c:v>0.34505631680632581</c:v>
                </c:pt>
                <c:pt idx="577">
                  <c:v>0.3385331877684824</c:v>
                </c:pt>
                <c:pt idx="578">
                  <c:v>0.34114145959381781</c:v>
                </c:pt>
                <c:pt idx="579">
                  <c:v>0.33820707351812385</c:v>
                </c:pt>
                <c:pt idx="580">
                  <c:v>0.33854527926294742</c:v>
                </c:pt>
                <c:pt idx="581">
                  <c:v>0.34204970191092304</c:v>
                </c:pt>
                <c:pt idx="582">
                  <c:v>0.34487848804086629</c:v>
                </c:pt>
                <c:pt idx="583">
                  <c:v>0.35058166960394049</c:v>
                </c:pt>
                <c:pt idx="584">
                  <c:v>0.35539686909135099</c:v>
                </c:pt>
                <c:pt idx="585">
                  <c:v>0.36024175886952903</c:v>
                </c:pt>
                <c:pt idx="586">
                  <c:v>0.36401291954612958</c:v>
                </c:pt>
                <c:pt idx="587">
                  <c:v>0.36552373936021137</c:v>
                </c:pt>
                <c:pt idx="588">
                  <c:v>0.37051918596901345</c:v>
                </c:pt>
                <c:pt idx="589">
                  <c:v>0.37120989327968545</c:v>
                </c:pt>
                <c:pt idx="590">
                  <c:v>0.37455153094775345</c:v>
                </c:pt>
                <c:pt idx="591">
                  <c:v>0.37761914947467556</c:v>
                </c:pt>
                <c:pt idx="592">
                  <c:v>0.38095706077770958</c:v>
                </c:pt>
                <c:pt idx="593">
                  <c:v>0.38592843550415762</c:v>
                </c:pt>
                <c:pt idx="594">
                  <c:v>0.39165540567892587</c:v>
                </c:pt>
                <c:pt idx="595">
                  <c:v>0.39601249543224787</c:v>
                </c:pt>
                <c:pt idx="596">
                  <c:v>0.39171421531772843</c:v>
                </c:pt>
                <c:pt idx="597">
                  <c:v>0.395198836093826</c:v>
                </c:pt>
                <c:pt idx="598">
                  <c:v>0.40042793951803701</c:v>
                </c:pt>
                <c:pt idx="599">
                  <c:v>0.39440547644125473</c:v>
                </c:pt>
                <c:pt idx="600">
                  <c:v>0.39988809787937923</c:v>
                </c:pt>
                <c:pt idx="601">
                  <c:v>0.40448302235623496</c:v>
                </c:pt>
                <c:pt idx="602">
                  <c:v>0.39939434656053813</c:v>
                </c:pt>
                <c:pt idx="603">
                  <c:v>0.40244516409266767</c:v>
                </c:pt>
                <c:pt idx="604">
                  <c:v>0.40849162745384898</c:v>
                </c:pt>
                <c:pt idx="605">
                  <c:v>0.41445053792600384</c:v>
                </c:pt>
                <c:pt idx="606">
                  <c:v>0.4197775590415716</c:v>
                </c:pt>
                <c:pt idx="607">
                  <c:v>0.4185787540609115</c:v>
                </c:pt>
                <c:pt idx="608">
                  <c:v>0.42178792182649821</c:v>
                </c:pt>
                <c:pt idx="609">
                  <c:v>0.42559365585741488</c:v>
                </c:pt>
                <c:pt idx="610">
                  <c:v>0.43169673485644172</c:v>
                </c:pt>
                <c:pt idx="611">
                  <c:v>0.43382963473534458</c:v>
                </c:pt>
                <c:pt idx="612">
                  <c:v>0.4413104857274347</c:v>
                </c:pt>
                <c:pt idx="613">
                  <c:v>0.4405450812764084</c:v>
                </c:pt>
                <c:pt idx="614">
                  <c:v>0.44688255460711096</c:v>
                </c:pt>
                <c:pt idx="615">
                  <c:v>0.44937700643179174</c:v>
                </c:pt>
                <c:pt idx="616">
                  <c:v>0.44633726811863667</c:v>
                </c:pt>
                <c:pt idx="617">
                  <c:v>0.45234307640300098</c:v>
                </c:pt>
                <c:pt idx="618">
                  <c:v>0.45435233531204605</c:v>
                </c:pt>
                <c:pt idx="619">
                  <c:v>0.44831930380566748</c:v>
                </c:pt>
                <c:pt idx="620">
                  <c:v>0.44867779952491044</c:v>
                </c:pt>
                <c:pt idx="621">
                  <c:v>0.45592754180076073</c:v>
                </c:pt>
                <c:pt idx="622">
                  <c:v>0.46041902231504911</c:v>
                </c:pt>
                <c:pt idx="623">
                  <c:v>0.4556179751208948</c:v>
                </c:pt>
                <c:pt idx="624">
                  <c:v>0.46120305017598745</c:v>
                </c:pt>
                <c:pt idx="625">
                  <c:v>0.44893889467695441</c:v>
                </c:pt>
                <c:pt idx="626">
                  <c:v>0.45411797523541264</c:v>
                </c:pt>
                <c:pt idx="627">
                  <c:v>0.46103790270148842</c:v>
                </c:pt>
                <c:pt idx="628">
                  <c:v>0.46309152998568093</c:v>
                </c:pt>
                <c:pt idx="629">
                  <c:v>0.46911616474909545</c:v>
                </c:pt>
                <c:pt idx="630">
                  <c:v>0.47551832272463629</c:v>
                </c:pt>
                <c:pt idx="631">
                  <c:v>0.48078477192989</c:v>
                </c:pt>
                <c:pt idx="632">
                  <c:v>0.48110044434060262</c:v>
                </c:pt>
                <c:pt idx="633">
                  <c:v>0.48889750157666212</c:v>
                </c:pt>
                <c:pt idx="634">
                  <c:v>0.49506171342659527</c:v>
                </c:pt>
                <c:pt idx="635">
                  <c:v>0.50124136913083062</c:v>
                </c:pt>
                <c:pt idx="636">
                  <c:v>0.49553099491582508</c:v>
                </c:pt>
                <c:pt idx="637">
                  <c:v>0.50310819948335295</c:v>
                </c:pt>
                <c:pt idx="638">
                  <c:v>0.51166097339681793</c:v>
                </c:pt>
                <c:pt idx="639">
                  <c:v>0.51526715769039599</c:v>
                </c:pt>
                <c:pt idx="640">
                  <c:v>0.52150057141568851</c:v>
                </c:pt>
                <c:pt idx="641">
                  <c:v>0.52798351960810008</c:v>
                </c:pt>
                <c:pt idx="642">
                  <c:v>0.53569816155482186</c:v>
                </c:pt>
                <c:pt idx="643">
                  <c:v>0.54259735724558766</c:v>
                </c:pt>
                <c:pt idx="644">
                  <c:v>0.54492400116097939</c:v>
                </c:pt>
                <c:pt idx="645">
                  <c:v>0.54022585294555758</c:v>
                </c:pt>
                <c:pt idx="646">
                  <c:v>0.54957553249215652</c:v>
                </c:pt>
                <c:pt idx="647">
                  <c:v>0.55312623614861278</c:v>
                </c:pt>
                <c:pt idx="648">
                  <c:v>0.54159478022803453</c:v>
                </c:pt>
                <c:pt idx="649">
                  <c:v>0.53003964550759974</c:v>
                </c:pt>
                <c:pt idx="650">
                  <c:v>0.53791199257506273</c:v>
                </c:pt>
                <c:pt idx="651">
                  <c:v>0.52128510830949537</c:v>
                </c:pt>
                <c:pt idx="652">
                  <c:v>0.50589552965936035</c:v>
                </c:pt>
                <c:pt idx="653">
                  <c:v>0.47372560928727259</c:v>
                </c:pt>
                <c:pt idx="654">
                  <c:v>0.46149463613531816</c:v>
                </c:pt>
                <c:pt idx="655">
                  <c:v>0.31874823301252919</c:v>
                </c:pt>
                <c:pt idx="656">
                  <c:v>0.26582466005340277</c:v>
                </c:pt>
                <c:pt idx="657">
                  <c:v>0.24527057333636337</c:v>
                </c:pt>
                <c:pt idx="658">
                  <c:v>0.24807055997691732</c:v>
                </c:pt>
                <c:pt idx="659">
                  <c:v>0.24210287659882185</c:v>
                </c:pt>
                <c:pt idx="660">
                  <c:v>0.24594220484246751</c:v>
                </c:pt>
                <c:pt idx="661">
                  <c:v>0.24833266099631698</c:v>
                </c:pt>
                <c:pt idx="662">
                  <c:v>0.25290684994515777</c:v>
                </c:pt>
                <c:pt idx="663">
                  <c:v>0.25018707018906555</c:v>
                </c:pt>
                <c:pt idx="664">
                  <c:v>0.2542803513670695</c:v>
                </c:pt>
                <c:pt idx="665">
                  <c:v>0.25526867636601153</c:v>
                </c:pt>
                <c:pt idx="666">
                  <c:v>0.25065932588250311</c:v>
                </c:pt>
                <c:pt idx="667">
                  <c:v>0.25365966284713237</c:v>
                </c:pt>
                <c:pt idx="668">
                  <c:v>0.25686411292905625</c:v>
                </c:pt>
                <c:pt idx="669">
                  <c:v>0.25778665397375883</c:v>
                </c:pt>
                <c:pt idx="670">
                  <c:v>0.26157072348544486</c:v>
                </c:pt>
                <c:pt idx="671">
                  <c:v>0.26354344061970059</c:v>
                </c:pt>
                <c:pt idx="672">
                  <c:v>0.26748736453335642</c:v>
                </c:pt>
                <c:pt idx="673">
                  <c:v>0.27215038782252909</c:v>
                </c:pt>
                <c:pt idx="674">
                  <c:v>0.26694949071465068</c:v>
                </c:pt>
                <c:pt idx="675">
                  <c:v>0.27107973638659771</c:v>
                </c:pt>
                <c:pt idx="676">
                  <c:v>0.2746864972268277</c:v>
                </c:pt>
                <c:pt idx="677">
                  <c:v>0.27628973214447056</c:v>
                </c:pt>
                <c:pt idx="678">
                  <c:v>0.28030251758093994</c:v>
                </c:pt>
                <c:pt idx="679">
                  <c:v>0.28386537536945017</c:v>
                </c:pt>
                <c:pt idx="680">
                  <c:v>0.27263387479855133</c:v>
                </c:pt>
                <c:pt idx="681">
                  <c:v>0.24848714119570647</c:v>
                </c:pt>
                <c:pt idx="682">
                  <c:v>0.25228105440502341</c:v>
                </c:pt>
                <c:pt idx="683">
                  <c:v>0.25004261556109431</c:v>
                </c:pt>
                <c:pt idx="684">
                  <c:v>0.24905432009943462</c:v>
                </c:pt>
                <c:pt idx="685">
                  <c:v>0.25102457015965007</c:v>
                </c:pt>
                <c:pt idx="686">
                  <c:v>0.25456124337304437</c:v>
                </c:pt>
                <c:pt idx="687">
                  <c:v>0.25611366094234445</c:v>
                </c:pt>
                <c:pt idx="688">
                  <c:v>0.25959091256832495</c:v>
                </c:pt>
                <c:pt idx="689">
                  <c:v>0.26000943749514543</c:v>
                </c:pt>
                <c:pt idx="690">
                  <c:v>0.26186952411611647</c:v>
                </c:pt>
                <c:pt idx="691">
                  <c:v>0.26206761021855468</c:v>
                </c:pt>
                <c:pt idx="692">
                  <c:v>0.26463585054580047</c:v>
                </c:pt>
                <c:pt idx="693">
                  <c:v>0.25985204281064156</c:v>
                </c:pt>
                <c:pt idx="694">
                  <c:v>0.26379597421280582</c:v>
                </c:pt>
                <c:pt idx="695">
                  <c:v>0.26759668254546543</c:v>
                </c:pt>
                <c:pt idx="696">
                  <c:v>0.26697910993318935</c:v>
                </c:pt>
                <c:pt idx="697">
                  <c:v>0.26405257875903382</c:v>
                </c:pt>
                <c:pt idx="698">
                  <c:v>0.26743569411883211</c:v>
                </c:pt>
                <c:pt idx="699">
                  <c:v>0.27056589335835857</c:v>
                </c:pt>
                <c:pt idx="700">
                  <c:v>0.27452251107972991</c:v>
                </c:pt>
                <c:pt idx="701">
                  <c:v>0.24993281335083822</c:v>
                </c:pt>
                <c:pt idx="702">
                  <c:v>0.24810141183171983</c:v>
                </c:pt>
                <c:pt idx="703">
                  <c:v>0.25147817516597348</c:v>
                </c:pt>
                <c:pt idx="704">
                  <c:v>0.2548228756834498</c:v>
                </c:pt>
                <c:pt idx="705">
                  <c:v>0.25866383973223506</c:v>
                </c:pt>
                <c:pt idx="706">
                  <c:v>0.26227265917788878</c:v>
                </c:pt>
                <c:pt idx="707">
                  <c:v>0.26639760868423801</c:v>
                </c:pt>
                <c:pt idx="708">
                  <c:v>0.27004352580125635</c:v>
                </c:pt>
                <c:pt idx="709">
                  <c:v>0.27130288601085933</c:v>
                </c:pt>
                <c:pt idx="710">
                  <c:v>0.27401610339158683</c:v>
                </c:pt>
                <c:pt idx="711">
                  <c:v>0.27684858897766174</c:v>
                </c:pt>
                <c:pt idx="712">
                  <c:v>0.28075935751347253</c:v>
                </c:pt>
                <c:pt idx="713">
                  <c:v>0.28469362552092431</c:v>
                </c:pt>
                <c:pt idx="714">
                  <c:v>0.28692476029510167</c:v>
                </c:pt>
                <c:pt idx="715">
                  <c:v>0.29058726139497287</c:v>
                </c:pt>
                <c:pt idx="716">
                  <c:v>0.29505855079513504</c:v>
                </c:pt>
                <c:pt idx="717">
                  <c:v>0.30000390948831934</c:v>
                </c:pt>
                <c:pt idx="718">
                  <c:v>0.28900543208284102</c:v>
                </c:pt>
                <c:pt idx="719">
                  <c:v>0.29294638422953651</c:v>
                </c:pt>
                <c:pt idx="720">
                  <c:v>0.29669879427999191</c:v>
                </c:pt>
                <c:pt idx="721">
                  <c:v>0.29915563409394352</c:v>
                </c:pt>
                <c:pt idx="722">
                  <c:v>0.29728579094473201</c:v>
                </c:pt>
                <c:pt idx="723">
                  <c:v>0.30014975822049644</c:v>
                </c:pt>
                <c:pt idx="724">
                  <c:v>0.29322903948068552</c:v>
                </c:pt>
                <c:pt idx="725">
                  <c:v>0.29792411528800422</c:v>
                </c:pt>
                <c:pt idx="726">
                  <c:v>0.29603846738169126</c:v>
                </c:pt>
                <c:pt idx="727">
                  <c:v>0.28711718342612125</c:v>
                </c:pt>
                <c:pt idx="728">
                  <c:v>0.29156815548129872</c:v>
                </c:pt>
                <c:pt idx="729">
                  <c:v>0.2952958373943701</c:v>
                </c:pt>
                <c:pt idx="730">
                  <c:v>0.29988039445495362</c:v>
                </c:pt>
                <c:pt idx="731">
                  <c:v>0.30462099891455313</c:v>
                </c:pt>
                <c:pt idx="732">
                  <c:v>0.30801970159710873</c:v>
                </c:pt>
                <c:pt idx="733">
                  <c:v>0.31250666007201766</c:v>
                </c:pt>
                <c:pt idx="734">
                  <c:v>0.31705673374359822</c:v>
                </c:pt>
                <c:pt idx="735">
                  <c:v>0.31943946991050809</c:v>
                </c:pt>
                <c:pt idx="736">
                  <c:v>0.31948350902083533</c:v>
                </c:pt>
                <c:pt idx="737">
                  <c:v>0.32471316230963504</c:v>
                </c:pt>
                <c:pt idx="738">
                  <c:v>0.32701889305535403</c:v>
                </c:pt>
                <c:pt idx="739">
                  <c:v>0.33102422066981002</c:v>
                </c:pt>
                <c:pt idx="740">
                  <c:v>0.33846929095348532</c:v>
                </c:pt>
                <c:pt idx="741">
                  <c:v>0.28005814811424262</c:v>
                </c:pt>
                <c:pt idx="742">
                  <c:v>0.28426497055921623</c:v>
                </c:pt>
                <c:pt idx="743">
                  <c:v>0.27603579638857079</c:v>
                </c:pt>
                <c:pt idx="744">
                  <c:v>0.28037555950926157</c:v>
                </c:pt>
                <c:pt idx="745">
                  <c:v>0.28182024597295824</c:v>
                </c:pt>
                <c:pt idx="746">
                  <c:v>0.281038862417272</c:v>
                </c:pt>
                <c:pt idx="747">
                  <c:v>0.28514181262513855</c:v>
                </c:pt>
                <c:pt idx="748">
                  <c:v>0.28794942351569947</c:v>
                </c:pt>
                <c:pt idx="749">
                  <c:v>0.29051616493326737</c:v>
                </c:pt>
                <c:pt idx="750">
                  <c:v>0.29110085802238816</c:v>
                </c:pt>
                <c:pt idx="751">
                  <c:v>0.28510376505938201</c:v>
                </c:pt>
                <c:pt idx="752">
                  <c:v>0.28965725902806061</c:v>
                </c:pt>
                <c:pt idx="753">
                  <c:v>0.28492692808680925</c:v>
                </c:pt>
                <c:pt idx="754">
                  <c:v>0.29022311308217252</c:v>
                </c:pt>
                <c:pt idx="755">
                  <c:v>0.2776693656148731</c:v>
                </c:pt>
                <c:pt idx="756">
                  <c:v>0.27959988546715026</c:v>
                </c:pt>
                <c:pt idx="757">
                  <c:v>0.27695852942136406</c:v>
                </c:pt>
                <c:pt idx="758">
                  <c:v>0.27917235078414071</c:v>
                </c:pt>
                <c:pt idx="759">
                  <c:v>0.27823277027019122</c:v>
                </c:pt>
                <c:pt idx="760">
                  <c:v>0.2820336913803671</c:v>
                </c:pt>
                <c:pt idx="761">
                  <c:v>0.26783159522392536</c:v>
                </c:pt>
                <c:pt idx="762">
                  <c:v>0.27221586620805105</c:v>
                </c:pt>
                <c:pt idx="763">
                  <c:v>0.27355998733462678</c:v>
                </c:pt>
                <c:pt idx="764">
                  <c:v>0.27653143663414936</c:v>
                </c:pt>
                <c:pt idx="765">
                  <c:v>0.27862587662888499</c:v>
                </c:pt>
                <c:pt idx="766">
                  <c:v>0.27953103740829155</c:v>
                </c:pt>
                <c:pt idx="767">
                  <c:v>0.28354961683486962</c:v>
                </c:pt>
                <c:pt idx="768">
                  <c:v>0.2872996220924689</c:v>
                </c:pt>
                <c:pt idx="769">
                  <c:v>0.28130116540312017</c:v>
                </c:pt>
                <c:pt idx="770">
                  <c:v>0.28507489361147986</c:v>
                </c:pt>
                <c:pt idx="771">
                  <c:v>0.29004874467134678</c:v>
                </c:pt>
                <c:pt idx="772">
                  <c:v>0.26343625331744491</c:v>
                </c:pt>
                <c:pt idx="773">
                  <c:v>0.26691563048413519</c:v>
                </c:pt>
                <c:pt idx="774">
                  <c:v>0.26854432005950074</c:v>
                </c:pt>
                <c:pt idx="775">
                  <c:v>0.27049360669839129</c:v>
                </c:pt>
                <c:pt idx="776">
                  <c:v>0.26875236459523627</c:v>
                </c:pt>
                <c:pt idx="777">
                  <c:v>0.27218340308883271</c:v>
                </c:pt>
                <c:pt idx="778">
                  <c:v>0.27631725993797229</c:v>
                </c:pt>
                <c:pt idx="779">
                  <c:v>0.27921579284276948</c:v>
                </c:pt>
                <c:pt idx="780">
                  <c:v>0.28229833874699539</c:v>
                </c:pt>
                <c:pt idx="781">
                  <c:v>0.28340554914103588</c:v>
                </c:pt>
                <c:pt idx="782">
                  <c:v>0.28705697088875093</c:v>
                </c:pt>
                <c:pt idx="783">
                  <c:v>0.26753507243254504</c:v>
                </c:pt>
                <c:pt idx="784">
                  <c:v>0.27148241861643907</c:v>
                </c:pt>
                <c:pt idx="785">
                  <c:v>0.27196868185817447</c:v>
                </c:pt>
                <c:pt idx="786">
                  <c:v>0.2751275544523995</c:v>
                </c:pt>
                <c:pt idx="787">
                  <c:v>0.27571259846614637</c:v>
                </c:pt>
                <c:pt idx="788">
                  <c:v>0.27033470193217701</c:v>
                </c:pt>
                <c:pt idx="789">
                  <c:v>0.27472626085774648</c:v>
                </c:pt>
                <c:pt idx="790">
                  <c:v>0.26790692810864614</c:v>
                </c:pt>
                <c:pt idx="791">
                  <c:v>0.26872391158225195</c:v>
                </c:pt>
                <c:pt idx="792">
                  <c:v>0.27206118838590321</c:v>
                </c:pt>
                <c:pt idx="793">
                  <c:v>0.27527672685684385</c:v>
                </c:pt>
                <c:pt idx="794">
                  <c:v>0.27898204935801679</c:v>
                </c:pt>
                <c:pt idx="795">
                  <c:v>0.28296574312074296</c:v>
                </c:pt>
                <c:pt idx="796">
                  <c:v>0.28772312388940752</c:v>
                </c:pt>
                <c:pt idx="797">
                  <c:v>0.29143850145577166</c:v>
                </c:pt>
                <c:pt idx="798">
                  <c:v>0.29443661721956016</c:v>
                </c:pt>
                <c:pt idx="799">
                  <c:v>0.29620429188853675</c:v>
                </c:pt>
                <c:pt idx="800">
                  <c:v>0.30117661781851751</c:v>
                </c:pt>
                <c:pt idx="801">
                  <c:v>0.30407259777415024</c:v>
                </c:pt>
                <c:pt idx="802">
                  <c:v>0.3065368327377147</c:v>
                </c:pt>
                <c:pt idx="803">
                  <c:v>0.31028201317636334</c:v>
                </c:pt>
                <c:pt idx="804">
                  <c:v>0.31148053035336076</c:v>
                </c:pt>
                <c:pt idx="805">
                  <c:v>0.31634400264120338</c:v>
                </c:pt>
                <c:pt idx="806">
                  <c:v>0.32134002603049511</c:v>
                </c:pt>
                <c:pt idx="807">
                  <c:v>0.32451812769694116</c:v>
                </c:pt>
                <c:pt idx="808">
                  <c:v>0.32904127230577102</c:v>
                </c:pt>
                <c:pt idx="809">
                  <c:v>0.3307984743976688</c:v>
                </c:pt>
                <c:pt idx="810">
                  <c:v>0.30725218856259284</c:v>
                </c:pt>
                <c:pt idx="811">
                  <c:v>0.30758429965809603</c:v>
                </c:pt>
                <c:pt idx="812">
                  <c:v>0.3114202029300171</c:v>
                </c:pt>
                <c:pt idx="813">
                  <c:v>0.29341661063394958</c:v>
                </c:pt>
                <c:pt idx="814">
                  <c:v>0.29830272437161059</c:v>
                </c:pt>
                <c:pt idx="815">
                  <c:v>0.30344248400943336</c:v>
                </c:pt>
                <c:pt idx="816">
                  <c:v>0.30836583941934598</c:v>
                </c:pt>
                <c:pt idx="817">
                  <c:v>0.30762100087910405</c:v>
                </c:pt>
                <c:pt idx="818">
                  <c:v>0.30729957749048226</c:v>
                </c:pt>
                <c:pt idx="819">
                  <c:v>0.31117457817745847</c:v>
                </c:pt>
                <c:pt idx="820">
                  <c:v>0.31637299070036656</c:v>
                </c:pt>
                <c:pt idx="821">
                  <c:v>0.31251038343046716</c:v>
                </c:pt>
                <c:pt idx="822">
                  <c:v>0.29811401190248332</c:v>
                </c:pt>
                <c:pt idx="823">
                  <c:v>0.30246085484951818</c:v>
                </c:pt>
                <c:pt idx="824">
                  <c:v>0.30470900876072238</c:v>
                </c:pt>
                <c:pt idx="825">
                  <c:v>0.30954080813686363</c:v>
                </c:pt>
                <c:pt idx="826">
                  <c:v>0.31399807264221008</c:v>
                </c:pt>
                <c:pt idx="827">
                  <c:v>0.31941707641058648</c:v>
                </c:pt>
                <c:pt idx="828">
                  <c:v>0.31963081457475062</c:v>
                </c:pt>
                <c:pt idx="829">
                  <c:v>0.32487732524810603</c:v>
                </c:pt>
                <c:pt idx="830">
                  <c:v>0.32207932808939138</c:v>
                </c:pt>
                <c:pt idx="831">
                  <c:v>0.32348362921818691</c:v>
                </c:pt>
                <c:pt idx="832">
                  <c:v>0.32512777737526366</c:v>
                </c:pt>
                <c:pt idx="833">
                  <c:v>0.31848494459310428</c:v>
                </c:pt>
                <c:pt idx="834">
                  <c:v>0.32304209339240697</c:v>
                </c:pt>
                <c:pt idx="835">
                  <c:v>0.3282645850410848</c:v>
                </c:pt>
                <c:pt idx="836">
                  <c:v>0.32737558811837408</c:v>
                </c:pt>
                <c:pt idx="837">
                  <c:v>0.32127951217211587</c:v>
                </c:pt>
                <c:pt idx="838">
                  <c:v>0.32098822076919531</c:v>
                </c:pt>
                <c:pt idx="839">
                  <c:v>0.32566628706600037</c:v>
                </c:pt>
                <c:pt idx="840">
                  <c:v>0.32955042079437463</c:v>
                </c:pt>
                <c:pt idx="841">
                  <c:v>0.3345929380007836</c:v>
                </c:pt>
                <c:pt idx="842">
                  <c:v>0.33659705706595955</c:v>
                </c:pt>
                <c:pt idx="843">
                  <c:v>0.32493303044090538</c:v>
                </c:pt>
                <c:pt idx="844">
                  <c:v>0.32998066126747233</c:v>
                </c:pt>
                <c:pt idx="845">
                  <c:v>0.33442112961194131</c:v>
                </c:pt>
                <c:pt idx="846">
                  <c:v>0.33963760449663777</c:v>
                </c:pt>
                <c:pt idx="847">
                  <c:v>0.33899985473259092</c:v>
                </c:pt>
                <c:pt idx="848">
                  <c:v>0.32216216422706451</c:v>
                </c:pt>
                <c:pt idx="849">
                  <c:v>0.31226426441064137</c:v>
                </c:pt>
                <c:pt idx="850">
                  <c:v>0.28546451503770781</c:v>
                </c:pt>
                <c:pt idx="851">
                  <c:v>0.25306271336860225</c:v>
                </c:pt>
                <c:pt idx="852">
                  <c:v>0.25582379927829585</c:v>
                </c:pt>
                <c:pt idx="853">
                  <c:v>0.25695789306520633</c:v>
                </c:pt>
                <c:pt idx="854">
                  <c:v>0.25851912754203615</c:v>
                </c:pt>
                <c:pt idx="855">
                  <c:v>0.26009041085321227</c:v>
                </c:pt>
                <c:pt idx="856">
                  <c:v>0.26351699557742825</c:v>
                </c:pt>
                <c:pt idx="857">
                  <c:v>0.26683814962149377</c:v>
                </c:pt>
                <c:pt idx="858">
                  <c:v>0.25786270752325863</c:v>
                </c:pt>
                <c:pt idx="859">
                  <c:v>0.259703599585352</c:v>
                </c:pt>
                <c:pt idx="860">
                  <c:v>0.26351093409924764</c:v>
                </c:pt>
                <c:pt idx="861">
                  <c:v>0.26739611652021833</c:v>
                </c:pt>
                <c:pt idx="862">
                  <c:v>0.27118280441791914</c:v>
                </c:pt>
                <c:pt idx="863">
                  <c:v>0.27584248390304439</c:v>
                </c:pt>
                <c:pt idx="864">
                  <c:v>0.26156407821748323</c:v>
                </c:pt>
                <c:pt idx="865">
                  <c:v>0.26521140253035308</c:v>
                </c:pt>
                <c:pt idx="866">
                  <c:v>0.2680054889531126</c:v>
                </c:pt>
                <c:pt idx="867">
                  <c:v>0.26862286814703568</c:v>
                </c:pt>
                <c:pt idx="868">
                  <c:v>0.27068366557430595</c:v>
                </c:pt>
                <c:pt idx="869">
                  <c:v>0.2644898824609484</c:v>
                </c:pt>
                <c:pt idx="870">
                  <c:v>0.265411793108629</c:v>
                </c:pt>
                <c:pt idx="871">
                  <c:v>0.2658624471046504</c:v>
                </c:pt>
                <c:pt idx="872">
                  <c:v>0.25957860581654613</c:v>
                </c:pt>
                <c:pt idx="873">
                  <c:v>0.26353956737333545</c:v>
                </c:pt>
                <c:pt idx="874">
                  <c:v>0.26622218226098515</c:v>
                </c:pt>
                <c:pt idx="875">
                  <c:v>0.26268280536302085</c:v>
                </c:pt>
                <c:pt idx="876">
                  <c:v>0.26526042580506032</c:v>
                </c:pt>
                <c:pt idx="877">
                  <c:v>0.26520278831197241</c:v>
                </c:pt>
                <c:pt idx="878">
                  <c:v>0.24846545146914567</c:v>
                </c:pt>
                <c:pt idx="879">
                  <c:v>0.25203910157438797</c:v>
                </c:pt>
                <c:pt idx="880">
                  <c:v>0.25558645075219266</c:v>
                </c:pt>
                <c:pt idx="881">
                  <c:v>0.25899671998801183</c:v>
                </c:pt>
                <c:pt idx="882">
                  <c:v>0.26207077472899187</c:v>
                </c:pt>
                <c:pt idx="883">
                  <c:v>0.26307252057530411</c:v>
                </c:pt>
                <c:pt idx="884">
                  <c:v>0.26685258564773506</c:v>
                </c:pt>
                <c:pt idx="885">
                  <c:v>0.26370692282078284</c:v>
                </c:pt>
                <c:pt idx="886">
                  <c:v>0.2573386563099892</c:v>
                </c:pt>
                <c:pt idx="887">
                  <c:v>0.26095588738710013</c:v>
                </c:pt>
                <c:pt idx="888">
                  <c:v>0.25887346192067623</c:v>
                </c:pt>
                <c:pt idx="889">
                  <c:v>0.2618360801438066</c:v>
                </c:pt>
                <c:pt idx="890">
                  <c:v>0.26037510139731213</c:v>
                </c:pt>
                <c:pt idx="891">
                  <c:v>0.26407135992554398</c:v>
                </c:pt>
                <c:pt idx="892">
                  <c:v>0.26367588191282232</c:v>
                </c:pt>
                <c:pt idx="893">
                  <c:v>0.26518324537290416</c:v>
                </c:pt>
                <c:pt idx="894">
                  <c:v>0.25194093275992929</c:v>
                </c:pt>
                <c:pt idx="895">
                  <c:v>0.25427907867321853</c:v>
                </c:pt>
                <c:pt idx="896">
                  <c:v>0.25751875735854013</c:v>
                </c:pt>
                <c:pt idx="897">
                  <c:v>0.25771754839068856</c:v>
                </c:pt>
                <c:pt idx="898">
                  <c:v>0.26022947812585084</c:v>
                </c:pt>
                <c:pt idx="899">
                  <c:v>0.26180124821770784</c:v>
                </c:pt>
                <c:pt idx="900">
                  <c:v>0.26471945273635394</c:v>
                </c:pt>
                <c:pt idx="901">
                  <c:v>0.25532322400706348</c:v>
                </c:pt>
                <c:pt idx="902">
                  <c:v>0.2564584474334286</c:v>
                </c:pt>
                <c:pt idx="903">
                  <c:v>0.25813866616566555</c:v>
                </c:pt>
                <c:pt idx="904">
                  <c:v>0.25920157410533728</c:v>
                </c:pt>
                <c:pt idx="905">
                  <c:v>0.26270586181792888</c:v>
                </c:pt>
                <c:pt idx="906">
                  <c:v>0.24745959070956403</c:v>
                </c:pt>
                <c:pt idx="907">
                  <c:v>0.25141575291749363</c:v>
                </c:pt>
                <c:pt idx="908">
                  <c:v>0.25194450633164828</c:v>
                </c:pt>
                <c:pt idx="909">
                  <c:v>0.25530614965354431</c:v>
                </c:pt>
                <c:pt idx="910">
                  <c:v>0.24058985278913697</c:v>
                </c:pt>
                <c:pt idx="911">
                  <c:v>0.24438748786944023</c:v>
                </c:pt>
                <c:pt idx="912">
                  <c:v>0.24584068383406288</c:v>
                </c:pt>
                <c:pt idx="913">
                  <c:v>0.24275821193064767</c:v>
                </c:pt>
                <c:pt idx="914">
                  <c:v>0.24617904867771664</c:v>
                </c:pt>
                <c:pt idx="915">
                  <c:v>0.24462448052859148</c:v>
                </c:pt>
                <c:pt idx="916">
                  <c:v>0.24813513407735519</c:v>
                </c:pt>
                <c:pt idx="917">
                  <c:v>0.25125242580944834</c:v>
                </c:pt>
                <c:pt idx="918">
                  <c:v>0.25262051245752554</c:v>
                </c:pt>
                <c:pt idx="919">
                  <c:v>0.25342665147414029</c:v>
                </c:pt>
                <c:pt idx="920">
                  <c:v>0.25635268733333755</c:v>
                </c:pt>
                <c:pt idx="921">
                  <c:v>0.2567002989361043</c:v>
                </c:pt>
                <c:pt idx="922">
                  <c:v>0.25998126182021275</c:v>
                </c:pt>
                <c:pt idx="923">
                  <c:v>0.2306168415870799</c:v>
                </c:pt>
                <c:pt idx="924">
                  <c:v>0.21545743275017368</c:v>
                </c:pt>
                <c:pt idx="925">
                  <c:v>0.18855354711209008</c:v>
                </c:pt>
                <c:pt idx="926">
                  <c:v>0.19142638668935111</c:v>
                </c:pt>
                <c:pt idx="927">
                  <c:v>0.19223689155991902</c:v>
                </c:pt>
                <c:pt idx="928">
                  <c:v>0.19502058801934768</c:v>
                </c:pt>
                <c:pt idx="929">
                  <c:v>0.1959048544858342</c:v>
                </c:pt>
                <c:pt idx="930">
                  <c:v>0.19852728508293341</c:v>
                </c:pt>
                <c:pt idx="931">
                  <c:v>0.20093338309466646</c:v>
                </c:pt>
                <c:pt idx="932">
                  <c:v>0.198991966588174</c:v>
                </c:pt>
                <c:pt idx="933">
                  <c:v>0.19834084402578694</c:v>
                </c:pt>
                <c:pt idx="934">
                  <c:v>0.19956921816654669</c:v>
                </c:pt>
                <c:pt idx="935">
                  <c:v>0.19954166951324673</c:v>
                </c:pt>
                <c:pt idx="936">
                  <c:v>0.19764365440552464</c:v>
                </c:pt>
                <c:pt idx="937">
                  <c:v>0.15683490417657894</c:v>
                </c:pt>
                <c:pt idx="938">
                  <c:v>0.15890350148958848</c:v>
                </c:pt>
                <c:pt idx="939">
                  <c:v>0.16119126187513316</c:v>
                </c:pt>
                <c:pt idx="940">
                  <c:v>0.16093359076448968</c:v>
                </c:pt>
                <c:pt idx="941">
                  <c:v>0.14195604570016795</c:v>
                </c:pt>
                <c:pt idx="942">
                  <c:v>0.14272606033795912</c:v>
                </c:pt>
                <c:pt idx="943">
                  <c:v>0.14396190071802673</c:v>
                </c:pt>
                <c:pt idx="944">
                  <c:v>0.14616215166743418</c:v>
                </c:pt>
                <c:pt idx="945">
                  <c:v>0.14804325640876964</c:v>
                </c:pt>
                <c:pt idx="946">
                  <c:v>0.14616206073031673</c:v>
                </c:pt>
                <c:pt idx="947">
                  <c:v>0.13289860136433426</c:v>
                </c:pt>
                <c:pt idx="948">
                  <c:v>0.13014379755230907</c:v>
                </c:pt>
                <c:pt idx="949">
                  <c:v>0.13006579380220257</c:v>
                </c:pt>
                <c:pt idx="950">
                  <c:v>0.12752855038046823</c:v>
                </c:pt>
                <c:pt idx="951">
                  <c:v>0.12239576588179046</c:v>
                </c:pt>
                <c:pt idx="952">
                  <c:v>0.12394232490878757</c:v>
                </c:pt>
                <c:pt idx="953">
                  <c:v>0.12325706737940062</c:v>
                </c:pt>
                <c:pt idx="954">
                  <c:v>0.11668070713200844</c:v>
                </c:pt>
                <c:pt idx="955">
                  <c:v>0.11808796258553989</c:v>
                </c:pt>
                <c:pt idx="956">
                  <c:v>0.11472179304700718</c:v>
                </c:pt>
                <c:pt idx="957">
                  <c:v>0.1158869134315389</c:v>
                </c:pt>
                <c:pt idx="958">
                  <c:v>0.11763166469108062</c:v>
                </c:pt>
                <c:pt idx="959">
                  <c:v>0.11793466927270783</c:v>
                </c:pt>
                <c:pt idx="960">
                  <c:v>0.11839972529514391</c:v>
                </c:pt>
                <c:pt idx="961">
                  <c:v>0.1200831358624827</c:v>
                </c:pt>
                <c:pt idx="962">
                  <c:v>0.11802261168460883</c:v>
                </c:pt>
                <c:pt idx="963">
                  <c:v>0.11509045890350036</c:v>
                </c:pt>
                <c:pt idx="964">
                  <c:v>0.11612860539622311</c:v>
                </c:pt>
                <c:pt idx="965">
                  <c:v>0.11391920637214142</c:v>
                </c:pt>
                <c:pt idx="966">
                  <c:v>0.11547477501016407</c:v>
                </c:pt>
                <c:pt idx="967">
                  <c:v>0.11656818819091318</c:v>
                </c:pt>
                <c:pt idx="968">
                  <c:v>0.11836084427138387</c:v>
                </c:pt>
                <c:pt idx="969">
                  <c:v>0.12008342772181918</c:v>
                </c:pt>
                <c:pt idx="970">
                  <c:v>0.12179178074145883</c:v>
                </c:pt>
                <c:pt idx="971">
                  <c:v>0.12300862175788946</c:v>
                </c:pt>
                <c:pt idx="972">
                  <c:v>0.12465842530993282</c:v>
                </c:pt>
                <c:pt idx="973">
                  <c:v>0.12391730943966948</c:v>
                </c:pt>
                <c:pt idx="974">
                  <c:v>0.1250228973808995</c:v>
                </c:pt>
                <c:pt idx="975">
                  <c:v>0.12663601675803041</c:v>
                </c:pt>
                <c:pt idx="976">
                  <c:v>0.11890757949760807</c:v>
                </c:pt>
                <c:pt idx="977">
                  <c:v>0.12022701445869978</c:v>
                </c:pt>
                <c:pt idx="978">
                  <c:v>0.1218982368346356</c:v>
                </c:pt>
                <c:pt idx="979">
                  <c:v>0.12283440311646973</c:v>
                </c:pt>
                <c:pt idx="980">
                  <c:v>0.1240035469494218</c:v>
                </c:pt>
                <c:pt idx="981">
                  <c:v>0.12590511995397222</c:v>
                </c:pt>
                <c:pt idx="982">
                  <c:v>0.12766342075486434</c:v>
                </c:pt>
                <c:pt idx="983">
                  <c:v>0.12740698586221072</c:v>
                </c:pt>
                <c:pt idx="984">
                  <c:v>0.12629627940780319</c:v>
                </c:pt>
                <c:pt idx="985">
                  <c:v>0.12592120281067135</c:v>
                </c:pt>
                <c:pt idx="986">
                  <c:v>0.12363079443220518</c:v>
                </c:pt>
                <c:pt idx="987">
                  <c:v>0.12370568878771247</c:v>
                </c:pt>
                <c:pt idx="988">
                  <c:v>0.12545792774572784</c:v>
                </c:pt>
                <c:pt idx="989">
                  <c:v>0.12729800820051967</c:v>
                </c:pt>
                <c:pt idx="990">
                  <c:v>0.10272097715725412</c:v>
                </c:pt>
                <c:pt idx="991">
                  <c:v>0.10418217545211338</c:v>
                </c:pt>
                <c:pt idx="992">
                  <c:v>0.10562054023559526</c:v>
                </c:pt>
                <c:pt idx="993">
                  <c:v>0.10697475735765358</c:v>
                </c:pt>
                <c:pt idx="994">
                  <c:v>0.10066764714074965</c:v>
                </c:pt>
                <c:pt idx="995">
                  <c:v>0.10227003363882733</c:v>
                </c:pt>
                <c:pt idx="996">
                  <c:v>0.10363954413936491</c:v>
                </c:pt>
                <c:pt idx="997">
                  <c:v>0.10387998132877818</c:v>
                </c:pt>
                <c:pt idx="998">
                  <c:v>0.10531044485852753</c:v>
                </c:pt>
                <c:pt idx="999">
                  <c:v>0.10706705851134174</c:v>
                </c:pt>
                <c:pt idx="1000">
                  <c:v>0.1075514728532104</c:v>
                </c:pt>
                <c:pt idx="1001">
                  <c:v>0.10900156865371685</c:v>
                </c:pt>
                <c:pt idx="1002">
                  <c:v>9.3135464121727837E-2</c:v>
                </c:pt>
                <c:pt idx="1003">
                  <c:v>9.2401010477732956E-2</c:v>
                </c:pt>
                <c:pt idx="1004">
                  <c:v>8.8771622633458308E-2</c:v>
                </c:pt>
                <c:pt idx="1005">
                  <c:v>8.9129853603598985E-2</c:v>
                </c:pt>
                <c:pt idx="1006">
                  <c:v>7.8764419982775863E-2</c:v>
                </c:pt>
                <c:pt idx="1007">
                  <c:v>7.8587228184680932E-2</c:v>
                </c:pt>
                <c:pt idx="1008">
                  <c:v>6.9932339326170573E-2</c:v>
                </c:pt>
                <c:pt idx="1009">
                  <c:v>7.0900978285720923E-2</c:v>
                </c:pt>
                <c:pt idx="1010">
                  <c:v>7.1813604586475233E-2</c:v>
                </c:pt>
                <c:pt idx="1011">
                  <c:v>7.2907477610282587E-2</c:v>
                </c:pt>
                <c:pt idx="1012">
                  <c:v>7.389996789663289E-2</c:v>
                </c:pt>
                <c:pt idx="1013">
                  <c:v>7.5014882187571366E-2</c:v>
                </c:pt>
                <c:pt idx="1014">
                  <c:v>7.6069507037008918E-2</c:v>
                </c:pt>
                <c:pt idx="1015">
                  <c:v>7.3349812144208187E-2</c:v>
                </c:pt>
                <c:pt idx="1016">
                  <c:v>7.3774122064736131E-2</c:v>
                </c:pt>
                <c:pt idx="1017">
                  <c:v>6.5926391788790839E-2</c:v>
                </c:pt>
                <c:pt idx="1018">
                  <c:v>6.6583259988349547E-2</c:v>
                </c:pt>
                <c:pt idx="1019">
                  <c:v>6.5344452456093299E-2</c:v>
                </c:pt>
                <c:pt idx="1020">
                  <c:v>6.5338809651397739E-2</c:v>
                </c:pt>
                <c:pt idx="1021">
                  <c:v>5.7163050833751047E-2</c:v>
                </c:pt>
                <c:pt idx="1022">
                  <c:v>5.5703330879940907E-2</c:v>
                </c:pt>
                <c:pt idx="1023">
                  <c:v>5.5459030630145803E-2</c:v>
                </c:pt>
                <c:pt idx="1024">
                  <c:v>5.373033025878457E-2</c:v>
                </c:pt>
                <c:pt idx="1025">
                  <c:v>5.4471011420993969E-2</c:v>
                </c:pt>
                <c:pt idx="1026">
                  <c:v>5.3813097724048478E-2</c:v>
                </c:pt>
                <c:pt idx="1027">
                  <c:v>5.4126749074098299E-2</c:v>
                </c:pt>
                <c:pt idx="1028">
                  <c:v>5.4621970597314037E-2</c:v>
                </c:pt>
                <c:pt idx="1029">
                  <c:v>5.4511008681106525E-2</c:v>
                </c:pt>
                <c:pt idx="1030">
                  <c:v>5.5111646166340927E-2</c:v>
                </c:pt>
                <c:pt idx="1031">
                  <c:v>5.2315652099900474E-2</c:v>
                </c:pt>
                <c:pt idx="1032">
                  <c:v>5.277128665721572E-2</c:v>
                </c:pt>
                <c:pt idx="1033">
                  <c:v>4.9657228874485621E-2</c:v>
                </c:pt>
                <c:pt idx="1034">
                  <c:v>4.9852564591894653E-2</c:v>
                </c:pt>
                <c:pt idx="1035">
                  <c:v>5.0383306857404025E-2</c:v>
                </c:pt>
                <c:pt idx="1036">
                  <c:v>5.0914725114265029E-2</c:v>
                </c:pt>
                <c:pt idx="1037">
                  <c:v>5.0446339475799351E-2</c:v>
                </c:pt>
                <c:pt idx="1038">
                  <c:v>4.5302675560762742E-2</c:v>
                </c:pt>
                <c:pt idx="1039">
                  <c:v>4.5891558436728278E-2</c:v>
                </c:pt>
                <c:pt idx="1040">
                  <c:v>4.5839796270931016E-2</c:v>
                </c:pt>
                <c:pt idx="1041">
                  <c:v>4.5852715108364181E-2</c:v>
                </c:pt>
                <c:pt idx="1042">
                  <c:v>4.6338943294159884E-2</c:v>
                </c:pt>
                <c:pt idx="1043">
                  <c:v>4.6802741870196327E-2</c:v>
                </c:pt>
                <c:pt idx="1044">
                  <c:v>4.738393515461093E-2</c:v>
                </c:pt>
                <c:pt idx="1045">
                  <c:v>4.8085198377532994E-2</c:v>
                </c:pt>
                <c:pt idx="1046">
                  <c:v>4.8790317740582692E-2</c:v>
                </c:pt>
                <c:pt idx="1047">
                  <c:v>4.9542075878756524E-2</c:v>
                </c:pt>
                <c:pt idx="1048">
                  <c:v>5.0293744097878193E-2</c:v>
                </c:pt>
                <c:pt idx="1049">
                  <c:v>5.0470410874102006E-2</c:v>
                </c:pt>
                <c:pt idx="1050">
                  <c:v>5.1296168310741311E-2</c:v>
                </c:pt>
                <c:pt idx="1051">
                  <c:v>5.193007285404104E-2</c:v>
                </c:pt>
                <c:pt idx="1052">
                  <c:v>5.2914382448110794E-2</c:v>
                </c:pt>
                <c:pt idx="1053">
                  <c:v>5.3658925395904195E-2</c:v>
                </c:pt>
                <c:pt idx="1054">
                  <c:v>5.4242887135153794E-2</c:v>
                </c:pt>
                <c:pt idx="1055">
                  <c:v>5.4194398493690447E-2</c:v>
                </c:pt>
                <c:pt idx="1056">
                  <c:v>5.2636636367870367E-2</c:v>
                </c:pt>
                <c:pt idx="1057">
                  <c:v>5.3438601516297903E-2</c:v>
                </c:pt>
                <c:pt idx="1058">
                  <c:v>5.4249589964170009E-2</c:v>
                </c:pt>
                <c:pt idx="1059">
                  <c:v>5.5091495223155235E-2</c:v>
                </c:pt>
                <c:pt idx="1060">
                  <c:v>5.5835059536538771E-2</c:v>
                </c:pt>
                <c:pt idx="1061">
                  <c:v>5.6522463547141286E-2</c:v>
                </c:pt>
                <c:pt idx="1062">
                  <c:v>5.7487492990227006E-2</c:v>
                </c:pt>
                <c:pt idx="1063">
                  <c:v>5.8452055720905935E-2</c:v>
                </c:pt>
                <c:pt idx="1064">
                  <c:v>5.8978285178461196E-2</c:v>
                </c:pt>
                <c:pt idx="1065">
                  <c:v>5.8840889293535217E-2</c:v>
                </c:pt>
                <c:pt idx="1066">
                  <c:v>5.9164026064000848E-2</c:v>
                </c:pt>
                <c:pt idx="1067">
                  <c:v>5.9978416969861462E-2</c:v>
                </c:pt>
                <c:pt idx="1068">
                  <c:v>6.0300586990617709E-2</c:v>
                </c:pt>
                <c:pt idx="1069">
                  <c:v>6.0095773115353607E-2</c:v>
                </c:pt>
                <c:pt idx="1070">
                  <c:v>6.0169499397477559E-2</c:v>
                </c:pt>
                <c:pt idx="1071">
                  <c:v>6.0682364356141258E-2</c:v>
                </c:pt>
                <c:pt idx="1072">
                  <c:v>5.8672372310005293E-2</c:v>
                </c:pt>
                <c:pt idx="1073">
                  <c:v>5.8954672539651837E-2</c:v>
                </c:pt>
                <c:pt idx="1074">
                  <c:v>5.9869543532183093E-2</c:v>
                </c:pt>
                <c:pt idx="1075">
                  <c:v>5.9640328391547599E-2</c:v>
                </c:pt>
                <c:pt idx="1076">
                  <c:v>6.0563518633949411E-2</c:v>
                </c:pt>
                <c:pt idx="1077">
                  <c:v>6.1157619158518979E-2</c:v>
                </c:pt>
                <c:pt idx="1078">
                  <c:v>6.2091114673209935E-2</c:v>
                </c:pt>
                <c:pt idx="1079">
                  <c:v>6.2099413332325687E-2</c:v>
                </c:pt>
                <c:pt idx="1080">
                  <c:v>6.3004619577100976E-2</c:v>
                </c:pt>
                <c:pt idx="1081">
                  <c:v>6.3977977639203307E-2</c:v>
                </c:pt>
                <c:pt idx="1082">
                  <c:v>6.4929304169680874E-2</c:v>
                </c:pt>
                <c:pt idx="1083">
                  <c:v>6.5673244655232305E-2</c:v>
                </c:pt>
                <c:pt idx="1084">
                  <c:v>6.5383127771669533E-2</c:v>
                </c:pt>
                <c:pt idx="1085">
                  <c:v>6.4922718332560983E-2</c:v>
                </c:pt>
                <c:pt idx="1086">
                  <c:v>6.3633179537967391E-2</c:v>
                </c:pt>
                <c:pt idx="1087">
                  <c:v>6.4592609343088053E-2</c:v>
                </c:pt>
                <c:pt idx="1088">
                  <c:v>6.5456865367142583E-2</c:v>
                </c:pt>
                <c:pt idx="1089">
                  <c:v>6.3905577267036481E-2</c:v>
                </c:pt>
                <c:pt idx="1090">
                  <c:v>6.1245229022380984E-2</c:v>
                </c:pt>
                <c:pt idx="1091">
                  <c:v>6.2050846967080409E-2</c:v>
                </c:pt>
                <c:pt idx="1092">
                  <c:v>6.0137792568200808E-2</c:v>
                </c:pt>
                <c:pt idx="1093">
                  <c:v>5.7202228905822577E-2</c:v>
                </c:pt>
                <c:pt idx="1094">
                  <c:v>5.8021000326982333E-2</c:v>
                </c:pt>
                <c:pt idx="1095">
                  <c:v>5.6480897855077712E-2</c:v>
                </c:pt>
                <c:pt idx="1096">
                  <c:v>5.7323082908277138E-2</c:v>
                </c:pt>
                <c:pt idx="1097">
                  <c:v>5.7463759744761818E-2</c:v>
                </c:pt>
                <c:pt idx="1098">
                  <c:v>5.8247742178288008E-2</c:v>
                </c:pt>
                <c:pt idx="1099">
                  <c:v>5.9051687022979069E-2</c:v>
                </c:pt>
                <c:pt idx="1100">
                  <c:v>5.997779379275954E-2</c:v>
                </c:pt>
                <c:pt idx="1101">
                  <c:v>5.9401570725129783E-2</c:v>
                </c:pt>
                <c:pt idx="1102">
                  <c:v>6.0301148446098546E-2</c:v>
                </c:pt>
                <c:pt idx="1103">
                  <c:v>6.0541341468829522E-2</c:v>
                </c:pt>
                <c:pt idx="1104">
                  <c:v>6.1439881824955016E-2</c:v>
                </c:pt>
                <c:pt idx="1105">
                  <c:v>5.9397345589203031E-2</c:v>
                </c:pt>
                <c:pt idx="1106">
                  <c:v>5.985336430637294E-2</c:v>
                </c:pt>
                <c:pt idx="1107">
                  <c:v>5.472975651821016E-2</c:v>
                </c:pt>
                <c:pt idx="1108">
                  <c:v>5.4881594505872627E-2</c:v>
                </c:pt>
                <c:pt idx="1109">
                  <c:v>4.2682511615329898E-2</c:v>
                </c:pt>
                <c:pt idx="1110">
                  <c:v>4.332248064503471E-2</c:v>
                </c:pt>
                <c:pt idx="1111">
                  <c:v>4.333641950758297E-2</c:v>
                </c:pt>
                <c:pt idx="1112">
                  <c:v>4.3589923602157972E-2</c:v>
                </c:pt>
                <c:pt idx="1113">
                  <c:v>4.4252990699089223E-2</c:v>
                </c:pt>
                <c:pt idx="1114">
                  <c:v>4.4853583755432455E-2</c:v>
                </c:pt>
                <c:pt idx="1115">
                  <c:v>4.4744152096406753E-2</c:v>
                </c:pt>
                <c:pt idx="1116">
                  <c:v>4.5131660189958227E-2</c:v>
                </c:pt>
                <c:pt idx="1117">
                  <c:v>4.3976136820172478E-2</c:v>
                </c:pt>
                <c:pt idx="1118">
                  <c:v>4.0862117392260276E-2</c:v>
                </c:pt>
                <c:pt idx="1119">
                  <c:v>4.1427878810842061E-2</c:v>
                </c:pt>
                <c:pt idx="1120">
                  <c:v>4.1808157700555092E-2</c:v>
                </c:pt>
                <c:pt idx="1121">
                  <c:v>4.246796977863114E-2</c:v>
                </c:pt>
                <c:pt idx="1122">
                  <c:v>4.3104751518636256E-2</c:v>
                </c:pt>
                <c:pt idx="1123">
                  <c:v>4.3720711840323348E-2</c:v>
                </c:pt>
                <c:pt idx="1124">
                  <c:v>4.4290565812744313E-2</c:v>
                </c:pt>
                <c:pt idx="1125">
                  <c:v>4.475679600564697E-2</c:v>
                </c:pt>
                <c:pt idx="1126">
                  <c:v>4.4931433049444254E-2</c:v>
                </c:pt>
                <c:pt idx="1127">
                  <c:v>4.5359017374488754E-2</c:v>
                </c:pt>
                <c:pt idx="1128">
                  <c:v>4.4729086962808584E-2</c:v>
                </c:pt>
                <c:pt idx="1129">
                  <c:v>4.4752345599554225E-2</c:v>
                </c:pt>
                <c:pt idx="1130">
                  <c:v>4.5436216446109332E-2</c:v>
                </c:pt>
                <c:pt idx="1131">
                  <c:v>4.6097184863706404E-2</c:v>
                </c:pt>
                <c:pt idx="1132">
                  <c:v>4.6822015596161289E-2</c:v>
                </c:pt>
                <c:pt idx="1133">
                  <c:v>4.6922813199244268E-2</c:v>
                </c:pt>
                <c:pt idx="1134">
                  <c:v>4.5550637968514586E-2</c:v>
                </c:pt>
                <c:pt idx="1135">
                  <c:v>4.5924965620594768E-2</c:v>
                </c:pt>
                <c:pt idx="1136">
                  <c:v>4.6638783906373708E-2</c:v>
                </c:pt>
                <c:pt idx="1137">
                  <c:v>4.6326981369607112E-2</c:v>
                </c:pt>
                <c:pt idx="1138">
                  <c:v>4.6964284586704146E-2</c:v>
                </c:pt>
                <c:pt idx="1139">
                  <c:v>4.7444443601755301E-2</c:v>
                </c:pt>
                <c:pt idx="1140">
                  <c:v>4.813591741405044E-2</c:v>
                </c:pt>
                <c:pt idx="1141">
                  <c:v>4.8883793694539115E-2</c:v>
                </c:pt>
                <c:pt idx="1142">
                  <c:v>4.9587406467464908E-2</c:v>
                </c:pt>
                <c:pt idx="1143">
                  <c:v>5.033650088424433E-2</c:v>
                </c:pt>
                <c:pt idx="1144">
                  <c:v>4.9867720793494393E-2</c:v>
                </c:pt>
                <c:pt idx="1145">
                  <c:v>5.0462255446666868E-2</c:v>
                </c:pt>
                <c:pt idx="1146">
                  <c:v>5.0973978403221119E-2</c:v>
                </c:pt>
                <c:pt idx="1147">
                  <c:v>5.1427949503244849E-2</c:v>
                </c:pt>
                <c:pt idx="1148">
                  <c:v>5.2218004782349295E-2</c:v>
                </c:pt>
                <c:pt idx="1149">
                  <c:v>5.3037927380030984E-2</c:v>
                </c:pt>
                <c:pt idx="1150">
                  <c:v>5.2849371612358795E-2</c:v>
                </c:pt>
                <c:pt idx="1151">
                  <c:v>5.3575948205353482E-2</c:v>
                </c:pt>
                <c:pt idx="1152">
                  <c:v>5.3470570981949878E-2</c:v>
                </c:pt>
                <c:pt idx="1153">
                  <c:v>5.3737912383812564E-2</c:v>
                </c:pt>
                <c:pt idx="1154">
                  <c:v>5.4559739703819173E-2</c:v>
                </c:pt>
                <c:pt idx="1155">
                  <c:v>5.4789557081193554E-2</c:v>
                </c:pt>
                <c:pt idx="1156">
                  <c:v>5.5177139190403297E-2</c:v>
                </c:pt>
                <c:pt idx="1157">
                  <c:v>5.5680365626154166E-2</c:v>
                </c:pt>
                <c:pt idx="1158">
                  <c:v>5.6369671455761883E-2</c:v>
                </c:pt>
                <c:pt idx="1159">
                  <c:v>5.7014158162161988E-2</c:v>
                </c:pt>
                <c:pt idx="1160">
                  <c:v>5.6431405492873461E-2</c:v>
                </c:pt>
                <c:pt idx="1161">
                  <c:v>5.7066796694507801E-2</c:v>
                </c:pt>
                <c:pt idx="1162">
                  <c:v>5.7796550080751852E-2</c:v>
                </c:pt>
                <c:pt idx="1163">
                  <c:v>5.7685790327262253E-2</c:v>
                </c:pt>
                <c:pt idx="1164">
                  <c:v>5.855831676555235E-2</c:v>
                </c:pt>
                <c:pt idx="1165">
                  <c:v>5.9206312587457031E-2</c:v>
                </c:pt>
                <c:pt idx="1166">
                  <c:v>5.9888362953520263E-2</c:v>
                </c:pt>
                <c:pt idx="1167">
                  <c:v>6.0719361299747934E-2</c:v>
                </c:pt>
                <c:pt idx="1168">
                  <c:v>6.1342951946596246E-2</c:v>
                </c:pt>
                <c:pt idx="1169">
                  <c:v>6.2083217268002075E-2</c:v>
                </c:pt>
                <c:pt idx="1170">
                  <c:v>6.2901211111333094E-2</c:v>
                </c:pt>
                <c:pt idx="1171">
                  <c:v>6.3670891368770646E-2</c:v>
                </c:pt>
                <c:pt idx="1172">
                  <c:v>6.2039372791239028E-2</c:v>
                </c:pt>
                <c:pt idx="1173">
                  <c:v>5.9757689486102328E-2</c:v>
                </c:pt>
                <c:pt idx="1174">
                  <c:v>6.0611166772235402E-2</c:v>
                </c:pt>
                <c:pt idx="1175">
                  <c:v>6.1474654665556037E-2</c:v>
                </c:pt>
                <c:pt idx="1176">
                  <c:v>6.1855241548679898E-2</c:v>
                </c:pt>
                <c:pt idx="1177">
                  <c:v>6.1450048641734312E-2</c:v>
                </c:pt>
                <c:pt idx="1178">
                  <c:v>6.1918271725104945E-2</c:v>
                </c:pt>
                <c:pt idx="1179">
                  <c:v>6.2860299343737547E-2</c:v>
                </c:pt>
                <c:pt idx="1180">
                  <c:v>6.3266070152291687E-2</c:v>
                </c:pt>
                <c:pt idx="1181">
                  <c:v>6.4154747514481206E-2</c:v>
                </c:pt>
                <c:pt idx="1182">
                  <c:v>6.508190492937066E-2</c:v>
                </c:pt>
                <c:pt idx="1183">
                  <c:v>6.3920854190310378E-2</c:v>
                </c:pt>
                <c:pt idx="1184">
                  <c:v>6.4919940227026504E-2</c:v>
                </c:pt>
                <c:pt idx="1185">
                  <c:v>6.1531137080989125E-2</c:v>
                </c:pt>
                <c:pt idx="1186">
                  <c:v>6.2480666617395292E-2</c:v>
                </c:pt>
                <c:pt idx="1187">
                  <c:v>6.0455278775350597E-2</c:v>
                </c:pt>
                <c:pt idx="1188">
                  <c:v>3.4899628165834917E-2</c:v>
                </c:pt>
                <c:pt idx="1189">
                  <c:v>3.2786610205139087E-2</c:v>
                </c:pt>
                <c:pt idx="1190">
                  <c:v>3.265056798144108E-2</c:v>
                </c:pt>
                <c:pt idx="1191">
                  <c:v>3.2824369695912972E-2</c:v>
                </c:pt>
                <c:pt idx="1192">
                  <c:v>3.3344039090649175E-2</c:v>
                </c:pt>
                <c:pt idx="1193">
                  <c:v>3.3486006793317112E-2</c:v>
                </c:pt>
                <c:pt idx="1194">
                  <c:v>3.3177216974481026E-2</c:v>
                </c:pt>
                <c:pt idx="1195">
                  <c:v>2.9904557166869287E-2</c:v>
                </c:pt>
                <c:pt idx="1196">
                  <c:v>3.0372189655625582E-2</c:v>
                </c:pt>
                <c:pt idx="1197">
                  <c:v>3.076046514398707E-2</c:v>
                </c:pt>
                <c:pt idx="1198">
                  <c:v>3.1241447208636971E-2</c:v>
                </c:pt>
                <c:pt idx="1199">
                  <c:v>3.1431280792352842E-2</c:v>
                </c:pt>
                <c:pt idx="1200">
                  <c:v>3.1944563820590889E-2</c:v>
                </c:pt>
                <c:pt idx="1201">
                  <c:v>3.1154557382142373E-2</c:v>
                </c:pt>
                <c:pt idx="1202">
                  <c:v>3.1147954671672064E-2</c:v>
                </c:pt>
                <c:pt idx="1203">
                  <c:v>3.1637840546650212E-2</c:v>
                </c:pt>
                <c:pt idx="1204">
                  <c:v>3.2102054249205085E-2</c:v>
                </c:pt>
                <c:pt idx="1205">
                  <c:v>3.2291675685511591E-2</c:v>
                </c:pt>
                <c:pt idx="1206">
                  <c:v>3.2676540897300162E-2</c:v>
                </c:pt>
                <c:pt idx="1207">
                  <c:v>3.3506366295039725E-2</c:v>
                </c:pt>
                <c:pt idx="1208">
                  <c:v>3.4048705947865819E-2</c:v>
                </c:pt>
                <c:pt idx="1209">
                  <c:v>3.4281766319559454E-2</c:v>
                </c:pt>
                <c:pt idx="1210">
                  <c:v>3.4552867280378034E-2</c:v>
                </c:pt>
                <c:pt idx="1211">
                  <c:v>3.4889029096328704E-2</c:v>
                </c:pt>
                <c:pt idx="1212">
                  <c:v>3.5441680259823492E-2</c:v>
                </c:pt>
                <c:pt idx="1213">
                  <c:v>3.5933534335756287E-2</c:v>
                </c:pt>
                <c:pt idx="1214">
                  <c:v>3.6367094106533361E-2</c:v>
                </c:pt>
                <c:pt idx="1215">
                  <c:v>3.6945790099529634E-2</c:v>
                </c:pt>
                <c:pt idx="1216">
                  <c:v>3.7256529667858265E-2</c:v>
                </c:pt>
                <c:pt idx="1217">
                  <c:v>3.78760232507847E-2</c:v>
                </c:pt>
                <c:pt idx="1218">
                  <c:v>3.6045643620568356E-2</c:v>
                </c:pt>
                <c:pt idx="1219">
                  <c:v>3.6339747904969542E-2</c:v>
                </c:pt>
                <c:pt idx="1220">
                  <c:v>3.7068158334445336E-2</c:v>
                </c:pt>
                <c:pt idx="1221">
                  <c:v>3.7625933888549609E-2</c:v>
                </c:pt>
                <c:pt idx="1222">
                  <c:v>3.8106481049331654E-2</c:v>
                </c:pt>
                <c:pt idx="1223">
                  <c:v>3.8689897627970836E-2</c:v>
                </c:pt>
                <c:pt idx="1224">
                  <c:v>3.9244178422031983E-2</c:v>
                </c:pt>
                <c:pt idx="1225">
                  <c:v>3.8326801497231583E-2</c:v>
                </c:pt>
                <c:pt idx="1226">
                  <c:v>3.7107679248215779E-2</c:v>
                </c:pt>
                <c:pt idx="1227">
                  <c:v>3.700842326511234E-2</c:v>
                </c:pt>
                <c:pt idx="1228">
                  <c:v>3.7596883504111243E-2</c:v>
                </c:pt>
                <c:pt idx="1229">
                  <c:v>3.7970556806473744E-2</c:v>
                </c:pt>
                <c:pt idx="1230">
                  <c:v>3.8147224700947127E-2</c:v>
                </c:pt>
                <c:pt idx="1231">
                  <c:v>3.8196083631124235E-2</c:v>
                </c:pt>
                <c:pt idx="1232">
                  <c:v>3.8765099756189532E-2</c:v>
                </c:pt>
                <c:pt idx="1233">
                  <c:v>3.9037600975502934E-2</c:v>
                </c:pt>
                <c:pt idx="1234">
                  <c:v>3.9477506195835801E-2</c:v>
                </c:pt>
                <c:pt idx="1235">
                  <c:v>3.9590012806189283E-2</c:v>
                </c:pt>
                <c:pt idx="1236">
                  <c:v>3.8882114245600369E-2</c:v>
                </c:pt>
                <c:pt idx="1237">
                  <c:v>3.8385616169184324E-2</c:v>
                </c:pt>
                <c:pt idx="1238">
                  <c:v>3.8829502090548862E-2</c:v>
                </c:pt>
                <c:pt idx="1239">
                  <c:v>3.9426976834859476E-2</c:v>
                </c:pt>
                <c:pt idx="1240">
                  <c:v>4.0021380361143707E-2</c:v>
                </c:pt>
                <c:pt idx="1241">
                  <c:v>3.8775964819103947E-2</c:v>
                </c:pt>
                <c:pt idx="1242">
                  <c:v>3.8291789174417695E-2</c:v>
                </c:pt>
                <c:pt idx="1243">
                  <c:v>3.8884208994989441E-2</c:v>
                </c:pt>
                <c:pt idx="1244">
                  <c:v>3.9107202395500341E-2</c:v>
                </c:pt>
                <c:pt idx="1245">
                  <c:v>3.9005003567932503E-2</c:v>
                </c:pt>
                <c:pt idx="1246">
                  <c:v>3.96024180459848E-2</c:v>
                </c:pt>
                <c:pt idx="1247">
                  <c:v>3.9844567743359427E-2</c:v>
                </c:pt>
                <c:pt idx="1248">
                  <c:v>4.0340562015427253E-2</c:v>
                </c:pt>
                <c:pt idx="1249">
                  <c:v>3.6032092038404247E-2</c:v>
                </c:pt>
                <c:pt idx="1250">
                  <c:v>3.6580538756104258E-2</c:v>
                </c:pt>
                <c:pt idx="1251">
                  <c:v>3.4726507183326594E-2</c:v>
                </c:pt>
                <c:pt idx="1252">
                  <c:v>3.5311352304887765E-2</c:v>
                </c:pt>
                <c:pt idx="1253">
                  <c:v>3.5752274254824912E-2</c:v>
                </c:pt>
                <c:pt idx="1254">
                  <c:v>3.6320150237624901E-2</c:v>
                </c:pt>
                <c:pt idx="1255">
                  <c:v>3.6699205577077162E-2</c:v>
                </c:pt>
                <c:pt idx="1256">
                  <c:v>3.6188633163870228E-2</c:v>
                </c:pt>
                <c:pt idx="1257">
                  <c:v>3.6621009686926588E-2</c:v>
                </c:pt>
                <c:pt idx="1258">
                  <c:v>3.7007348352644687E-2</c:v>
                </c:pt>
                <c:pt idx="1259">
                  <c:v>3.6944063300621131E-2</c:v>
                </c:pt>
                <c:pt idx="1260">
                  <c:v>3.754796761167635E-2</c:v>
                </c:pt>
                <c:pt idx="1261">
                  <c:v>3.8136268060517543E-2</c:v>
                </c:pt>
                <c:pt idx="1262">
                  <c:v>3.6313743755944081E-2</c:v>
                </c:pt>
                <c:pt idx="1263">
                  <c:v>3.6860691837445204E-2</c:v>
                </c:pt>
                <c:pt idx="1264">
                  <c:v>3.7291084142893179E-2</c:v>
                </c:pt>
                <c:pt idx="1265">
                  <c:v>3.4871091374956184E-2</c:v>
                </c:pt>
                <c:pt idx="1266">
                  <c:v>3.4919601713264262E-2</c:v>
                </c:pt>
                <c:pt idx="1267">
                  <c:v>3.531736388506046E-2</c:v>
                </c:pt>
                <c:pt idx="1268">
                  <c:v>3.3187555340782583E-2</c:v>
                </c:pt>
                <c:pt idx="1269">
                  <c:v>3.3677405241523364E-2</c:v>
                </c:pt>
                <c:pt idx="1270">
                  <c:v>3.3710581810177692E-2</c:v>
                </c:pt>
                <c:pt idx="1271">
                  <c:v>3.4234817349143777E-2</c:v>
                </c:pt>
                <c:pt idx="1272">
                  <c:v>3.4739678965166672E-2</c:v>
                </c:pt>
                <c:pt idx="1273">
                  <c:v>3.5350432015882727E-2</c:v>
                </c:pt>
                <c:pt idx="1274">
                  <c:v>3.5844411772992878E-2</c:v>
                </c:pt>
                <c:pt idx="1275">
                  <c:v>3.5980805435678963E-2</c:v>
                </c:pt>
                <c:pt idx="1276">
                  <c:v>3.6497723370625908E-2</c:v>
                </c:pt>
                <c:pt idx="1277">
                  <c:v>3.7019012033287946E-2</c:v>
                </c:pt>
                <c:pt idx="1278">
                  <c:v>3.7512629371888824E-2</c:v>
                </c:pt>
                <c:pt idx="1279">
                  <c:v>3.7902700437444092E-2</c:v>
                </c:pt>
                <c:pt idx="1280">
                  <c:v>3.8550446885328007E-2</c:v>
                </c:pt>
                <c:pt idx="1281">
                  <c:v>3.9044170328923315E-2</c:v>
                </c:pt>
                <c:pt idx="1282">
                  <c:v>3.973916321019328E-2</c:v>
                </c:pt>
                <c:pt idx="1283">
                  <c:v>4.0262822302931545E-2</c:v>
                </c:pt>
                <c:pt idx="1284">
                  <c:v>4.0756017795141181E-2</c:v>
                </c:pt>
                <c:pt idx="1285">
                  <c:v>4.0185912433453944E-2</c:v>
                </c:pt>
                <c:pt idx="1286">
                  <c:v>4.0799396975693791E-2</c:v>
                </c:pt>
                <c:pt idx="1287">
                  <c:v>4.1167870056882327E-2</c:v>
                </c:pt>
                <c:pt idx="1288">
                  <c:v>4.0218666061605991E-2</c:v>
                </c:pt>
                <c:pt idx="1289">
                  <c:v>4.1078358537063639E-2</c:v>
                </c:pt>
                <c:pt idx="1290">
                  <c:v>4.1596737298078258E-2</c:v>
                </c:pt>
                <c:pt idx="1291">
                  <c:v>4.1099590022982843E-2</c:v>
                </c:pt>
                <c:pt idx="1292">
                  <c:v>4.1449991835914371E-2</c:v>
                </c:pt>
                <c:pt idx="1293">
                  <c:v>4.2041524810371829E-2</c:v>
                </c:pt>
                <c:pt idx="1294">
                  <c:v>4.1978345801338295E-2</c:v>
                </c:pt>
                <c:pt idx="1295">
                  <c:v>4.2309182605274546E-2</c:v>
                </c:pt>
                <c:pt idx="1296">
                  <c:v>4.3012974572411218E-2</c:v>
                </c:pt>
                <c:pt idx="1297">
                  <c:v>4.3481489900283082E-2</c:v>
                </c:pt>
                <c:pt idx="1298">
                  <c:v>4.4168090102251097E-2</c:v>
                </c:pt>
                <c:pt idx="1299">
                  <c:v>4.4749881366636143E-2</c:v>
                </c:pt>
                <c:pt idx="1300">
                  <c:v>4.5245716601338616E-2</c:v>
                </c:pt>
                <c:pt idx="1301">
                  <c:v>4.5864538393492187E-2</c:v>
                </c:pt>
                <c:pt idx="1302">
                  <c:v>4.6313614224723666E-2</c:v>
                </c:pt>
                <c:pt idx="1303">
                  <c:v>4.6474446480580023E-2</c:v>
                </c:pt>
                <c:pt idx="1304">
                  <c:v>4.7063304420223759E-2</c:v>
                </c:pt>
                <c:pt idx="1305">
                  <c:v>4.7974096807181163E-2</c:v>
                </c:pt>
                <c:pt idx="1306">
                  <c:v>4.8542574234720748E-2</c:v>
                </c:pt>
                <c:pt idx="1307">
                  <c:v>4.89648384931754E-2</c:v>
                </c:pt>
                <c:pt idx="1308">
                  <c:v>4.98315032344731E-2</c:v>
                </c:pt>
                <c:pt idx="1309">
                  <c:v>5.0661906590237338E-2</c:v>
                </c:pt>
                <c:pt idx="1310">
                  <c:v>5.0721846362349936E-2</c:v>
                </c:pt>
                <c:pt idx="1311">
                  <c:v>5.2037485840410146E-2</c:v>
                </c:pt>
                <c:pt idx="1312">
                  <c:v>4.8281574231004494E-2</c:v>
                </c:pt>
                <c:pt idx="1313">
                  <c:v>4.87830234890579E-2</c:v>
                </c:pt>
                <c:pt idx="1314">
                  <c:v>4.9403258439505868E-2</c:v>
                </c:pt>
                <c:pt idx="1315">
                  <c:v>4.9944010752802796E-2</c:v>
                </c:pt>
                <c:pt idx="1316">
                  <c:v>5.044406199801732E-2</c:v>
                </c:pt>
                <c:pt idx="1317">
                  <c:v>4.460915284671664E-2</c:v>
                </c:pt>
                <c:pt idx="1318">
                  <c:v>4.5499901748236246E-2</c:v>
                </c:pt>
                <c:pt idx="1319">
                  <c:v>4.6685753888790836E-2</c:v>
                </c:pt>
                <c:pt idx="1320">
                  <c:v>4.8341415075232944E-2</c:v>
                </c:pt>
                <c:pt idx="1321">
                  <c:v>4.9349224671348182E-2</c:v>
                </c:pt>
                <c:pt idx="1322">
                  <c:v>5.0271045471968201E-2</c:v>
                </c:pt>
                <c:pt idx="1323">
                  <c:v>5.4577603378918753E-2</c:v>
                </c:pt>
                <c:pt idx="1324">
                  <c:v>5.5638233417024029E-2</c:v>
                </c:pt>
                <c:pt idx="1325">
                  <c:v>5.7428517757527033E-2</c:v>
                </c:pt>
                <c:pt idx="1326">
                  <c:v>5.9962956709623802E-2</c:v>
                </c:pt>
                <c:pt idx="1327">
                  <c:v>6.0222437205036075E-2</c:v>
                </c:pt>
                <c:pt idx="1328">
                  <c:v>6.1052037192928378E-2</c:v>
                </c:pt>
                <c:pt idx="1329">
                  <c:v>6.1616511195092614E-2</c:v>
                </c:pt>
                <c:pt idx="1330">
                  <c:v>6.110226052935773E-2</c:v>
                </c:pt>
                <c:pt idx="1331">
                  <c:v>6.4840646654660966E-2</c:v>
                </c:pt>
                <c:pt idx="1332">
                  <c:v>6.6277423494690985E-2</c:v>
                </c:pt>
                <c:pt idx="1333">
                  <c:v>6.7658968430966929E-2</c:v>
                </c:pt>
                <c:pt idx="1334">
                  <c:v>6.9856823714661509E-2</c:v>
                </c:pt>
                <c:pt idx="1335">
                  <c:v>7.15839749979678E-2</c:v>
                </c:pt>
                <c:pt idx="1336">
                  <c:v>7.2426967161306033E-2</c:v>
                </c:pt>
                <c:pt idx="1337">
                  <c:v>7.3252660265551495E-2</c:v>
                </c:pt>
                <c:pt idx="1338">
                  <c:v>7.874352364692247E-2</c:v>
                </c:pt>
                <c:pt idx="1339">
                  <c:v>7.977157367291636E-2</c:v>
                </c:pt>
                <c:pt idx="1340">
                  <c:v>8.0748548040069451E-2</c:v>
                </c:pt>
                <c:pt idx="1341">
                  <c:v>8.2176491409762339E-2</c:v>
                </c:pt>
                <c:pt idx="1342">
                  <c:v>8.4122972836154969E-2</c:v>
                </c:pt>
                <c:pt idx="1343">
                  <c:v>8.5189006481787233E-2</c:v>
                </c:pt>
                <c:pt idx="1344">
                  <c:v>8.6540752071159494E-2</c:v>
                </c:pt>
                <c:pt idx="1345">
                  <c:v>8.7768744403816421E-2</c:v>
                </c:pt>
                <c:pt idx="1346">
                  <c:v>8.8772526046297651E-2</c:v>
                </c:pt>
                <c:pt idx="1347">
                  <c:v>9.0121082915898543E-2</c:v>
                </c:pt>
                <c:pt idx="1348">
                  <c:v>9.1521768339541162E-2</c:v>
                </c:pt>
                <c:pt idx="1349">
                  <c:v>9.2901034426109641E-2</c:v>
                </c:pt>
                <c:pt idx="1350">
                  <c:v>9.4438936482872715E-2</c:v>
                </c:pt>
                <c:pt idx="1351">
                  <c:v>9.5804354272284925E-2</c:v>
                </c:pt>
                <c:pt idx="1352">
                  <c:v>9.7096397041712551E-2</c:v>
                </c:pt>
                <c:pt idx="1353">
                  <c:v>9.8702076529833094E-2</c:v>
                </c:pt>
                <c:pt idx="1354">
                  <c:v>0.10018155743523215</c:v>
                </c:pt>
                <c:pt idx="1355">
                  <c:v>0.10170698023647104</c:v>
                </c:pt>
                <c:pt idx="1356">
                  <c:v>0.10355933187315589</c:v>
                </c:pt>
                <c:pt idx="1357">
                  <c:v>0.10513180327735444</c:v>
                </c:pt>
                <c:pt idx="1358">
                  <c:v>0.10679525813086251</c:v>
                </c:pt>
                <c:pt idx="1359">
                  <c:v>0.10815037921800218</c:v>
                </c:pt>
                <c:pt idx="1360">
                  <c:v>0.10973960614279396</c:v>
                </c:pt>
                <c:pt idx="1361">
                  <c:v>0.1113611612437856</c:v>
                </c:pt>
                <c:pt idx="1362">
                  <c:v>0.1130031736301193</c:v>
                </c:pt>
                <c:pt idx="1363">
                  <c:v>0.11483432711355536</c:v>
                </c:pt>
                <c:pt idx="1364">
                  <c:v>0.11654218865265918</c:v>
                </c:pt>
                <c:pt idx="1365">
                  <c:v>0.11832194782879024</c:v>
                </c:pt>
                <c:pt idx="1366">
                  <c:v>0.12010574522005875</c:v>
                </c:pt>
                <c:pt idx="1367">
                  <c:v>0.1219473432273132</c:v>
                </c:pt>
                <c:pt idx="1368">
                  <c:v>0.12378231542074139</c:v>
                </c:pt>
                <c:pt idx="1369">
                  <c:v>0.12547642578100809</c:v>
                </c:pt>
                <c:pt idx="1370">
                  <c:v>0.12677571158837836</c:v>
                </c:pt>
                <c:pt idx="1371">
                  <c:v>0.1284570302052129</c:v>
                </c:pt>
                <c:pt idx="1372">
                  <c:v>0.12983297134356617</c:v>
                </c:pt>
                <c:pt idx="1373">
                  <c:v>0.13187468608237082</c:v>
                </c:pt>
                <c:pt idx="1374">
                  <c:v>0.13286974376292773</c:v>
                </c:pt>
                <c:pt idx="1375">
                  <c:v>0.13407506577240749</c:v>
                </c:pt>
                <c:pt idx="1376">
                  <c:v>0.13603823198898257</c:v>
                </c:pt>
                <c:pt idx="1377">
                  <c:v>0.13647617041267085</c:v>
                </c:pt>
                <c:pt idx="1378">
                  <c:v>0.13865020609171005</c:v>
                </c:pt>
                <c:pt idx="1379">
                  <c:v>0.13851680247543377</c:v>
                </c:pt>
                <c:pt idx="1380">
                  <c:v>0.14009247420934981</c:v>
                </c:pt>
                <c:pt idx="1381">
                  <c:v>0.1417454186368246</c:v>
                </c:pt>
                <c:pt idx="1382">
                  <c:v>0.14392457219427088</c:v>
                </c:pt>
                <c:pt idx="1383">
                  <c:v>0.14584068012780274</c:v>
                </c:pt>
                <c:pt idx="1384">
                  <c:v>0.1479877142663181</c:v>
                </c:pt>
                <c:pt idx="1385">
                  <c:v>0.15022468515986168</c:v>
                </c:pt>
                <c:pt idx="1386">
                  <c:v>0.15218537597417914</c:v>
                </c:pt>
                <c:pt idx="1387">
                  <c:v>0.15440905762518897</c:v>
                </c:pt>
                <c:pt idx="1388">
                  <c:v>0.15651978155719751</c:v>
                </c:pt>
                <c:pt idx="1389">
                  <c:v>0.15860776745087005</c:v>
                </c:pt>
                <c:pt idx="1390">
                  <c:v>0.16104656319010935</c:v>
                </c:pt>
                <c:pt idx="1391">
                  <c:v>0.16358059973445321</c:v>
                </c:pt>
                <c:pt idx="1392">
                  <c:v>0.16166598874846763</c:v>
                </c:pt>
                <c:pt idx="1393">
                  <c:v>0.16399768392479641</c:v>
                </c:pt>
                <c:pt idx="1394">
                  <c:v>0.16662251281422902</c:v>
                </c:pt>
                <c:pt idx="1395">
                  <c:v>0.169057110711342</c:v>
                </c:pt>
                <c:pt idx="1396">
                  <c:v>0.1716169587700975</c:v>
                </c:pt>
                <c:pt idx="1397">
                  <c:v>0.17222611442339347</c:v>
                </c:pt>
                <c:pt idx="1398">
                  <c:v>0.17301499960899352</c:v>
                </c:pt>
                <c:pt idx="1399">
                  <c:v>0.17311826177178793</c:v>
                </c:pt>
                <c:pt idx="1400">
                  <c:v>0.17573611071597467</c:v>
                </c:pt>
                <c:pt idx="1401">
                  <c:v>0.17829918539336762</c:v>
                </c:pt>
                <c:pt idx="1402">
                  <c:v>0.18089622180568929</c:v>
                </c:pt>
                <c:pt idx="1403">
                  <c:v>0.18185837532496929</c:v>
                </c:pt>
                <c:pt idx="1404">
                  <c:v>0.18475317438829586</c:v>
                </c:pt>
                <c:pt idx="1405">
                  <c:v>0.18763081006075846</c:v>
                </c:pt>
                <c:pt idx="1406">
                  <c:v>0.19042664774260598</c:v>
                </c:pt>
                <c:pt idx="1407">
                  <c:v>0.19172820164597296</c:v>
                </c:pt>
                <c:pt idx="1408">
                  <c:v>0.19473244570697584</c:v>
                </c:pt>
                <c:pt idx="1409">
                  <c:v>0.19726562990039037</c:v>
                </c:pt>
                <c:pt idx="1410">
                  <c:v>0.19954696602384939</c:v>
                </c:pt>
                <c:pt idx="1411">
                  <c:v>0.20247313805410588</c:v>
                </c:pt>
                <c:pt idx="1412">
                  <c:v>0.2051836045156149</c:v>
                </c:pt>
                <c:pt idx="1413">
                  <c:v>0.20776149505847458</c:v>
                </c:pt>
                <c:pt idx="1414">
                  <c:v>0.21038970377371854</c:v>
                </c:pt>
                <c:pt idx="1415">
                  <c:v>0.21335911794097465</c:v>
                </c:pt>
                <c:pt idx="1416">
                  <c:v>0.21641959367561295</c:v>
                </c:pt>
                <c:pt idx="1417">
                  <c:v>0.21913371166754786</c:v>
                </c:pt>
                <c:pt idx="1418">
                  <c:v>0.22235347624066681</c:v>
                </c:pt>
                <c:pt idx="1419">
                  <c:v>0.22572820958549955</c:v>
                </c:pt>
                <c:pt idx="1420">
                  <c:v>0.22801913091371473</c:v>
                </c:pt>
                <c:pt idx="1421">
                  <c:v>0.22494111847672746</c:v>
                </c:pt>
                <c:pt idx="1422">
                  <c:v>0.22844538987558613</c:v>
                </c:pt>
                <c:pt idx="1423">
                  <c:v>0.23140619642061974</c:v>
                </c:pt>
                <c:pt idx="1424">
                  <c:v>0.23236654493988407</c:v>
                </c:pt>
                <c:pt idx="1425">
                  <c:v>0.2354094020427831</c:v>
                </c:pt>
                <c:pt idx="1426">
                  <c:v>0.2390637651726063</c:v>
                </c:pt>
                <c:pt idx="1427">
                  <c:v>0.24283480389935597</c:v>
                </c:pt>
                <c:pt idx="1428">
                  <c:v>0.24519332528231719</c:v>
                </c:pt>
                <c:pt idx="1429">
                  <c:v>0.24789289292202096</c:v>
                </c:pt>
                <c:pt idx="1430">
                  <c:v>0.24227310499878518</c:v>
                </c:pt>
                <c:pt idx="1431">
                  <c:v>0.24521427227981341</c:v>
                </c:pt>
                <c:pt idx="1432">
                  <c:v>0.24852641411836499</c:v>
                </c:pt>
                <c:pt idx="1433">
                  <c:v>0.2350666918519895</c:v>
                </c:pt>
                <c:pt idx="1434">
                  <c:v>0.23492348675851807</c:v>
                </c:pt>
                <c:pt idx="1435">
                  <c:v>0.22475576586644258</c:v>
                </c:pt>
                <c:pt idx="1436">
                  <c:v>0.22045875129518758</c:v>
                </c:pt>
                <c:pt idx="1437">
                  <c:v>0.22375452947571858</c:v>
                </c:pt>
                <c:pt idx="1438">
                  <c:v>0.22720461548058521</c:v>
                </c:pt>
                <c:pt idx="1439">
                  <c:v>0.22734314340850728</c:v>
                </c:pt>
                <c:pt idx="1440">
                  <c:v>0.19881126358535431</c:v>
                </c:pt>
                <c:pt idx="1441">
                  <c:v>0.18497837222550007</c:v>
                </c:pt>
                <c:pt idx="1442">
                  <c:v>0.18313163876250485</c:v>
                </c:pt>
                <c:pt idx="1443">
                  <c:v>0.18484227451822158</c:v>
                </c:pt>
                <c:pt idx="1444">
                  <c:v>0.17604985215900007</c:v>
                </c:pt>
                <c:pt idx="1445">
                  <c:v>0.17481799660983577</c:v>
                </c:pt>
                <c:pt idx="1446">
                  <c:v>0.17544151840142022</c:v>
                </c:pt>
                <c:pt idx="1447">
                  <c:v>0.17815747238526494</c:v>
                </c:pt>
                <c:pt idx="1448">
                  <c:v>0.12347151884377922</c:v>
                </c:pt>
                <c:pt idx="1449">
                  <c:v>0.12451938555306802</c:v>
                </c:pt>
                <c:pt idx="1450">
                  <c:v>0.12551782088955915</c:v>
                </c:pt>
                <c:pt idx="1451">
                  <c:v>0.122419035936011</c:v>
                </c:pt>
                <c:pt idx="1452">
                  <c:v>0.11203286985828369</c:v>
                </c:pt>
                <c:pt idx="1453">
                  <c:v>0.11105059051871394</c:v>
                </c:pt>
                <c:pt idx="1454">
                  <c:v>0.11125251817570073</c:v>
                </c:pt>
                <c:pt idx="1455">
                  <c:v>0.11216008642952345</c:v>
                </c:pt>
                <c:pt idx="1456">
                  <c:v>0.1136498291737517</c:v>
                </c:pt>
                <c:pt idx="1457">
                  <c:v>0.1157671636105459</c:v>
                </c:pt>
                <c:pt idx="1458">
                  <c:v>0.11753888747042973</c:v>
                </c:pt>
                <c:pt idx="1459">
                  <c:v>0.11933891695997263</c:v>
                </c:pt>
                <c:pt idx="1460">
                  <c:v>0.11819931527706032</c:v>
                </c:pt>
                <c:pt idx="1461">
                  <c:v>0.11862280387626443</c:v>
                </c:pt>
                <c:pt idx="1462">
                  <c:v>0.1198608587834242</c:v>
                </c:pt>
                <c:pt idx="1463">
                  <c:v>0.11901630151176686</c:v>
                </c:pt>
                <c:pt idx="1464">
                  <c:v>0.12068090992440034</c:v>
                </c:pt>
                <c:pt idx="1465">
                  <c:v>0.12064125922712779</c:v>
                </c:pt>
                <c:pt idx="1466">
                  <c:v>0.11378203385850466</c:v>
                </c:pt>
                <c:pt idx="1467">
                  <c:v>0.11453347295826766</c:v>
                </c:pt>
                <c:pt idx="1468">
                  <c:v>0.11251937433295979</c:v>
                </c:pt>
                <c:pt idx="1469">
                  <c:v>0.11330805298394825</c:v>
                </c:pt>
                <c:pt idx="1470">
                  <c:v>0.11309688069806516</c:v>
                </c:pt>
                <c:pt idx="1471">
                  <c:v>0.11305306000106605</c:v>
                </c:pt>
                <c:pt idx="1472">
                  <c:v>0.11129876897067158</c:v>
                </c:pt>
                <c:pt idx="1473">
                  <c:v>0.11085552652458279</c:v>
                </c:pt>
                <c:pt idx="1474">
                  <c:v>0.11261206951833719</c:v>
                </c:pt>
                <c:pt idx="1475">
                  <c:v>0.11456566398511221</c:v>
                </c:pt>
                <c:pt idx="1476">
                  <c:v>0.11380090045388475</c:v>
                </c:pt>
                <c:pt idx="1477">
                  <c:v>0.11572197975774333</c:v>
                </c:pt>
                <c:pt idx="1478">
                  <c:v>0.11751890006469989</c:v>
                </c:pt>
                <c:pt idx="1479">
                  <c:v>0.11946498090082647</c:v>
                </c:pt>
                <c:pt idx="1480">
                  <c:v>0.12134938157401215</c:v>
                </c:pt>
                <c:pt idx="1481">
                  <c:v>0.12360854689570876</c:v>
                </c:pt>
                <c:pt idx="1482">
                  <c:v>0.1255624593432092</c:v>
                </c:pt>
                <c:pt idx="1483">
                  <c:v>0.12748150754863466</c:v>
                </c:pt>
                <c:pt idx="1484">
                  <c:v>0.12935181122422615</c:v>
                </c:pt>
                <c:pt idx="1485">
                  <c:v>0.12697220976359877</c:v>
                </c:pt>
                <c:pt idx="1486">
                  <c:v>0.12859720159950916</c:v>
                </c:pt>
                <c:pt idx="1487">
                  <c:v>0.13081701879107863</c:v>
                </c:pt>
                <c:pt idx="1488">
                  <c:v>0.12848104773338226</c:v>
                </c:pt>
                <c:pt idx="1489">
                  <c:v>0.13171948635489961</c:v>
                </c:pt>
                <c:pt idx="1490">
                  <c:v>0.13385238201810001</c:v>
                </c:pt>
                <c:pt idx="1491">
                  <c:v>0.13568678065377057</c:v>
                </c:pt>
                <c:pt idx="1492">
                  <c:v>0.13509254293056699</c:v>
                </c:pt>
                <c:pt idx="1493">
                  <c:v>0.13698664664402049</c:v>
                </c:pt>
                <c:pt idx="1494">
                  <c:v>0.13919156364460231</c:v>
                </c:pt>
                <c:pt idx="1495">
                  <c:v>0.14128646968555755</c:v>
                </c:pt>
                <c:pt idx="1496">
                  <c:v>0.14334988462189543</c:v>
                </c:pt>
                <c:pt idx="1497">
                  <c:v>0.14524956161413763</c:v>
                </c:pt>
                <c:pt idx="1498">
                  <c:v>0.1475086553819635</c:v>
                </c:pt>
                <c:pt idx="1499">
                  <c:v>0.14974741431863595</c:v>
                </c:pt>
                <c:pt idx="1500">
                  <c:v>0.15064617730507859</c:v>
                </c:pt>
                <c:pt idx="1501">
                  <c:v>0.1461293006378625</c:v>
                </c:pt>
                <c:pt idx="1502">
                  <c:v>0.14351706668738076</c:v>
                </c:pt>
                <c:pt idx="1503">
                  <c:v>0.14398175593009083</c:v>
                </c:pt>
                <c:pt idx="1504">
                  <c:v>0.1438896666582925</c:v>
                </c:pt>
                <c:pt idx="1505">
                  <c:v>0.14557639059234459</c:v>
                </c:pt>
                <c:pt idx="1506">
                  <c:v>0.14607049289977234</c:v>
                </c:pt>
                <c:pt idx="1507">
                  <c:v>0.14819516898617277</c:v>
                </c:pt>
                <c:pt idx="1508">
                  <c:v>0.14744203774624531</c:v>
                </c:pt>
                <c:pt idx="1509">
                  <c:v>0.139398601091418</c:v>
                </c:pt>
                <c:pt idx="1510">
                  <c:v>0.14094275458046501</c:v>
                </c:pt>
                <c:pt idx="1511">
                  <c:v>0.14315886797843566</c:v>
                </c:pt>
                <c:pt idx="1512">
                  <c:v>0.14509086505155372</c:v>
                </c:pt>
                <c:pt idx="1513">
                  <c:v>0.14724980194153456</c:v>
                </c:pt>
                <c:pt idx="1514">
                  <c:v>0.14734928580356305</c:v>
                </c:pt>
                <c:pt idx="1515">
                  <c:v>0.14929077464329282</c:v>
                </c:pt>
                <c:pt idx="1516">
                  <c:v>0.15139512414739581</c:v>
                </c:pt>
                <c:pt idx="1517">
                  <c:v>0.15307902206119811</c:v>
                </c:pt>
                <c:pt idx="1518">
                  <c:v>0.15410873022408814</c:v>
                </c:pt>
                <c:pt idx="1519">
                  <c:v>0.15604863964216859</c:v>
                </c:pt>
                <c:pt idx="1520">
                  <c:v>0.15852735184855407</c:v>
                </c:pt>
                <c:pt idx="1521">
                  <c:v>0.16066386762330645</c:v>
                </c:pt>
                <c:pt idx="1522">
                  <c:v>0.16255842688918509</c:v>
                </c:pt>
                <c:pt idx="1523">
                  <c:v>0.1633818315890477</c:v>
                </c:pt>
                <c:pt idx="1524">
                  <c:v>0.16497299218486564</c:v>
                </c:pt>
                <c:pt idx="1525">
                  <c:v>0.1673783496010128</c:v>
                </c:pt>
                <c:pt idx="1526">
                  <c:v>0.16993590868195965</c:v>
                </c:pt>
                <c:pt idx="1527">
                  <c:v>0.17227007466220887</c:v>
                </c:pt>
                <c:pt idx="1528">
                  <c:v>0.16844769340680721</c:v>
                </c:pt>
                <c:pt idx="1529">
                  <c:v>0.17012077794810948</c:v>
                </c:pt>
                <c:pt idx="1530">
                  <c:v>0.17080717877973076</c:v>
                </c:pt>
                <c:pt idx="1531">
                  <c:v>0.17222426435430824</c:v>
                </c:pt>
                <c:pt idx="1532">
                  <c:v>0.17317650825911315</c:v>
                </c:pt>
                <c:pt idx="1533">
                  <c:v>0.16266472151645961</c:v>
                </c:pt>
                <c:pt idx="1534">
                  <c:v>0.16552518750818421</c:v>
                </c:pt>
                <c:pt idx="1535">
                  <c:v>0.16800858361041776</c:v>
                </c:pt>
                <c:pt idx="1536">
                  <c:v>0.16986359317738065</c:v>
                </c:pt>
                <c:pt idx="1537">
                  <c:v>0.17237776981941969</c:v>
                </c:pt>
                <c:pt idx="1538">
                  <c:v>0.17361275611095534</c:v>
                </c:pt>
                <c:pt idx="1539">
                  <c:v>0.17638784890918102</c:v>
                </c:pt>
                <c:pt idx="1540">
                  <c:v>0.17918671440228587</c:v>
                </c:pt>
                <c:pt idx="1541">
                  <c:v>0.18078566678212377</c:v>
                </c:pt>
                <c:pt idx="1542">
                  <c:v>0.18298517426135327</c:v>
                </c:pt>
                <c:pt idx="1543">
                  <c:v>0.18574625851495755</c:v>
                </c:pt>
                <c:pt idx="1544">
                  <c:v>0.18708535584288011</c:v>
                </c:pt>
                <c:pt idx="1545">
                  <c:v>0.1899806930209372</c:v>
                </c:pt>
                <c:pt idx="1546">
                  <c:v>0.19274063185085041</c:v>
                </c:pt>
                <c:pt idx="1547">
                  <c:v>0.18786427389800398</c:v>
                </c:pt>
                <c:pt idx="1548">
                  <c:v>0.18735066857060831</c:v>
                </c:pt>
                <c:pt idx="1549">
                  <c:v>0.18652778672082471</c:v>
                </c:pt>
                <c:pt idx="1550">
                  <c:v>0.18753945603631389</c:v>
                </c:pt>
                <c:pt idx="1551">
                  <c:v>0.18520059833905797</c:v>
                </c:pt>
                <c:pt idx="1552">
                  <c:v>0.18813171754761585</c:v>
                </c:pt>
                <c:pt idx="1553">
                  <c:v>0.1832041696869518</c:v>
                </c:pt>
                <c:pt idx="1554">
                  <c:v>0.18161003546672588</c:v>
                </c:pt>
                <c:pt idx="1555">
                  <c:v>0.18107008250604084</c:v>
                </c:pt>
                <c:pt idx="1556">
                  <c:v>0.18395522903461631</c:v>
                </c:pt>
                <c:pt idx="1557">
                  <c:v>0.18585045878313872</c:v>
                </c:pt>
                <c:pt idx="1558">
                  <c:v>0.18747491368176059</c:v>
                </c:pt>
                <c:pt idx="1559">
                  <c:v>0.17942878125265263</c:v>
                </c:pt>
                <c:pt idx="1560">
                  <c:v>0.17583244768010786</c:v>
                </c:pt>
                <c:pt idx="1561">
                  <c:v>0.17630002755515201</c:v>
                </c:pt>
                <c:pt idx="1562">
                  <c:v>0.17759469611349255</c:v>
                </c:pt>
                <c:pt idx="1563">
                  <c:v>0.18029832937820298</c:v>
                </c:pt>
                <c:pt idx="1564">
                  <c:v>0.18315132903822118</c:v>
                </c:pt>
                <c:pt idx="1565">
                  <c:v>0.18524267463161656</c:v>
                </c:pt>
                <c:pt idx="1566">
                  <c:v>0.18643356856754095</c:v>
                </c:pt>
                <c:pt idx="1567">
                  <c:v>0.18380272644817278</c:v>
                </c:pt>
                <c:pt idx="1568">
                  <c:v>0.18255817746373146</c:v>
                </c:pt>
                <c:pt idx="1569">
                  <c:v>0.18440804697743932</c:v>
                </c:pt>
                <c:pt idx="1570">
                  <c:v>0.18119284442932651</c:v>
                </c:pt>
                <c:pt idx="1571">
                  <c:v>0.18124385241809904</c:v>
                </c:pt>
                <c:pt idx="1572">
                  <c:v>0.18365862005517414</c:v>
                </c:pt>
                <c:pt idx="1573">
                  <c:v>0.17045243666143545</c:v>
                </c:pt>
                <c:pt idx="1574">
                  <c:v>0.17268467516101416</c:v>
                </c:pt>
                <c:pt idx="1575">
                  <c:v>0.17465917265809772</c:v>
                </c:pt>
                <c:pt idx="1576">
                  <c:v>0.17704662275089894</c:v>
                </c:pt>
                <c:pt idx="1577">
                  <c:v>0.17960220877224833</c:v>
                </c:pt>
                <c:pt idx="1578">
                  <c:v>0.18189431135817705</c:v>
                </c:pt>
                <c:pt idx="1579">
                  <c:v>0.18315282492524795</c:v>
                </c:pt>
                <c:pt idx="1580">
                  <c:v>0.18599790299102581</c:v>
                </c:pt>
                <c:pt idx="1581">
                  <c:v>0.18867606541936974</c:v>
                </c:pt>
                <c:pt idx="1582">
                  <c:v>0.19087552194518356</c:v>
                </c:pt>
                <c:pt idx="1583">
                  <c:v>0.19004382436371117</c:v>
                </c:pt>
                <c:pt idx="1584">
                  <c:v>0.19147006204748482</c:v>
                </c:pt>
                <c:pt idx="1585">
                  <c:v>0.19054666753234914</c:v>
                </c:pt>
                <c:pt idx="1586">
                  <c:v>0.1931590796478759</c:v>
                </c:pt>
                <c:pt idx="1587">
                  <c:v>0.19187497940050971</c:v>
                </c:pt>
                <c:pt idx="1588">
                  <c:v>0.19475418225548136</c:v>
                </c:pt>
                <c:pt idx="1589">
                  <c:v>0.19365598620271018</c:v>
                </c:pt>
                <c:pt idx="1590">
                  <c:v>0.19069776560928037</c:v>
                </c:pt>
                <c:pt idx="1591">
                  <c:v>0.18071909158842805</c:v>
                </c:pt>
                <c:pt idx="1592">
                  <c:v>0.18048681144365733</c:v>
                </c:pt>
                <c:pt idx="1593">
                  <c:v>0.18230234605337142</c:v>
                </c:pt>
                <c:pt idx="1594">
                  <c:v>0.18255596703057519</c:v>
                </c:pt>
                <c:pt idx="1595">
                  <c:v>0.18533154155134768</c:v>
                </c:pt>
                <c:pt idx="1596">
                  <c:v>0.18814053213604237</c:v>
                </c:pt>
                <c:pt idx="1597">
                  <c:v>0.1728357696157268</c:v>
                </c:pt>
                <c:pt idx="1598">
                  <c:v>0.17580581370053833</c:v>
                </c:pt>
                <c:pt idx="1599">
                  <c:v>0.14139010433906585</c:v>
                </c:pt>
                <c:pt idx="1600">
                  <c:v>0.14027430918859268</c:v>
                </c:pt>
                <c:pt idx="1601">
                  <c:v>0.14240124737487322</c:v>
                </c:pt>
                <c:pt idx="1602">
                  <c:v>0.14365990689314004</c:v>
                </c:pt>
                <c:pt idx="1603">
                  <c:v>0.14573671803577878</c:v>
                </c:pt>
                <c:pt idx="1604">
                  <c:v>0.14176715546050225</c:v>
                </c:pt>
                <c:pt idx="1605">
                  <c:v>0.14364064611549465</c:v>
                </c:pt>
                <c:pt idx="1606">
                  <c:v>0.14557917022655761</c:v>
                </c:pt>
                <c:pt idx="1607">
                  <c:v>0.14776561337343108</c:v>
                </c:pt>
                <c:pt idx="1608">
                  <c:v>0.14838350955795435</c:v>
                </c:pt>
                <c:pt idx="1609">
                  <c:v>0.14767665589835804</c:v>
                </c:pt>
                <c:pt idx="1610">
                  <c:v>0.14854031290727454</c:v>
                </c:pt>
                <c:pt idx="1611">
                  <c:v>0.14875983450461533</c:v>
                </c:pt>
                <c:pt idx="1612">
                  <c:v>0.15106722556582741</c:v>
                </c:pt>
                <c:pt idx="1613">
                  <c:v>0.15323833058200481</c:v>
                </c:pt>
                <c:pt idx="1614">
                  <c:v>0.15417665806688288</c:v>
                </c:pt>
                <c:pt idx="1615">
                  <c:v>0.15330298396830783</c:v>
                </c:pt>
                <c:pt idx="1616">
                  <c:v>0.15545154216275303</c:v>
                </c:pt>
                <c:pt idx="1617">
                  <c:v>0.15754733286720621</c:v>
                </c:pt>
                <c:pt idx="1618">
                  <c:v>0.1402965158761281</c:v>
                </c:pt>
                <c:pt idx="1619">
                  <c:v>0.14249027680850934</c:v>
                </c:pt>
                <c:pt idx="1620">
                  <c:v>0.1448260498437689</c:v>
                </c:pt>
                <c:pt idx="1621">
                  <c:v>0.14676280814841908</c:v>
                </c:pt>
                <c:pt idx="1622">
                  <c:v>0.14494598481327134</c:v>
                </c:pt>
                <c:pt idx="1623">
                  <c:v>0.14705458848753736</c:v>
                </c:pt>
                <c:pt idx="1624">
                  <c:v>0.14947921446103341</c:v>
                </c:pt>
                <c:pt idx="1625">
                  <c:v>0.15071652107312977</c:v>
                </c:pt>
                <c:pt idx="1626">
                  <c:v>0.14478151167261394</c:v>
                </c:pt>
                <c:pt idx="1627">
                  <c:v>0.14704133395539173</c:v>
                </c:pt>
                <c:pt idx="1628">
                  <c:v>0.14726469057962738</c:v>
                </c:pt>
                <c:pt idx="1629">
                  <c:v>0.14295865986741965</c:v>
                </c:pt>
                <c:pt idx="1630">
                  <c:v>0.14376548750215717</c:v>
                </c:pt>
                <c:pt idx="1631">
                  <c:v>0.13739080790896513</c:v>
                </c:pt>
                <c:pt idx="1632">
                  <c:v>0.13915481505672689</c:v>
                </c:pt>
                <c:pt idx="1633">
                  <c:v>0.14076633689497256</c:v>
                </c:pt>
                <c:pt idx="1634">
                  <c:v>0.14146231332042455</c:v>
                </c:pt>
                <c:pt idx="1635">
                  <c:v>0.14065480464952868</c:v>
                </c:pt>
                <c:pt idx="1636">
                  <c:v>0.14283504268552127</c:v>
                </c:pt>
                <c:pt idx="1637">
                  <c:v>0.14515520544031305</c:v>
                </c:pt>
                <c:pt idx="1638">
                  <c:v>0.14264276356824077</c:v>
                </c:pt>
                <c:pt idx="1639">
                  <c:v>0.14457353266020484</c:v>
                </c:pt>
                <c:pt idx="1640">
                  <c:v>0.14417494645751297</c:v>
                </c:pt>
                <c:pt idx="1641">
                  <c:v>0.14579256532485058</c:v>
                </c:pt>
                <c:pt idx="1642">
                  <c:v>0.14557831601767243</c:v>
                </c:pt>
                <c:pt idx="1643">
                  <c:v>0.13406283828457713</c:v>
                </c:pt>
                <c:pt idx="1644">
                  <c:v>0.11916457398058765</c:v>
                </c:pt>
                <c:pt idx="1645">
                  <c:v>0.11969733449218099</c:v>
                </c:pt>
                <c:pt idx="1646">
                  <c:v>0.12127328297534429</c:v>
                </c:pt>
                <c:pt idx="1647">
                  <c:v>0.11861828120779436</c:v>
                </c:pt>
                <c:pt idx="1648">
                  <c:v>0.12042321631487649</c:v>
                </c:pt>
                <c:pt idx="1649">
                  <c:v>0.11800218048343786</c:v>
                </c:pt>
                <c:pt idx="1650">
                  <c:v>0.10514062657775458</c:v>
                </c:pt>
                <c:pt idx="1651">
                  <c:v>0.10607623193428715</c:v>
                </c:pt>
                <c:pt idx="1652">
                  <c:v>0.10591080692924028</c:v>
                </c:pt>
                <c:pt idx="1653">
                  <c:v>0.10678135582372313</c:v>
                </c:pt>
                <c:pt idx="1654">
                  <c:v>0.10831754370283495</c:v>
                </c:pt>
                <c:pt idx="1655">
                  <c:v>0.10708317706429993</c:v>
                </c:pt>
                <c:pt idx="1656">
                  <c:v>0.10749270498789837</c:v>
                </c:pt>
                <c:pt idx="1657">
                  <c:v>0.10898675714008796</c:v>
                </c:pt>
                <c:pt idx="1658">
                  <c:v>0.10458493913768778</c:v>
                </c:pt>
                <c:pt idx="1659">
                  <c:v>0.10619023778807912</c:v>
                </c:pt>
                <c:pt idx="1660">
                  <c:v>0.10662716664655443</c:v>
                </c:pt>
                <c:pt idx="1661">
                  <c:v>0.10762676160457021</c:v>
                </c:pt>
                <c:pt idx="1662">
                  <c:v>0.10832155988265585</c:v>
                </c:pt>
                <c:pt idx="1663">
                  <c:v>0.10849646401140635</c:v>
                </c:pt>
                <c:pt idx="1664">
                  <c:v>0.11007502798644005</c:v>
                </c:pt>
                <c:pt idx="1665">
                  <c:v>0.10629845347466316</c:v>
                </c:pt>
                <c:pt idx="1666">
                  <c:v>0.1058579309346858</c:v>
                </c:pt>
                <c:pt idx="1667">
                  <c:v>0.10634685634503964</c:v>
                </c:pt>
                <c:pt idx="1668">
                  <c:v>0.10760496978488719</c:v>
                </c:pt>
                <c:pt idx="1669">
                  <c:v>0.1067926685399915</c:v>
                </c:pt>
                <c:pt idx="1670">
                  <c:v>0.10814273479504964</c:v>
                </c:pt>
                <c:pt idx="1671">
                  <c:v>0.10761720972283086</c:v>
                </c:pt>
                <c:pt idx="1672">
                  <c:v>0.10819784289120866</c:v>
                </c:pt>
                <c:pt idx="1673">
                  <c:v>0.10980778403286108</c:v>
                </c:pt>
                <c:pt idx="1674">
                  <c:v>0.1103972151222537</c:v>
                </c:pt>
                <c:pt idx="1675">
                  <c:v>0.11211948201111883</c:v>
                </c:pt>
                <c:pt idx="1676">
                  <c:v>0.11238397456642948</c:v>
                </c:pt>
                <c:pt idx="1677">
                  <c:v>0.11404218157843556</c:v>
                </c:pt>
                <c:pt idx="1678">
                  <c:v>0.11176187619689454</c:v>
                </c:pt>
                <c:pt idx="1679">
                  <c:v>0.11100574009387638</c:v>
                </c:pt>
                <c:pt idx="1680">
                  <c:v>0.11225411846503333</c:v>
                </c:pt>
                <c:pt idx="1681">
                  <c:v>0.11378152187574798</c:v>
                </c:pt>
                <c:pt idx="1682">
                  <c:v>0.1155844446819177</c:v>
                </c:pt>
                <c:pt idx="1683">
                  <c:v>0.11706145468598395</c:v>
                </c:pt>
                <c:pt idx="1684">
                  <c:v>0.11886266295946275</c:v>
                </c:pt>
                <c:pt idx="1685">
                  <c:v>0.12000389636176731</c:v>
                </c:pt>
                <c:pt idx="1686">
                  <c:v>0.12173191935533759</c:v>
                </c:pt>
                <c:pt idx="1687">
                  <c:v>0.11766788205489992</c:v>
                </c:pt>
                <c:pt idx="1688">
                  <c:v>0.11937530395841497</c:v>
                </c:pt>
                <c:pt idx="1689">
                  <c:v>0.11664481067561995</c:v>
                </c:pt>
                <c:pt idx="1690">
                  <c:v>0.11648147007052352</c:v>
                </c:pt>
                <c:pt idx="1691">
                  <c:v>0.11651601132172229</c:v>
                </c:pt>
                <c:pt idx="1692">
                  <c:v>0.11829909156382058</c:v>
                </c:pt>
                <c:pt idx="1693">
                  <c:v>0.11425046990321677</c:v>
                </c:pt>
                <c:pt idx="1694">
                  <c:v>0.10712672071882151</c:v>
                </c:pt>
                <c:pt idx="1695">
                  <c:v>0.10874803393839411</c:v>
                </c:pt>
                <c:pt idx="1696">
                  <c:v>0.10299049713167269</c:v>
                </c:pt>
                <c:pt idx="1697">
                  <c:v>0.10408400297468078</c:v>
                </c:pt>
                <c:pt idx="1698">
                  <c:v>0.1054470025430751</c:v>
                </c:pt>
                <c:pt idx="1699">
                  <c:v>0.10659814103175115</c:v>
                </c:pt>
                <c:pt idx="1700">
                  <c:v>0.10787332596023116</c:v>
                </c:pt>
                <c:pt idx="1701">
                  <c:v>0.10947641511160182</c:v>
                </c:pt>
                <c:pt idx="1702">
                  <c:v>0.11035972641103584</c:v>
                </c:pt>
                <c:pt idx="1703">
                  <c:v>0.11180985627276924</c:v>
                </c:pt>
                <c:pt idx="1704">
                  <c:v>0.11380495792639828</c:v>
                </c:pt>
                <c:pt idx="1705">
                  <c:v>0.11129862655360818</c:v>
                </c:pt>
                <c:pt idx="1706">
                  <c:v>0.11186967886507833</c:v>
                </c:pt>
                <c:pt idx="1707">
                  <c:v>0.11331023001966264</c:v>
                </c:pt>
                <c:pt idx="1708">
                  <c:v>0.11475938434142502</c:v>
                </c:pt>
                <c:pt idx="1709">
                  <c:v>0.11245398795748679</c:v>
                </c:pt>
                <c:pt idx="1710">
                  <c:v>0.11393986890407079</c:v>
                </c:pt>
                <c:pt idx="1711">
                  <c:v>0.11398027251358293</c:v>
                </c:pt>
                <c:pt idx="1712">
                  <c:v>0.11470379306306636</c:v>
                </c:pt>
                <c:pt idx="1713">
                  <c:v>0.11613341520877525</c:v>
                </c:pt>
                <c:pt idx="1714">
                  <c:v>0.11549070861892545</c:v>
                </c:pt>
                <c:pt idx="1715">
                  <c:v>0.11509243541183688</c:v>
                </c:pt>
                <c:pt idx="1716">
                  <c:v>0.11683679410185012</c:v>
                </c:pt>
                <c:pt idx="1717">
                  <c:v>0.11821664302544341</c:v>
                </c:pt>
                <c:pt idx="1718">
                  <c:v>0.12007048134876082</c:v>
                </c:pt>
                <c:pt idx="1719">
                  <c:v>0.12135787872881675</c:v>
                </c:pt>
                <c:pt idx="1720">
                  <c:v>0.1216346845259318</c:v>
                </c:pt>
                <c:pt idx="1721">
                  <c:v>0.12145503069932101</c:v>
                </c:pt>
                <c:pt idx="1722">
                  <c:v>0.12257122152356495</c:v>
                </c:pt>
                <c:pt idx="1723">
                  <c:v>0.12391739939620003</c:v>
                </c:pt>
                <c:pt idx="1724">
                  <c:v>0.12588246275428888</c:v>
                </c:pt>
                <c:pt idx="1725">
                  <c:v>0.12467622776710188</c:v>
                </c:pt>
                <c:pt idx="1726">
                  <c:v>0.12652281812081764</c:v>
                </c:pt>
                <c:pt idx="1727">
                  <c:v>0.1283819968255733</c:v>
                </c:pt>
                <c:pt idx="1728">
                  <c:v>0.12975045304406566</c:v>
                </c:pt>
                <c:pt idx="1729">
                  <c:v>0.12620098649797759</c:v>
                </c:pt>
                <c:pt idx="1730">
                  <c:v>0.12281696135207118</c:v>
                </c:pt>
                <c:pt idx="1731">
                  <c:v>0.12295770868734858</c:v>
                </c:pt>
                <c:pt idx="1732">
                  <c:v>0.12445382631870731</c:v>
                </c:pt>
                <c:pt idx="1733">
                  <c:v>0.12617488025868795</c:v>
                </c:pt>
                <c:pt idx="1734">
                  <c:v>0.12492403011569156</c:v>
                </c:pt>
                <c:pt idx="1735">
                  <c:v>0.12552900875386638</c:v>
                </c:pt>
                <c:pt idx="1736">
                  <c:v>0.12675623198255748</c:v>
                </c:pt>
                <c:pt idx="1737">
                  <c:v>0.12728124904960009</c:v>
                </c:pt>
                <c:pt idx="1738">
                  <c:v>0.12915900481755027</c:v>
                </c:pt>
                <c:pt idx="1739">
                  <c:v>0.12780405508378467</c:v>
                </c:pt>
                <c:pt idx="1740">
                  <c:v>0.1288471868028826</c:v>
                </c:pt>
                <c:pt idx="1741">
                  <c:v>0.12996525238623857</c:v>
                </c:pt>
                <c:pt idx="1742">
                  <c:v>0.13192755393516559</c:v>
                </c:pt>
                <c:pt idx="1743">
                  <c:v>0.13399787804187668</c:v>
                </c:pt>
                <c:pt idx="1744">
                  <c:v>0.13539102840166828</c:v>
                </c:pt>
                <c:pt idx="1745">
                  <c:v>0.13741585981258478</c:v>
                </c:pt>
                <c:pt idx="1746">
                  <c:v>0.13903753661074314</c:v>
                </c:pt>
                <c:pt idx="1747">
                  <c:v>0.13463488451402217</c:v>
                </c:pt>
                <c:pt idx="1748">
                  <c:v>0.13419055541781133</c:v>
                </c:pt>
                <c:pt idx="1749">
                  <c:v>0.11639994490154083</c:v>
                </c:pt>
                <c:pt idx="1750">
                  <c:v>9.8100529029260988E-2</c:v>
                </c:pt>
                <c:pt idx="1751">
                  <c:v>9.8975818416393524E-2</c:v>
                </c:pt>
                <c:pt idx="1752">
                  <c:v>9.7973413670194978E-2</c:v>
                </c:pt>
                <c:pt idx="1753">
                  <c:v>9.952747061628521E-2</c:v>
                </c:pt>
                <c:pt idx="1754">
                  <c:v>9.5456254878965696E-2</c:v>
                </c:pt>
                <c:pt idx="1755">
                  <c:v>9.5162482172047438E-2</c:v>
                </c:pt>
                <c:pt idx="1756">
                  <c:v>8.9357280560180871E-2</c:v>
                </c:pt>
                <c:pt idx="1757">
                  <c:v>8.9935664267409079E-2</c:v>
                </c:pt>
                <c:pt idx="1758">
                  <c:v>8.9509868883659569E-2</c:v>
                </c:pt>
                <c:pt idx="1759">
                  <c:v>9.0913322186685158E-2</c:v>
                </c:pt>
                <c:pt idx="1760">
                  <c:v>8.8920304611088283E-2</c:v>
                </c:pt>
                <c:pt idx="1761">
                  <c:v>8.7057053820689276E-2</c:v>
                </c:pt>
                <c:pt idx="1762">
                  <c:v>8.6643340728209409E-2</c:v>
                </c:pt>
                <c:pt idx="1763">
                  <c:v>8.782197903238545E-2</c:v>
                </c:pt>
                <c:pt idx="1764">
                  <c:v>8.9083175527681774E-2</c:v>
                </c:pt>
                <c:pt idx="1765">
                  <c:v>8.7432280257842165E-2</c:v>
                </c:pt>
                <c:pt idx="1766">
                  <c:v>8.8405708559879809E-2</c:v>
                </c:pt>
                <c:pt idx="1767">
                  <c:v>8.4341261996867381E-2</c:v>
                </c:pt>
                <c:pt idx="1768">
                  <c:v>8.1208074302748151E-2</c:v>
                </c:pt>
                <c:pt idx="1769">
                  <c:v>8.2523381861835415E-2</c:v>
                </c:pt>
                <c:pt idx="1770">
                  <c:v>8.3419286783225355E-2</c:v>
                </c:pt>
                <c:pt idx="1771">
                  <c:v>8.4491037889492554E-2</c:v>
                </c:pt>
                <c:pt idx="1772">
                  <c:v>8.5810797256359414E-2</c:v>
                </c:pt>
                <c:pt idx="1773">
                  <c:v>8.6413580271663293E-2</c:v>
                </c:pt>
                <c:pt idx="1774">
                  <c:v>8.6358139568533748E-2</c:v>
                </c:pt>
                <c:pt idx="1775">
                  <c:v>8.7637399788789871E-2</c:v>
                </c:pt>
                <c:pt idx="1776">
                  <c:v>8.8909812545746467E-2</c:v>
                </c:pt>
                <c:pt idx="1777">
                  <c:v>9.028183180794086E-2</c:v>
                </c:pt>
                <c:pt idx="1778">
                  <c:v>9.1726156316187774E-2</c:v>
                </c:pt>
                <c:pt idx="1779">
                  <c:v>9.2178043407570229E-2</c:v>
                </c:pt>
                <c:pt idx="1780">
                  <c:v>9.3351978890768433E-2</c:v>
                </c:pt>
                <c:pt idx="1781">
                  <c:v>9.2306520015282847E-2</c:v>
                </c:pt>
                <c:pt idx="1782">
                  <c:v>8.7717539925212085E-2</c:v>
                </c:pt>
                <c:pt idx="1783">
                  <c:v>8.9085189215187641E-2</c:v>
                </c:pt>
                <c:pt idx="1784">
                  <c:v>8.8736100092252093E-2</c:v>
                </c:pt>
                <c:pt idx="1785">
                  <c:v>8.5875680003195717E-2</c:v>
                </c:pt>
                <c:pt idx="1786">
                  <c:v>8.6997798232268067E-2</c:v>
                </c:pt>
                <c:pt idx="1787">
                  <c:v>8.4881333794830913E-2</c:v>
                </c:pt>
                <c:pt idx="1788">
                  <c:v>8.5515464451006037E-2</c:v>
                </c:pt>
                <c:pt idx="1789">
                  <c:v>8.6511349923120068E-2</c:v>
                </c:pt>
                <c:pt idx="1790">
                  <c:v>8.7042779229368011E-2</c:v>
                </c:pt>
                <c:pt idx="1791">
                  <c:v>8.7924506142191688E-2</c:v>
                </c:pt>
                <c:pt idx="1792">
                  <c:v>7.9881664013716491E-2</c:v>
                </c:pt>
                <c:pt idx="1793">
                  <c:v>7.986716930682182E-2</c:v>
                </c:pt>
                <c:pt idx="1794">
                  <c:v>7.8670998781074933E-2</c:v>
                </c:pt>
                <c:pt idx="1795">
                  <c:v>7.7826449303781312E-2</c:v>
                </c:pt>
                <c:pt idx="1796">
                  <c:v>7.9878527866811308E-2</c:v>
                </c:pt>
                <c:pt idx="1797">
                  <c:v>7.6206564857779768E-2</c:v>
                </c:pt>
                <c:pt idx="1798">
                  <c:v>7.7348806976202264E-2</c:v>
                </c:pt>
                <c:pt idx="1799">
                  <c:v>7.4967516977850132E-2</c:v>
                </c:pt>
                <c:pt idx="1800">
                  <c:v>7.3314875131030341E-2</c:v>
                </c:pt>
                <c:pt idx="1801">
                  <c:v>7.4238490299485468E-2</c:v>
                </c:pt>
                <c:pt idx="1802">
                  <c:v>7.397494949600969E-2</c:v>
                </c:pt>
                <c:pt idx="1803">
                  <c:v>7.4578138932332935E-2</c:v>
                </c:pt>
                <c:pt idx="1804">
                  <c:v>7.5134969759312775E-2</c:v>
                </c:pt>
                <c:pt idx="1805">
                  <c:v>7.6274314431686072E-2</c:v>
                </c:pt>
                <c:pt idx="1806">
                  <c:v>7.7136243472912883E-2</c:v>
                </c:pt>
                <c:pt idx="1807">
                  <c:v>7.8431506370094869E-2</c:v>
                </c:pt>
                <c:pt idx="1808">
                  <c:v>7.5632767743198201E-2</c:v>
                </c:pt>
                <c:pt idx="1809">
                  <c:v>7.6208106263576186E-2</c:v>
                </c:pt>
                <c:pt idx="1810">
                  <c:v>7.732716255967953E-2</c:v>
                </c:pt>
                <c:pt idx="1811">
                  <c:v>7.8058611935773736E-2</c:v>
                </c:pt>
                <c:pt idx="1812">
                  <c:v>7.9191326633244144E-2</c:v>
                </c:pt>
                <c:pt idx="1813">
                  <c:v>7.950209226495307E-2</c:v>
                </c:pt>
                <c:pt idx="1814">
                  <c:v>7.4179810911684171E-2</c:v>
                </c:pt>
                <c:pt idx="1815">
                  <c:v>7.4851023870338596E-2</c:v>
                </c:pt>
                <c:pt idx="1816">
                  <c:v>7.6014004931150209E-2</c:v>
                </c:pt>
                <c:pt idx="1817">
                  <c:v>7.7092383276279666E-2</c:v>
                </c:pt>
                <c:pt idx="1818">
                  <c:v>7.8220287825606583E-2</c:v>
                </c:pt>
                <c:pt idx="1819">
                  <c:v>7.9434899168327647E-2</c:v>
                </c:pt>
                <c:pt idx="1820">
                  <c:v>7.9440095970922969E-2</c:v>
                </c:pt>
                <c:pt idx="1821">
                  <c:v>8.0173456922441058E-2</c:v>
                </c:pt>
                <c:pt idx="1822">
                  <c:v>8.1170099932727044E-2</c:v>
                </c:pt>
                <c:pt idx="1823">
                  <c:v>8.2286974304613736E-2</c:v>
                </c:pt>
                <c:pt idx="1824">
                  <c:v>8.3524469666253556E-2</c:v>
                </c:pt>
                <c:pt idx="1825">
                  <c:v>8.4353841884877656E-2</c:v>
                </c:pt>
                <c:pt idx="1826">
                  <c:v>8.5347018463419633E-2</c:v>
                </c:pt>
                <c:pt idx="1827">
                  <c:v>8.6494744435554979E-2</c:v>
                </c:pt>
                <c:pt idx="1828">
                  <c:v>8.6237382463575443E-2</c:v>
                </c:pt>
                <c:pt idx="1829">
                  <c:v>8.7568231724761844E-2</c:v>
                </c:pt>
                <c:pt idx="1830">
                  <c:v>8.8967882765468256E-2</c:v>
                </c:pt>
                <c:pt idx="1831">
                  <c:v>8.7967613696770364E-2</c:v>
                </c:pt>
                <c:pt idx="1832">
                  <c:v>8.9306042193328106E-2</c:v>
                </c:pt>
                <c:pt idx="1833">
                  <c:v>8.0925643874405123E-2</c:v>
                </c:pt>
                <c:pt idx="1834">
                  <c:v>8.1518435005926371E-2</c:v>
                </c:pt>
                <c:pt idx="1835">
                  <c:v>8.2758182673678862E-2</c:v>
                </c:pt>
                <c:pt idx="1836">
                  <c:v>8.1910012713377889E-2</c:v>
                </c:pt>
                <c:pt idx="1837">
                  <c:v>8.3117545352625402E-2</c:v>
                </c:pt>
                <c:pt idx="1838">
                  <c:v>8.3242145446808469E-2</c:v>
                </c:pt>
                <c:pt idx="1839">
                  <c:v>8.374229931526965E-2</c:v>
                </c:pt>
                <c:pt idx="1840">
                  <c:v>8.4238694098568559E-2</c:v>
                </c:pt>
                <c:pt idx="1841">
                  <c:v>8.5091858458012481E-2</c:v>
                </c:pt>
                <c:pt idx="1842">
                  <c:v>8.5887519919053829E-2</c:v>
                </c:pt>
                <c:pt idx="1843">
                  <c:v>8.6867802618688678E-2</c:v>
                </c:pt>
                <c:pt idx="1844">
                  <c:v>8.8030847479506333E-2</c:v>
                </c:pt>
                <c:pt idx="1845">
                  <c:v>8.9087478696102645E-2</c:v>
                </c:pt>
                <c:pt idx="1846">
                  <c:v>8.9920654952061543E-2</c:v>
                </c:pt>
                <c:pt idx="1847">
                  <c:v>8.7731904549082848E-2</c:v>
                </c:pt>
                <c:pt idx="1848">
                  <c:v>8.9036477115459686E-2</c:v>
                </c:pt>
                <c:pt idx="1849">
                  <c:v>8.9923470079209061E-2</c:v>
                </c:pt>
                <c:pt idx="1850">
                  <c:v>8.9701632928541566E-2</c:v>
                </c:pt>
                <c:pt idx="1851">
                  <c:v>9.0430549113660802E-2</c:v>
                </c:pt>
                <c:pt idx="1852">
                  <c:v>9.1865311705745648E-2</c:v>
                </c:pt>
                <c:pt idx="1853">
                  <c:v>8.7252850169892593E-2</c:v>
                </c:pt>
                <c:pt idx="1854">
                  <c:v>8.7182350866848335E-2</c:v>
                </c:pt>
                <c:pt idx="1855">
                  <c:v>8.8486435389474927E-2</c:v>
                </c:pt>
                <c:pt idx="1856">
                  <c:v>8.8484259519169578E-2</c:v>
                </c:pt>
                <c:pt idx="1857">
                  <c:v>8.9668195975713544E-2</c:v>
                </c:pt>
                <c:pt idx="1858">
                  <c:v>9.0266624252448413E-2</c:v>
                </c:pt>
                <c:pt idx="1859">
                  <c:v>9.1131898986337168E-2</c:v>
                </c:pt>
                <c:pt idx="1860">
                  <c:v>9.2551460559060023E-2</c:v>
                </c:pt>
                <c:pt idx="1861">
                  <c:v>9.3945743274954197E-2</c:v>
                </c:pt>
                <c:pt idx="1862">
                  <c:v>9.5274556864808846E-2</c:v>
                </c:pt>
                <c:pt idx="1863">
                  <c:v>9.6450199575616027E-2</c:v>
                </c:pt>
                <c:pt idx="1864">
                  <c:v>9.609686826155707E-2</c:v>
                </c:pt>
                <c:pt idx="1865">
                  <c:v>9.7580023319611131E-2</c:v>
                </c:pt>
                <c:pt idx="1866">
                  <c:v>9.9036737145220058E-2</c:v>
                </c:pt>
                <c:pt idx="1867">
                  <c:v>9.8440304805696474E-2</c:v>
                </c:pt>
                <c:pt idx="1868">
                  <c:v>9.9975131608949955E-2</c:v>
                </c:pt>
                <c:pt idx="1869">
                  <c:v>0.10068207580724768</c:v>
                </c:pt>
                <c:pt idx="1870">
                  <c:v>0.10221933654655216</c:v>
                </c:pt>
                <c:pt idx="1871">
                  <c:v>0.10408388135540075</c:v>
                </c:pt>
                <c:pt idx="1872">
                  <c:v>0.10520916401410696</c:v>
                </c:pt>
                <c:pt idx="1873">
                  <c:v>0.10616338912374153</c:v>
                </c:pt>
                <c:pt idx="1874">
                  <c:v>0.10753927329497466</c:v>
                </c:pt>
                <c:pt idx="1875">
                  <c:v>0.10853704446097737</c:v>
                </c:pt>
                <c:pt idx="1876">
                  <c:v>0.10950398250744244</c:v>
                </c:pt>
                <c:pt idx="1877">
                  <c:v>0.11071505487652673</c:v>
                </c:pt>
                <c:pt idx="1878">
                  <c:v>0.11206587060408489</c:v>
                </c:pt>
                <c:pt idx="1879">
                  <c:v>0.11271232992960387</c:v>
                </c:pt>
                <c:pt idx="1880">
                  <c:v>0.11449372926525796</c:v>
                </c:pt>
                <c:pt idx="1881">
                  <c:v>0.11533406016373357</c:v>
                </c:pt>
                <c:pt idx="1882">
                  <c:v>0.11582944854655558</c:v>
                </c:pt>
                <c:pt idx="1883">
                  <c:v>0.11759704495825302</c:v>
                </c:pt>
                <c:pt idx="1884">
                  <c:v>0.11943328234859854</c:v>
                </c:pt>
                <c:pt idx="1885">
                  <c:v>0.12083504765429576</c:v>
                </c:pt>
                <c:pt idx="1886">
                  <c:v>0.12029084198569573</c:v>
                </c:pt>
                <c:pt idx="1887">
                  <c:v>0.12213199616507867</c:v>
                </c:pt>
                <c:pt idx="1888">
                  <c:v>0.1218636037916881</c:v>
                </c:pt>
                <c:pt idx="1889">
                  <c:v>0.12363460174258818</c:v>
                </c:pt>
                <c:pt idx="1890">
                  <c:v>0.1242141217321121</c:v>
                </c:pt>
                <c:pt idx="1891">
                  <c:v>0.12577955438312283</c:v>
                </c:pt>
                <c:pt idx="1892">
                  <c:v>0.12751022053457287</c:v>
                </c:pt>
                <c:pt idx="1893">
                  <c:v>0.1293334547204984</c:v>
                </c:pt>
                <c:pt idx="1894">
                  <c:v>0.13096504761372901</c:v>
                </c:pt>
                <c:pt idx="1895">
                  <c:v>0.13258670251955323</c:v>
                </c:pt>
                <c:pt idx="1896">
                  <c:v>0.13338857889564293</c:v>
                </c:pt>
                <c:pt idx="1897">
                  <c:v>0.13526856722930322</c:v>
                </c:pt>
                <c:pt idx="1898">
                  <c:v>0.13670339300374429</c:v>
                </c:pt>
                <c:pt idx="1899">
                  <c:v>0.13883274290608422</c:v>
                </c:pt>
                <c:pt idx="1900">
                  <c:v>0.14006494287283519</c:v>
                </c:pt>
                <c:pt idx="1901">
                  <c:v>0.14041225964404588</c:v>
                </c:pt>
                <c:pt idx="1902">
                  <c:v>0.14197676654952238</c:v>
                </c:pt>
                <c:pt idx="1903">
                  <c:v>0.14337619754051903</c:v>
                </c:pt>
                <c:pt idx="1904">
                  <c:v>0.13812751900851236</c:v>
                </c:pt>
                <c:pt idx="1905">
                  <c:v>0.14010452292675918</c:v>
                </c:pt>
                <c:pt idx="1906">
                  <c:v>0.12800443639487111</c:v>
                </c:pt>
                <c:pt idx="1907">
                  <c:v>8.0208159640983323E-2</c:v>
                </c:pt>
                <c:pt idx="1908">
                  <c:v>8.1332236103895797E-2</c:v>
                </c:pt>
                <c:pt idx="1909">
                  <c:v>7.8818497750110295E-2</c:v>
                </c:pt>
                <c:pt idx="1910">
                  <c:v>7.8722101094576155E-2</c:v>
                </c:pt>
                <c:pt idx="1911">
                  <c:v>7.1288765935120249E-2</c:v>
                </c:pt>
                <c:pt idx="1912">
                  <c:v>7.2216785917338724E-2</c:v>
                </c:pt>
                <c:pt idx="1913">
                  <c:v>7.3388086951872405E-2</c:v>
                </c:pt>
                <c:pt idx="1914">
                  <c:v>7.1842079286214861E-2</c:v>
                </c:pt>
                <c:pt idx="1915">
                  <c:v>7.2806766172295215E-2</c:v>
                </c:pt>
                <c:pt idx="1916">
                  <c:v>7.3703057122552207E-2</c:v>
                </c:pt>
                <c:pt idx="1917">
                  <c:v>7.0697675076339603E-2</c:v>
                </c:pt>
                <c:pt idx="1918">
                  <c:v>7.1548247202608106E-2</c:v>
                </c:pt>
                <c:pt idx="1919">
                  <c:v>7.2610330316676908E-2</c:v>
                </c:pt>
                <c:pt idx="1920">
                  <c:v>7.3636120737230762E-2</c:v>
                </c:pt>
                <c:pt idx="1921">
                  <c:v>7.4125125134756845E-2</c:v>
                </c:pt>
                <c:pt idx="1922">
                  <c:v>7.5244648661773758E-2</c:v>
                </c:pt>
                <c:pt idx="1923">
                  <c:v>7.6211053780381885E-2</c:v>
                </c:pt>
                <c:pt idx="1924">
                  <c:v>7.7405446124419311E-2</c:v>
                </c:pt>
                <c:pt idx="1925">
                  <c:v>7.7736684803988113E-2</c:v>
                </c:pt>
                <c:pt idx="1926">
                  <c:v>7.8272835568887422E-2</c:v>
                </c:pt>
                <c:pt idx="1927">
                  <c:v>7.834170877643469E-2</c:v>
                </c:pt>
                <c:pt idx="1928">
                  <c:v>7.9401777004233592E-2</c:v>
                </c:pt>
                <c:pt idx="1929">
                  <c:v>8.0351684673411042E-2</c:v>
                </c:pt>
                <c:pt idx="1930">
                  <c:v>8.1630109021956304E-2</c:v>
                </c:pt>
                <c:pt idx="1931">
                  <c:v>8.2923815713737067E-2</c:v>
                </c:pt>
                <c:pt idx="1932">
                  <c:v>8.346964530279867E-2</c:v>
                </c:pt>
                <c:pt idx="1933">
                  <c:v>8.46930349177102E-2</c:v>
                </c:pt>
                <c:pt idx="1934">
                  <c:v>8.5655447599109147E-2</c:v>
                </c:pt>
                <c:pt idx="1935">
                  <c:v>8.6732180253470195E-2</c:v>
                </c:pt>
                <c:pt idx="1936">
                  <c:v>8.5481035145100845E-2</c:v>
                </c:pt>
                <c:pt idx="1937">
                  <c:v>8.6730081941221282E-2</c:v>
                </c:pt>
                <c:pt idx="1938">
                  <c:v>8.8071545459446066E-2</c:v>
                </c:pt>
                <c:pt idx="1939">
                  <c:v>8.9209415815303339E-2</c:v>
                </c:pt>
                <c:pt idx="1940">
                  <c:v>8.7985757083282781E-2</c:v>
                </c:pt>
                <c:pt idx="1941">
                  <c:v>8.9306868761578465E-2</c:v>
                </c:pt>
                <c:pt idx="1942">
                  <c:v>8.9090480108355741E-2</c:v>
                </c:pt>
                <c:pt idx="1943">
                  <c:v>9.0469015036003186E-2</c:v>
                </c:pt>
                <c:pt idx="1944">
                  <c:v>8.7434680481045107E-2</c:v>
                </c:pt>
                <c:pt idx="1945">
                  <c:v>8.8217432626617479E-2</c:v>
                </c:pt>
                <c:pt idx="1946">
                  <c:v>8.9536184946254413E-2</c:v>
                </c:pt>
                <c:pt idx="1947">
                  <c:v>8.717143319684241E-2</c:v>
                </c:pt>
                <c:pt idx="1948">
                  <c:v>8.735990676807219E-2</c:v>
                </c:pt>
                <c:pt idx="1949">
                  <c:v>8.8643497807966584E-2</c:v>
                </c:pt>
                <c:pt idx="1950">
                  <c:v>8.9104435549630517E-2</c:v>
                </c:pt>
                <c:pt idx="1951">
                  <c:v>9.0218646932206895E-2</c:v>
                </c:pt>
                <c:pt idx="1952">
                  <c:v>8.8460683410567384E-2</c:v>
                </c:pt>
                <c:pt idx="1953">
                  <c:v>8.9410261502326366E-2</c:v>
                </c:pt>
                <c:pt idx="1954">
                  <c:v>8.939040239645013E-2</c:v>
                </c:pt>
                <c:pt idx="1955">
                  <c:v>8.768658964084336E-2</c:v>
                </c:pt>
                <c:pt idx="1956">
                  <c:v>8.8176094960280046E-2</c:v>
                </c:pt>
                <c:pt idx="1957">
                  <c:v>8.7311264806566452E-2</c:v>
                </c:pt>
                <c:pt idx="1958">
                  <c:v>8.8516883031811142E-2</c:v>
                </c:pt>
                <c:pt idx="1959">
                  <c:v>8.9667751658321429E-2</c:v>
                </c:pt>
                <c:pt idx="1960">
                  <c:v>9.0337705914828481E-2</c:v>
                </c:pt>
                <c:pt idx="1961">
                  <c:v>9.13309009646876E-2</c:v>
                </c:pt>
                <c:pt idx="1962">
                  <c:v>9.2655398700982286E-2</c:v>
                </c:pt>
                <c:pt idx="1963">
                  <c:v>9.3218590473670801E-2</c:v>
                </c:pt>
                <c:pt idx="1964">
                  <c:v>9.4508236475889323E-2</c:v>
                </c:pt>
                <c:pt idx="1965">
                  <c:v>9.5676706320424562E-2</c:v>
                </c:pt>
                <c:pt idx="1966">
                  <c:v>9.7133176925113057E-2</c:v>
                </c:pt>
                <c:pt idx="1967">
                  <c:v>9.8610795650791366E-2</c:v>
                </c:pt>
                <c:pt idx="1968">
                  <c:v>9.9968951841472142E-2</c:v>
                </c:pt>
                <c:pt idx="1969">
                  <c:v>0.10006854629041026</c:v>
                </c:pt>
                <c:pt idx="1970">
                  <c:v>9.2970662227653753E-2</c:v>
                </c:pt>
                <c:pt idx="1971">
                  <c:v>9.413746037496272E-2</c:v>
                </c:pt>
                <c:pt idx="1972">
                  <c:v>9.2987906825761676E-2</c:v>
                </c:pt>
                <c:pt idx="1973">
                  <c:v>9.3134076200401178E-2</c:v>
                </c:pt>
                <c:pt idx="1974">
                  <c:v>9.3394218207058857E-2</c:v>
                </c:pt>
                <c:pt idx="1975">
                  <c:v>9.2748837137006115E-2</c:v>
                </c:pt>
                <c:pt idx="1976">
                  <c:v>9.3865165982581406E-2</c:v>
                </c:pt>
                <c:pt idx="1977">
                  <c:v>9.4543369158587756E-2</c:v>
                </c:pt>
                <c:pt idx="1978">
                  <c:v>9.5526188245957128E-2</c:v>
                </c:pt>
                <c:pt idx="1979">
                  <c:v>9.6359714979975156E-2</c:v>
                </c:pt>
                <c:pt idx="1980">
                  <c:v>9.7750207642635714E-2</c:v>
                </c:pt>
                <c:pt idx="1981">
                  <c:v>8.8415216540214711E-2</c:v>
                </c:pt>
                <c:pt idx="1982">
                  <c:v>8.9609434095596116E-2</c:v>
                </c:pt>
                <c:pt idx="1983">
                  <c:v>8.9458545850759394E-2</c:v>
                </c:pt>
                <c:pt idx="1984">
                  <c:v>8.0907058892722677E-2</c:v>
                </c:pt>
                <c:pt idx="1985">
                  <c:v>8.2202395765375372E-2</c:v>
                </c:pt>
                <c:pt idx="1986">
                  <c:v>8.0297255227872191E-2</c:v>
                </c:pt>
                <c:pt idx="1987">
                  <c:v>8.1494525310229285E-2</c:v>
                </c:pt>
                <c:pt idx="1988">
                  <c:v>6.6123606717754399E-2</c:v>
                </c:pt>
                <c:pt idx="1989">
                  <c:v>6.6683088302322099E-2</c:v>
                </c:pt>
                <c:pt idx="1990">
                  <c:v>6.7418876307024977E-2</c:v>
                </c:pt>
                <c:pt idx="1991">
                  <c:v>6.762992729779177E-2</c:v>
                </c:pt>
                <c:pt idx="1992">
                  <c:v>6.8740614947619308E-2</c:v>
                </c:pt>
                <c:pt idx="1993">
                  <c:v>6.9675715742078356E-2</c:v>
                </c:pt>
                <c:pt idx="1994">
                  <c:v>6.5861229619701908E-2</c:v>
                </c:pt>
                <c:pt idx="1995">
                  <c:v>6.6699503530321891E-2</c:v>
                </c:pt>
                <c:pt idx="1996">
                  <c:v>6.7172585018995146E-2</c:v>
                </c:pt>
                <c:pt idx="1997">
                  <c:v>6.3754938421271445E-2</c:v>
                </c:pt>
                <c:pt idx="1998">
                  <c:v>6.4755216738418803E-2</c:v>
                </c:pt>
                <c:pt idx="1999">
                  <c:v>6.5111320595112904E-2</c:v>
                </c:pt>
                <c:pt idx="2000">
                  <c:v>6.6010444793299275E-2</c:v>
                </c:pt>
                <c:pt idx="2001">
                  <c:v>6.5588846156070704E-2</c:v>
                </c:pt>
                <c:pt idx="2002">
                  <c:v>6.641689558415316E-2</c:v>
                </c:pt>
                <c:pt idx="2003">
                  <c:v>6.6943864026744598E-2</c:v>
                </c:pt>
                <c:pt idx="2004">
                  <c:v>6.5951213506671297E-2</c:v>
                </c:pt>
                <c:pt idx="2005">
                  <c:v>6.6402604885247865E-2</c:v>
                </c:pt>
                <c:pt idx="2006">
                  <c:v>6.7483583322453453E-2</c:v>
                </c:pt>
                <c:pt idx="2007">
                  <c:v>6.851207900298513E-2</c:v>
                </c:pt>
                <c:pt idx="2008">
                  <c:v>6.8869508779721297E-2</c:v>
                </c:pt>
                <c:pt idx="2009">
                  <c:v>6.9846350205576488E-2</c:v>
                </c:pt>
                <c:pt idx="2010">
                  <c:v>7.0520537115457901E-2</c:v>
                </c:pt>
                <c:pt idx="2011">
                  <c:v>7.1559068182163593E-2</c:v>
                </c:pt>
                <c:pt idx="2012">
                  <c:v>6.9070666525076804E-2</c:v>
                </c:pt>
                <c:pt idx="2013">
                  <c:v>6.9979461132474996E-2</c:v>
                </c:pt>
                <c:pt idx="2014">
                  <c:v>6.9008478214218044E-2</c:v>
                </c:pt>
                <c:pt idx="2015">
                  <c:v>6.9795820276846054E-2</c:v>
                </c:pt>
                <c:pt idx="2016">
                  <c:v>6.8319730207702892E-2</c:v>
                </c:pt>
                <c:pt idx="2017">
                  <c:v>6.9006728444945722E-2</c:v>
                </c:pt>
                <c:pt idx="2018">
                  <c:v>6.9474634414189246E-2</c:v>
                </c:pt>
                <c:pt idx="2019">
                  <c:v>7.0575282375666362E-2</c:v>
                </c:pt>
                <c:pt idx="2020">
                  <c:v>7.1583092808184715E-2</c:v>
                </c:pt>
                <c:pt idx="2021">
                  <c:v>7.128836518768028E-2</c:v>
                </c:pt>
                <c:pt idx="2022">
                  <c:v>7.2081203110429773E-2</c:v>
                </c:pt>
                <c:pt idx="2023">
                  <c:v>7.199221769947782E-2</c:v>
                </c:pt>
                <c:pt idx="2024">
                  <c:v>7.2018852699207631E-2</c:v>
                </c:pt>
                <c:pt idx="2025">
                  <c:v>6.5241678170674985E-2</c:v>
                </c:pt>
                <c:pt idx="2026">
                  <c:v>6.6346220706155465E-2</c:v>
                </c:pt>
                <c:pt idx="2027">
                  <c:v>6.6732677401926746E-2</c:v>
                </c:pt>
                <c:pt idx="2028">
                  <c:v>6.7235494964920747E-2</c:v>
                </c:pt>
                <c:pt idx="2029">
                  <c:v>6.8229069633245376E-2</c:v>
                </c:pt>
                <c:pt idx="2030">
                  <c:v>6.7630125049732537E-2</c:v>
                </c:pt>
                <c:pt idx="2031">
                  <c:v>6.8543404467923688E-2</c:v>
                </c:pt>
                <c:pt idx="2032">
                  <c:v>6.7246881631125313E-2</c:v>
                </c:pt>
                <c:pt idx="2033">
                  <c:v>6.7563115064655746E-2</c:v>
                </c:pt>
                <c:pt idx="2034">
                  <c:v>6.5323509988929621E-2</c:v>
                </c:pt>
                <c:pt idx="2035">
                  <c:v>6.6302880861731445E-2</c:v>
                </c:pt>
                <c:pt idx="2036">
                  <c:v>6.7325869323978715E-2</c:v>
                </c:pt>
                <c:pt idx="2037">
                  <c:v>6.7424879023769826E-2</c:v>
                </c:pt>
                <c:pt idx="2038">
                  <c:v>6.8008632887077508E-2</c:v>
                </c:pt>
                <c:pt idx="2039">
                  <c:v>6.901054766514246E-2</c:v>
                </c:pt>
                <c:pt idx="2040">
                  <c:v>6.1547457541362573E-2</c:v>
                </c:pt>
                <c:pt idx="2041">
                  <c:v>6.1492936582421817E-2</c:v>
                </c:pt>
                <c:pt idx="2042">
                  <c:v>6.154207225079579E-2</c:v>
                </c:pt>
                <c:pt idx="2043">
                  <c:v>6.227843789839585E-2</c:v>
                </c:pt>
                <c:pt idx="2044">
                  <c:v>6.2429331415943333E-2</c:v>
                </c:pt>
                <c:pt idx="2045">
                  <c:v>6.3251892136036839E-2</c:v>
                </c:pt>
                <c:pt idx="2046">
                  <c:v>6.4263160264006455E-2</c:v>
                </c:pt>
                <c:pt idx="2047">
                  <c:v>6.4513849064085679E-2</c:v>
                </c:pt>
                <c:pt idx="2048">
                  <c:v>6.4038039937673194E-2</c:v>
                </c:pt>
                <c:pt idx="2049">
                  <c:v>6.4740369651868343E-2</c:v>
                </c:pt>
                <c:pt idx="2050">
                  <c:v>6.5461725333948159E-2</c:v>
                </c:pt>
                <c:pt idx="2051">
                  <c:v>6.6445178252142328E-2</c:v>
                </c:pt>
                <c:pt idx="2052">
                  <c:v>6.7029968246801547E-2</c:v>
                </c:pt>
                <c:pt idx="2053">
                  <c:v>6.7814447192442118E-2</c:v>
                </c:pt>
                <c:pt idx="2054">
                  <c:v>6.8458559333801738E-2</c:v>
                </c:pt>
                <c:pt idx="2055">
                  <c:v>6.7515369308655301E-2</c:v>
                </c:pt>
                <c:pt idx="2056">
                  <c:v>6.8129643678699683E-2</c:v>
                </c:pt>
                <c:pt idx="2057">
                  <c:v>6.6433059209577511E-2</c:v>
                </c:pt>
                <c:pt idx="2058">
                  <c:v>6.6539885503073617E-2</c:v>
                </c:pt>
                <c:pt idx="2059">
                  <c:v>6.7365571898885118E-2</c:v>
                </c:pt>
                <c:pt idx="2060">
                  <c:v>6.7865007938913577E-2</c:v>
                </c:pt>
                <c:pt idx="2061">
                  <c:v>6.8867854299382164E-2</c:v>
                </c:pt>
                <c:pt idx="2062">
                  <c:v>6.8611725494783379E-2</c:v>
                </c:pt>
                <c:pt idx="2063">
                  <c:v>6.8648207801183914E-2</c:v>
                </c:pt>
                <c:pt idx="2064">
                  <c:v>6.8848724618010018E-2</c:v>
                </c:pt>
                <c:pt idx="2065">
                  <c:v>6.9792467783547377E-2</c:v>
                </c:pt>
                <c:pt idx="2066">
                  <c:v>7.1203557089769123E-2</c:v>
                </c:pt>
                <c:pt idx="2067">
                  <c:v>6.8333627299679414E-2</c:v>
                </c:pt>
                <c:pt idx="2068">
                  <c:v>6.819368775751504E-2</c:v>
                </c:pt>
                <c:pt idx="2069">
                  <c:v>6.9429121101783856E-2</c:v>
                </c:pt>
                <c:pt idx="2070">
                  <c:v>7.0157556058277823E-2</c:v>
                </c:pt>
                <c:pt idx="2071">
                  <c:v>7.0957645246799553E-2</c:v>
                </c:pt>
                <c:pt idx="2072">
                  <c:v>7.189590574627279E-2</c:v>
                </c:pt>
                <c:pt idx="2073">
                  <c:v>7.2343345809692594E-2</c:v>
                </c:pt>
                <c:pt idx="2074">
                  <c:v>7.2767427801170612E-2</c:v>
                </c:pt>
                <c:pt idx="2075">
                  <c:v>7.3922034969359299E-2</c:v>
                </c:pt>
                <c:pt idx="2076">
                  <c:v>7.4568658996458259E-2</c:v>
                </c:pt>
                <c:pt idx="2077">
                  <c:v>7.5529067440310169E-2</c:v>
                </c:pt>
                <c:pt idx="2078">
                  <c:v>7.6645148199409111E-2</c:v>
                </c:pt>
                <c:pt idx="2079">
                  <c:v>7.5649758496310046E-2</c:v>
                </c:pt>
                <c:pt idx="2080">
                  <c:v>7.542705050003462E-2</c:v>
                </c:pt>
                <c:pt idx="2081">
                  <c:v>7.4830106083901851E-2</c:v>
                </c:pt>
                <c:pt idx="2082">
                  <c:v>7.5713990470699807E-2</c:v>
                </c:pt>
                <c:pt idx="2083">
                  <c:v>7.4811626136895515E-2</c:v>
                </c:pt>
                <c:pt idx="2084">
                  <c:v>7.592081203819627E-2</c:v>
                </c:pt>
                <c:pt idx="2085">
                  <c:v>7.7061667688930025E-2</c:v>
                </c:pt>
                <c:pt idx="2086">
                  <c:v>7.4104443823680102E-2</c:v>
                </c:pt>
                <c:pt idx="2087">
                  <c:v>7.5110732195100963E-2</c:v>
                </c:pt>
                <c:pt idx="2088">
                  <c:v>7.624030629852635E-2</c:v>
                </c:pt>
                <c:pt idx="2089">
                  <c:v>7.664189805175313E-2</c:v>
                </c:pt>
                <c:pt idx="2090">
                  <c:v>7.7078917875039094E-2</c:v>
                </c:pt>
                <c:pt idx="2091">
                  <c:v>7.7379079383257166E-2</c:v>
                </c:pt>
                <c:pt idx="2092">
                  <c:v>7.7323179252761859E-2</c:v>
                </c:pt>
                <c:pt idx="2093">
                  <c:v>7.3446202897849436E-2</c:v>
                </c:pt>
                <c:pt idx="2094">
                  <c:v>7.4858052625139213E-2</c:v>
                </c:pt>
                <c:pt idx="2095">
                  <c:v>7.4022139945446291E-2</c:v>
                </c:pt>
                <c:pt idx="2096">
                  <c:v>7.3835563384092376E-2</c:v>
                </c:pt>
                <c:pt idx="2097">
                  <c:v>6.7985237572891488E-2</c:v>
                </c:pt>
                <c:pt idx="2098">
                  <c:v>6.9339344424515767E-2</c:v>
                </c:pt>
                <c:pt idx="2099">
                  <c:v>6.8882479732311888E-2</c:v>
                </c:pt>
                <c:pt idx="2100">
                  <c:v>6.9774326143921622E-2</c:v>
                </c:pt>
                <c:pt idx="2101">
                  <c:v>7.0203232801325427E-2</c:v>
                </c:pt>
                <c:pt idx="2102">
                  <c:v>7.0391672679519873E-2</c:v>
                </c:pt>
                <c:pt idx="2103">
                  <c:v>7.1190258501326806E-2</c:v>
                </c:pt>
                <c:pt idx="2104">
                  <c:v>7.2256008859064483E-2</c:v>
                </c:pt>
                <c:pt idx="2105">
                  <c:v>7.0855224349575613E-2</c:v>
                </c:pt>
                <c:pt idx="2106">
                  <c:v>7.0530348990958933E-2</c:v>
                </c:pt>
                <c:pt idx="2107">
                  <c:v>7.0574189609076715E-2</c:v>
                </c:pt>
                <c:pt idx="2108">
                  <c:v>7.1102222607735896E-2</c:v>
                </c:pt>
                <c:pt idx="2109">
                  <c:v>7.2149160972996909E-2</c:v>
                </c:pt>
                <c:pt idx="2110">
                  <c:v>7.2718934382861256E-2</c:v>
                </c:pt>
                <c:pt idx="2111">
                  <c:v>7.3057062496291084E-2</c:v>
                </c:pt>
                <c:pt idx="2112">
                  <c:v>7.1179431866089299E-2</c:v>
                </c:pt>
                <c:pt idx="2113">
                  <c:v>7.1163612800369924E-2</c:v>
                </c:pt>
                <c:pt idx="2114">
                  <c:v>6.8261196650109268E-2</c:v>
                </c:pt>
                <c:pt idx="2115">
                  <c:v>6.9364169826836075E-2</c:v>
                </c:pt>
                <c:pt idx="2116">
                  <c:v>6.87456703637431E-2</c:v>
                </c:pt>
                <c:pt idx="2117">
                  <c:v>6.9638670354548501E-2</c:v>
                </c:pt>
                <c:pt idx="2118">
                  <c:v>7.0406478117853721E-2</c:v>
                </c:pt>
                <c:pt idx="2119">
                  <c:v>6.9736458978961663E-2</c:v>
                </c:pt>
                <c:pt idx="2120">
                  <c:v>7.0026770749314987E-2</c:v>
                </c:pt>
                <c:pt idx="2121">
                  <c:v>7.0989662780308813E-2</c:v>
                </c:pt>
                <c:pt idx="2122">
                  <c:v>7.20203289563284E-2</c:v>
                </c:pt>
                <c:pt idx="2123">
                  <c:v>7.3420231624369531E-2</c:v>
                </c:pt>
                <c:pt idx="2124">
                  <c:v>7.4624433999647105E-2</c:v>
                </c:pt>
                <c:pt idx="2125">
                  <c:v>7.5811879047719619E-2</c:v>
                </c:pt>
                <c:pt idx="2126">
                  <c:v>6.9820696327983767E-2</c:v>
                </c:pt>
                <c:pt idx="2127">
                  <c:v>6.7667874145918946E-2</c:v>
                </c:pt>
                <c:pt idx="2128">
                  <c:v>6.7929161953811837E-2</c:v>
                </c:pt>
                <c:pt idx="2129">
                  <c:v>6.8303847748612076E-2</c:v>
                </c:pt>
                <c:pt idx="2130">
                  <c:v>6.9585349592628271E-2</c:v>
                </c:pt>
                <c:pt idx="2131">
                  <c:v>7.0750470001689172E-2</c:v>
                </c:pt>
                <c:pt idx="2132">
                  <c:v>7.1797705564529427E-2</c:v>
                </c:pt>
                <c:pt idx="2133">
                  <c:v>7.2837146258406871E-2</c:v>
                </c:pt>
                <c:pt idx="2134">
                  <c:v>7.3390503727448833E-2</c:v>
                </c:pt>
                <c:pt idx="2135">
                  <c:v>7.4019071952172985E-2</c:v>
                </c:pt>
                <c:pt idx="2136">
                  <c:v>7.2814498452366386E-2</c:v>
                </c:pt>
                <c:pt idx="2137">
                  <c:v>7.3470034271581608E-2</c:v>
                </c:pt>
                <c:pt idx="2138">
                  <c:v>7.2682196849452804E-2</c:v>
                </c:pt>
                <c:pt idx="2139">
                  <c:v>7.3743103749910929E-2</c:v>
                </c:pt>
                <c:pt idx="2140">
                  <c:v>7.4788149579364221E-2</c:v>
                </c:pt>
                <c:pt idx="2141">
                  <c:v>7.5938441965191866E-2</c:v>
                </c:pt>
                <c:pt idx="2142">
                  <c:v>7.705421552685339E-2</c:v>
                </c:pt>
                <c:pt idx="2143">
                  <c:v>7.6442118312289101E-2</c:v>
                </c:pt>
                <c:pt idx="2144">
                  <c:v>7.6730012977877154E-2</c:v>
                </c:pt>
                <c:pt idx="2145">
                  <c:v>7.7413266122682955E-2</c:v>
                </c:pt>
                <c:pt idx="2146">
                  <c:v>7.7679174030895998E-2</c:v>
                </c:pt>
                <c:pt idx="2147">
                  <c:v>7.7798719656202997E-2</c:v>
                </c:pt>
                <c:pt idx="2148">
                  <c:v>7.9243178030061354E-2</c:v>
                </c:pt>
                <c:pt idx="2149">
                  <c:v>8.0517745030125737E-2</c:v>
                </c:pt>
                <c:pt idx="2150">
                  <c:v>8.1329104151532286E-2</c:v>
                </c:pt>
                <c:pt idx="2151">
                  <c:v>8.2720959555882975E-2</c:v>
                </c:pt>
                <c:pt idx="2152">
                  <c:v>8.3189557268452619E-2</c:v>
                </c:pt>
                <c:pt idx="2153">
                  <c:v>8.0998166535459326E-2</c:v>
                </c:pt>
                <c:pt idx="2154">
                  <c:v>8.0632088029408799E-2</c:v>
                </c:pt>
                <c:pt idx="2155">
                  <c:v>8.0693985613414079E-2</c:v>
                </c:pt>
                <c:pt idx="2156">
                  <c:v>8.0310488783756323E-2</c:v>
                </c:pt>
                <c:pt idx="2157">
                  <c:v>8.1493794569153608E-2</c:v>
                </c:pt>
                <c:pt idx="2158">
                  <c:v>8.2423024132945943E-2</c:v>
                </c:pt>
                <c:pt idx="2159">
                  <c:v>8.3238652254104858E-2</c:v>
                </c:pt>
                <c:pt idx="2160">
                  <c:v>8.4568211399682486E-2</c:v>
                </c:pt>
                <c:pt idx="2161">
                  <c:v>8.4838715543527898E-2</c:v>
                </c:pt>
                <c:pt idx="2162">
                  <c:v>8.5934459712179029E-2</c:v>
                </c:pt>
                <c:pt idx="2163">
                  <c:v>8.677906637164115E-2</c:v>
                </c:pt>
                <c:pt idx="2164">
                  <c:v>8.8082661101436172E-2</c:v>
                </c:pt>
                <c:pt idx="2165">
                  <c:v>8.8946568514246871E-2</c:v>
                </c:pt>
                <c:pt idx="2166">
                  <c:v>9.0400345846867666E-2</c:v>
                </c:pt>
                <c:pt idx="2167">
                  <c:v>9.1065955281307259E-2</c:v>
                </c:pt>
                <c:pt idx="2168">
                  <c:v>9.2436265236778947E-2</c:v>
                </c:pt>
                <c:pt idx="2169">
                  <c:v>9.385045218541084E-2</c:v>
                </c:pt>
                <c:pt idx="2170">
                  <c:v>9.5278862277690196E-2</c:v>
                </c:pt>
                <c:pt idx="2171">
                  <c:v>9.6237016132635134E-2</c:v>
                </c:pt>
                <c:pt idx="2172">
                  <c:v>9.5822892493081943E-2</c:v>
                </c:pt>
                <c:pt idx="2173">
                  <c:v>9.7281085580061863E-2</c:v>
                </c:pt>
                <c:pt idx="2174">
                  <c:v>9.8572042607173838E-2</c:v>
                </c:pt>
                <c:pt idx="2175">
                  <c:v>9.9323756597128526E-2</c:v>
                </c:pt>
                <c:pt idx="2176">
                  <c:v>9.3288995722551518E-2</c:v>
                </c:pt>
                <c:pt idx="2177">
                  <c:v>9.4710120968880471E-2</c:v>
                </c:pt>
                <c:pt idx="2178">
                  <c:v>9.6304186195808703E-2</c:v>
                </c:pt>
                <c:pt idx="2179">
                  <c:v>9.1276669727091336E-2</c:v>
                </c:pt>
                <c:pt idx="2180">
                  <c:v>9.2400849760262638E-2</c:v>
                </c:pt>
                <c:pt idx="2181">
                  <c:v>9.3790902134946799E-2</c:v>
                </c:pt>
                <c:pt idx="2182">
                  <c:v>9.3766611576188499E-2</c:v>
                </c:pt>
                <c:pt idx="2183">
                  <c:v>9.5194306634596937E-2</c:v>
                </c:pt>
                <c:pt idx="2184">
                  <c:v>9.6614778374479252E-2</c:v>
                </c:pt>
                <c:pt idx="2185">
                  <c:v>9.7265927988929635E-2</c:v>
                </c:pt>
                <c:pt idx="2186">
                  <c:v>9.5816254934142711E-2</c:v>
                </c:pt>
                <c:pt idx="2187">
                  <c:v>9.6607710551761747E-2</c:v>
                </c:pt>
                <c:pt idx="2188">
                  <c:v>9.762788228156874E-2</c:v>
                </c:pt>
                <c:pt idx="2189">
                  <c:v>9.9106288128534142E-2</c:v>
                </c:pt>
                <c:pt idx="2190">
                  <c:v>0.10037477849006304</c:v>
                </c:pt>
                <c:pt idx="2191">
                  <c:v>0.10133398152192225</c:v>
                </c:pt>
                <c:pt idx="2192">
                  <c:v>0.10255065297723444</c:v>
                </c:pt>
                <c:pt idx="2193">
                  <c:v>0.10140636104722206</c:v>
                </c:pt>
                <c:pt idx="2194">
                  <c:v>9.9222214741756742E-2</c:v>
                </c:pt>
                <c:pt idx="2195">
                  <c:v>0.10057902860134636</c:v>
                </c:pt>
                <c:pt idx="2196">
                  <c:v>0.10046552078974515</c:v>
                </c:pt>
                <c:pt idx="2197">
                  <c:v>0.10238873007139761</c:v>
                </c:pt>
                <c:pt idx="2198">
                  <c:v>0.10182627980666645</c:v>
                </c:pt>
                <c:pt idx="2199">
                  <c:v>0.10349253082282518</c:v>
                </c:pt>
                <c:pt idx="2200">
                  <c:v>0.10166458723700815</c:v>
                </c:pt>
                <c:pt idx="2201">
                  <c:v>0.10339713515222818</c:v>
                </c:pt>
                <c:pt idx="2202">
                  <c:v>0.10079281989183994</c:v>
                </c:pt>
                <c:pt idx="2203">
                  <c:v>0.10193906563117724</c:v>
                </c:pt>
                <c:pt idx="2204">
                  <c:v>9.8479854960618174E-2</c:v>
                </c:pt>
                <c:pt idx="2205">
                  <c:v>9.9979960802658419E-2</c:v>
                </c:pt>
                <c:pt idx="2206">
                  <c:v>0.10149288166906659</c:v>
                </c:pt>
                <c:pt idx="2207">
                  <c:v>0.10299135872629943</c:v>
                </c:pt>
                <c:pt idx="2208">
                  <c:v>0.10310576452849678</c:v>
                </c:pt>
                <c:pt idx="2209">
                  <c:v>0.10366418729204792</c:v>
                </c:pt>
                <c:pt idx="2210">
                  <c:v>0.10525712320513204</c:v>
                </c:pt>
                <c:pt idx="2211">
                  <c:v>0.10586240201457754</c:v>
                </c:pt>
                <c:pt idx="2212">
                  <c:v>0.10461107176998737</c:v>
                </c:pt>
                <c:pt idx="2213">
                  <c:v>0.10611553791399661</c:v>
                </c:pt>
                <c:pt idx="2214">
                  <c:v>0.10772444484265953</c:v>
                </c:pt>
                <c:pt idx="2215">
                  <c:v>0.10941030591219483</c:v>
                </c:pt>
                <c:pt idx="2216">
                  <c:v>0.11001934674467755</c:v>
                </c:pt>
                <c:pt idx="2217">
                  <c:v>0.11069618471949548</c:v>
                </c:pt>
                <c:pt idx="2218">
                  <c:v>0.1108739237897616</c:v>
                </c:pt>
                <c:pt idx="2219">
                  <c:v>0.11233592438236122</c:v>
                </c:pt>
                <c:pt idx="2220">
                  <c:v>0.1140770373113804</c:v>
                </c:pt>
                <c:pt idx="2221">
                  <c:v>0.1050539769510639</c:v>
                </c:pt>
                <c:pt idx="2222">
                  <c:v>0.10664687211315545</c:v>
                </c:pt>
                <c:pt idx="2223">
                  <c:v>0.1082178751602355</c:v>
                </c:pt>
                <c:pt idx="2224">
                  <c:v>0.10946053618853518</c:v>
                </c:pt>
                <c:pt idx="2225">
                  <c:v>0.11088237656838881</c:v>
                </c:pt>
                <c:pt idx="2226">
                  <c:v>0.1115742268071529</c:v>
                </c:pt>
                <c:pt idx="2227">
                  <c:v>0.11186133791258872</c:v>
                </c:pt>
                <c:pt idx="2228">
                  <c:v>0.11344819612525289</c:v>
                </c:pt>
                <c:pt idx="2229">
                  <c:v>0.11487870260710684</c:v>
                </c:pt>
                <c:pt idx="2230">
                  <c:v>0.11391907923421229</c:v>
                </c:pt>
                <c:pt idx="2231">
                  <c:v>0.10264916972678841</c:v>
                </c:pt>
                <c:pt idx="2232">
                  <c:v>0.10367934627623802</c:v>
                </c:pt>
                <c:pt idx="2233">
                  <c:v>9.9425171336567336E-2</c:v>
                </c:pt>
                <c:pt idx="2234">
                  <c:v>9.7276380402514323E-2</c:v>
                </c:pt>
                <c:pt idx="2235">
                  <c:v>9.6759034220048293E-2</c:v>
                </c:pt>
                <c:pt idx="2236">
                  <c:v>9.8198048051945666E-2</c:v>
                </c:pt>
                <c:pt idx="2237">
                  <c:v>9.9653573528202852E-2</c:v>
                </c:pt>
                <c:pt idx="2238">
                  <c:v>0.10127706884762291</c:v>
                </c:pt>
                <c:pt idx="2239">
                  <c:v>0.10207193118421853</c:v>
                </c:pt>
                <c:pt idx="2240">
                  <c:v>9.8722412027705028E-2</c:v>
                </c:pt>
                <c:pt idx="2241">
                  <c:v>9.8736402284978722E-2</c:v>
                </c:pt>
                <c:pt idx="2242">
                  <c:v>9.7151810563903152E-2</c:v>
                </c:pt>
                <c:pt idx="2243">
                  <c:v>9.8530072643439576E-2</c:v>
                </c:pt>
                <c:pt idx="2244">
                  <c:v>9.973770087797057E-2</c:v>
                </c:pt>
                <c:pt idx="2245">
                  <c:v>9.9172900650948526E-2</c:v>
                </c:pt>
                <c:pt idx="2246">
                  <c:v>0.10053390035637108</c:v>
                </c:pt>
                <c:pt idx="2247">
                  <c:v>0.10200023941828183</c:v>
                </c:pt>
                <c:pt idx="2248">
                  <c:v>9.6770848199334666E-2</c:v>
                </c:pt>
                <c:pt idx="2249">
                  <c:v>9.819972572425166E-2</c:v>
                </c:pt>
                <c:pt idx="2250">
                  <c:v>9.9530713058951364E-2</c:v>
                </c:pt>
                <c:pt idx="2251">
                  <c:v>0.10097074441149954</c:v>
                </c:pt>
                <c:pt idx="2252">
                  <c:v>0.10261808679750804</c:v>
                </c:pt>
                <c:pt idx="2253">
                  <c:v>0.10446523412339088</c:v>
                </c:pt>
                <c:pt idx="2254">
                  <c:v>0.10585895477485369</c:v>
                </c:pt>
                <c:pt idx="2255">
                  <c:v>0.10617742706690543</c:v>
                </c:pt>
                <c:pt idx="2256">
                  <c:v>0.10705831363087899</c:v>
                </c:pt>
                <c:pt idx="2257">
                  <c:v>0.10503149993620571</c:v>
                </c:pt>
                <c:pt idx="2258">
                  <c:v>0.10045675659020221</c:v>
                </c:pt>
                <c:pt idx="2259">
                  <c:v>0.10025264505525598</c:v>
                </c:pt>
                <c:pt idx="2260">
                  <c:v>9.9189837996324179E-2</c:v>
                </c:pt>
                <c:pt idx="2261">
                  <c:v>9.7858368754653868E-2</c:v>
                </c:pt>
                <c:pt idx="2262">
                  <c:v>9.5079650366598725E-2</c:v>
                </c:pt>
                <c:pt idx="2263">
                  <c:v>9.6568159424842412E-2</c:v>
                </c:pt>
                <c:pt idx="2264">
                  <c:v>9.7963986563741667E-2</c:v>
                </c:pt>
                <c:pt idx="2265">
                  <c:v>9.9397550987290528E-2</c:v>
                </c:pt>
                <c:pt idx="2266">
                  <c:v>0.10073056580480153</c:v>
                </c:pt>
                <c:pt idx="2267">
                  <c:v>0.10225055684359791</c:v>
                </c:pt>
                <c:pt idx="2268">
                  <c:v>0.1019244491614236</c:v>
                </c:pt>
                <c:pt idx="2269">
                  <c:v>9.9851498079750078E-2</c:v>
                </c:pt>
                <c:pt idx="2270">
                  <c:v>9.3879658474866665E-2</c:v>
                </c:pt>
                <c:pt idx="2271">
                  <c:v>9.5061951984009851E-2</c:v>
                </c:pt>
                <c:pt idx="2272">
                  <c:v>9.5310773999979309E-2</c:v>
                </c:pt>
                <c:pt idx="2273">
                  <c:v>9.6756546387383666E-2</c:v>
                </c:pt>
                <c:pt idx="2274">
                  <c:v>9.7753647441349137E-2</c:v>
                </c:pt>
                <c:pt idx="2275">
                  <c:v>9.3867800039275431E-2</c:v>
                </c:pt>
                <c:pt idx="2276">
                  <c:v>9.217100440075858E-2</c:v>
                </c:pt>
                <c:pt idx="2277">
                  <c:v>9.3306193614926161E-2</c:v>
                </c:pt>
                <c:pt idx="2278">
                  <c:v>9.4773207671471446E-2</c:v>
                </c:pt>
                <c:pt idx="2279">
                  <c:v>9.6018809751411971E-2</c:v>
                </c:pt>
                <c:pt idx="2280">
                  <c:v>9.6049964921083544E-2</c:v>
                </c:pt>
                <c:pt idx="2281">
                  <c:v>9.7481675433278347E-2</c:v>
                </c:pt>
                <c:pt idx="2282">
                  <c:v>9.5580114787765194E-2</c:v>
                </c:pt>
                <c:pt idx="2283">
                  <c:v>9.6557976509314539E-2</c:v>
                </c:pt>
                <c:pt idx="2284">
                  <c:v>9.6750707882711173E-2</c:v>
                </c:pt>
                <c:pt idx="2285">
                  <c:v>8.9337762298236298E-2</c:v>
                </c:pt>
                <c:pt idx="2286">
                  <c:v>8.9367864768214039E-2</c:v>
                </c:pt>
                <c:pt idx="2287">
                  <c:v>9.0647220238197601E-2</c:v>
                </c:pt>
                <c:pt idx="2288">
                  <c:v>9.049600182856922E-2</c:v>
                </c:pt>
                <c:pt idx="2289">
                  <c:v>9.1850747222219725E-2</c:v>
                </c:pt>
                <c:pt idx="2290">
                  <c:v>9.1723701341735187E-2</c:v>
                </c:pt>
                <c:pt idx="2291">
                  <c:v>9.2593720535375318E-2</c:v>
                </c:pt>
                <c:pt idx="2292">
                  <c:v>9.3898096308259058E-2</c:v>
                </c:pt>
                <c:pt idx="2293">
                  <c:v>9.0035573968323596E-2</c:v>
                </c:pt>
                <c:pt idx="2294">
                  <c:v>8.9709997892730625E-2</c:v>
                </c:pt>
                <c:pt idx="2295">
                  <c:v>9.0419016685060472E-2</c:v>
                </c:pt>
                <c:pt idx="2296">
                  <c:v>9.0267872027628926E-2</c:v>
                </c:pt>
                <c:pt idx="2297">
                  <c:v>8.8343145710953697E-2</c:v>
                </c:pt>
                <c:pt idx="2298">
                  <c:v>8.9930478048413753E-2</c:v>
                </c:pt>
                <c:pt idx="2299">
                  <c:v>9.2531961005719324E-2</c:v>
                </c:pt>
                <c:pt idx="2300">
                  <c:v>9.1270071921624008E-2</c:v>
                </c:pt>
                <c:pt idx="2301">
                  <c:v>9.2200419619763135E-2</c:v>
                </c:pt>
                <c:pt idx="2302">
                  <c:v>9.3473747047056757E-2</c:v>
                </c:pt>
                <c:pt idx="2303">
                  <c:v>9.3516932323799845E-2</c:v>
                </c:pt>
                <c:pt idx="2304">
                  <c:v>9.4739832375009089E-2</c:v>
                </c:pt>
                <c:pt idx="2305">
                  <c:v>9.5947066251467997E-2</c:v>
                </c:pt>
                <c:pt idx="2306">
                  <c:v>9.710822643690134E-2</c:v>
                </c:pt>
                <c:pt idx="2307">
                  <c:v>8.4129823187300917E-2</c:v>
                </c:pt>
                <c:pt idx="2308">
                  <c:v>8.544768146998391E-2</c:v>
                </c:pt>
                <c:pt idx="2309">
                  <c:v>8.5628533448322844E-2</c:v>
                </c:pt>
                <c:pt idx="2310">
                  <c:v>8.1941087005528809E-2</c:v>
                </c:pt>
                <c:pt idx="2311">
                  <c:v>7.9004483984883092E-2</c:v>
                </c:pt>
                <c:pt idx="2312">
                  <c:v>7.8804986406151245E-2</c:v>
                </c:pt>
                <c:pt idx="2313">
                  <c:v>7.9622162570413935E-2</c:v>
                </c:pt>
                <c:pt idx="2314">
                  <c:v>8.1692294455612616E-2</c:v>
                </c:pt>
                <c:pt idx="2315">
                  <c:v>8.3084554840882785E-2</c:v>
                </c:pt>
                <c:pt idx="2316">
                  <c:v>8.3382965177818028E-2</c:v>
                </c:pt>
                <c:pt idx="2317">
                  <c:v>8.4197358182316315E-2</c:v>
                </c:pt>
                <c:pt idx="2318">
                  <c:v>8.3399175969884026E-2</c:v>
                </c:pt>
                <c:pt idx="2319">
                  <c:v>8.458766525231716E-2</c:v>
                </c:pt>
                <c:pt idx="2320">
                  <c:v>8.5861267166492103E-2</c:v>
                </c:pt>
                <c:pt idx="2321">
                  <c:v>8.7070789229662132E-2</c:v>
                </c:pt>
                <c:pt idx="2322">
                  <c:v>8.8342025660868781E-2</c:v>
                </c:pt>
                <c:pt idx="2323">
                  <c:v>8.9609906519747443E-2</c:v>
                </c:pt>
                <c:pt idx="2324">
                  <c:v>9.0699371187841452E-2</c:v>
                </c:pt>
                <c:pt idx="2325">
                  <c:v>9.1940876690560572E-2</c:v>
                </c:pt>
                <c:pt idx="2326">
                  <c:v>9.371554944027792E-2</c:v>
                </c:pt>
                <c:pt idx="2327">
                  <c:v>9.3928859811009985E-2</c:v>
                </c:pt>
                <c:pt idx="2328">
                  <c:v>9.5481207790348438E-2</c:v>
                </c:pt>
                <c:pt idx="2329">
                  <c:v>9.3875518406193195E-2</c:v>
                </c:pt>
                <c:pt idx="2330">
                  <c:v>9.5337035301548273E-2</c:v>
                </c:pt>
                <c:pt idx="2331">
                  <c:v>9.6067825367137358E-2</c:v>
                </c:pt>
                <c:pt idx="2332">
                  <c:v>9.7477329702666357E-2</c:v>
                </c:pt>
                <c:pt idx="2333">
                  <c:v>9.8942899348295588E-2</c:v>
                </c:pt>
                <c:pt idx="2334">
                  <c:v>0.10012054219806253</c:v>
                </c:pt>
                <c:pt idx="2335">
                  <c:v>0.10081930724187213</c:v>
                </c:pt>
                <c:pt idx="2336">
                  <c:v>0.10056603316484208</c:v>
                </c:pt>
                <c:pt idx="2337">
                  <c:v>9.9854430415110385E-2</c:v>
                </c:pt>
                <c:pt idx="2338">
                  <c:v>0.1003388130722964</c:v>
                </c:pt>
                <c:pt idx="2339">
                  <c:v>0.10152210378205863</c:v>
                </c:pt>
                <c:pt idx="2340">
                  <c:v>0.10306426869249431</c:v>
                </c:pt>
                <c:pt idx="2341">
                  <c:v>0.10471336618150744</c:v>
                </c:pt>
                <c:pt idx="2342">
                  <c:v>0.10578874561245179</c:v>
                </c:pt>
                <c:pt idx="2343">
                  <c:v>0.10615375923761919</c:v>
                </c:pt>
                <c:pt idx="2344">
                  <c:v>0.10733739498829384</c:v>
                </c:pt>
                <c:pt idx="2345">
                  <c:v>0.10879435182384052</c:v>
                </c:pt>
                <c:pt idx="2346">
                  <c:v>0.11042016765611816</c:v>
                </c:pt>
                <c:pt idx="2347">
                  <c:v>0.11220192743612382</c:v>
                </c:pt>
                <c:pt idx="2348">
                  <c:v>0.11104502389286346</c:v>
                </c:pt>
                <c:pt idx="2349">
                  <c:v>0.11198554165719025</c:v>
                </c:pt>
                <c:pt idx="2350">
                  <c:v>0.10874407917668487</c:v>
                </c:pt>
                <c:pt idx="2351">
                  <c:v>0.10892846881415842</c:v>
                </c:pt>
                <c:pt idx="2352">
                  <c:v>0.11006020732663681</c:v>
                </c:pt>
                <c:pt idx="2353">
                  <c:v>0.11117083285122738</c:v>
                </c:pt>
                <c:pt idx="2354">
                  <c:v>0.11008601819532132</c:v>
                </c:pt>
                <c:pt idx="2355">
                  <c:v>0.11172659054058751</c:v>
                </c:pt>
                <c:pt idx="2356">
                  <c:v>0.10745162626199883</c:v>
                </c:pt>
                <c:pt idx="2357">
                  <c:v>0.10906506509066033</c:v>
                </c:pt>
                <c:pt idx="2358">
                  <c:v>0.11113504427993165</c:v>
                </c:pt>
                <c:pt idx="2359">
                  <c:v>0.11267017826454309</c:v>
                </c:pt>
                <c:pt idx="2360">
                  <c:v>0.11414875811319282</c:v>
                </c:pt>
                <c:pt idx="2361">
                  <c:v>0.1157927767380421</c:v>
                </c:pt>
                <c:pt idx="2362">
                  <c:v>0.11477492635342686</c:v>
                </c:pt>
                <c:pt idx="2363">
                  <c:v>0.10963683313037345</c:v>
                </c:pt>
                <c:pt idx="2364">
                  <c:v>0.11080427736119933</c:v>
                </c:pt>
                <c:pt idx="2365">
                  <c:v>0.11250543700123364</c:v>
                </c:pt>
                <c:pt idx="2366">
                  <c:v>0.11418175443293471</c:v>
                </c:pt>
                <c:pt idx="2367">
                  <c:v>0.11527824602275867</c:v>
                </c:pt>
                <c:pt idx="2368">
                  <c:v>0.11343058233529864</c:v>
                </c:pt>
                <c:pt idx="2369">
                  <c:v>0.11346903338612371</c:v>
                </c:pt>
                <c:pt idx="2370">
                  <c:v>0.1151390518683809</c:v>
                </c:pt>
                <c:pt idx="2371">
                  <c:v>0.1164605078616824</c:v>
                </c:pt>
                <c:pt idx="2372">
                  <c:v>0.11791071886469064</c:v>
                </c:pt>
                <c:pt idx="2373">
                  <c:v>0.11673965543415424</c:v>
                </c:pt>
                <c:pt idx="2374">
                  <c:v>0.11225671383103632</c:v>
                </c:pt>
                <c:pt idx="2375">
                  <c:v>0.11289821768609845</c:v>
                </c:pt>
                <c:pt idx="2376">
                  <c:v>0.11407498759273829</c:v>
                </c:pt>
                <c:pt idx="2377">
                  <c:v>0.1156742687181701</c:v>
                </c:pt>
                <c:pt idx="2378">
                  <c:v>0.10513908863231608</c:v>
                </c:pt>
                <c:pt idx="2379">
                  <c:v>0.10586187356941569</c:v>
                </c:pt>
                <c:pt idx="2380">
                  <c:v>0.10738245348334029</c:v>
                </c:pt>
                <c:pt idx="2381">
                  <c:v>0.10898976591343766</c:v>
                </c:pt>
                <c:pt idx="2382">
                  <c:v>0.11056124287211341</c:v>
                </c:pt>
                <c:pt idx="2383">
                  <c:v>0.11232827328372742</c:v>
                </c:pt>
                <c:pt idx="2384">
                  <c:v>0.11004540788882607</c:v>
                </c:pt>
                <c:pt idx="2385">
                  <c:v>0.11168413912148238</c:v>
                </c:pt>
                <c:pt idx="2386">
                  <c:v>0.11136891530251589</c:v>
                </c:pt>
                <c:pt idx="2387">
                  <c:v>0.11302900187476363</c:v>
                </c:pt>
                <c:pt idx="2388">
                  <c:v>0.11349880928367184</c:v>
                </c:pt>
                <c:pt idx="2389">
                  <c:v>0.11477647031678108</c:v>
                </c:pt>
                <c:pt idx="2390">
                  <c:v>0.11529774738456536</c:v>
                </c:pt>
                <c:pt idx="2391">
                  <c:v>0.1162800358622585</c:v>
                </c:pt>
                <c:pt idx="2392">
                  <c:v>0.11812270190608042</c:v>
                </c:pt>
                <c:pt idx="2393">
                  <c:v>0.1193239964740492</c:v>
                </c:pt>
                <c:pt idx="2394">
                  <c:v>0.11890652121422671</c:v>
                </c:pt>
                <c:pt idx="2395">
                  <c:v>0.12014210931625235</c:v>
                </c:pt>
                <c:pt idx="2396">
                  <c:v>0.12179708703671768</c:v>
                </c:pt>
                <c:pt idx="2397">
                  <c:v>0.1218243014286965</c:v>
                </c:pt>
                <c:pt idx="2398">
                  <c:v>0.12014703374241015</c:v>
                </c:pt>
                <c:pt idx="2399">
                  <c:v>0.1207562123370548</c:v>
                </c:pt>
                <c:pt idx="2400">
                  <c:v>0.12247698977267313</c:v>
                </c:pt>
                <c:pt idx="2401">
                  <c:v>0.1229631095624142</c:v>
                </c:pt>
                <c:pt idx="2402">
                  <c:v>0.12454217033724128</c:v>
                </c:pt>
                <c:pt idx="2403">
                  <c:v>0.12653529529850238</c:v>
                </c:pt>
                <c:pt idx="2404">
                  <c:v>0.12845491549530497</c:v>
                </c:pt>
                <c:pt idx="2405">
                  <c:v>0.12968215797048296</c:v>
                </c:pt>
                <c:pt idx="2406">
                  <c:v>0.13112161155357788</c:v>
                </c:pt>
                <c:pt idx="2407">
                  <c:v>0.13289887035176132</c:v>
                </c:pt>
                <c:pt idx="2408">
                  <c:v>0.1325143344790905</c:v>
                </c:pt>
                <c:pt idx="2409">
                  <c:v>0.1083729695806071</c:v>
                </c:pt>
                <c:pt idx="2410">
                  <c:v>0.10804327564255434</c:v>
                </c:pt>
                <c:pt idx="2411">
                  <c:v>0.10948822622455173</c:v>
                </c:pt>
                <c:pt idx="2412">
                  <c:v>0.11063330261817725</c:v>
                </c:pt>
                <c:pt idx="2413">
                  <c:v>0.1102303655779157</c:v>
                </c:pt>
                <c:pt idx="2414">
                  <c:v>0.11064879554305869</c:v>
                </c:pt>
                <c:pt idx="2415">
                  <c:v>0.1125500801091484</c:v>
                </c:pt>
                <c:pt idx="2416">
                  <c:v>0.11263954886829654</c:v>
                </c:pt>
                <c:pt idx="2417">
                  <c:v>0.11432615669216593</c:v>
                </c:pt>
                <c:pt idx="2418">
                  <c:v>0.11486683222805695</c:v>
                </c:pt>
                <c:pt idx="2419">
                  <c:v>0.11542452562286633</c:v>
                </c:pt>
                <c:pt idx="2420">
                  <c:v>0.11683403668571501</c:v>
                </c:pt>
                <c:pt idx="2421">
                  <c:v>0.11868553349110204</c:v>
                </c:pt>
                <c:pt idx="2422">
                  <c:v>0.12039821366160594</c:v>
                </c:pt>
                <c:pt idx="2423">
                  <c:v>0.12230611234515996</c:v>
                </c:pt>
                <c:pt idx="2424">
                  <c:v>0.10315371984967335</c:v>
                </c:pt>
                <c:pt idx="2425">
                  <c:v>0.10469143076900622</c:v>
                </c:pt>
                <c:pt idx="2426">
                  <c:v>0.1046915862397676</c:v>
                </c:pt>
                <c:pt idx="2427">
                  <c:v>0.10639301111269409</c:v>
                </c:pt>
                <c:pt idx="2428">
                  <c:v>0.10798576344361692</c:v>
                </c:pt>
                <c:pt idx="2429">
                  <c:v>0.10954547195831775</c:v>
                </c:pt>
                <c:pt idx="2430">
                  <c:v>0.10690924627013818</c:v>
                </c:pt>
                <c:pt idx="2431">
                  <c:v>0.10845948383682771</c:v>
                </c:pt>
                <c:pt idx="2432">
                  <c:v>0.1099311569412285</c:v>
                </c:pt>
                <c:pt idx="2433">
                  <c:v>0.11160621409040386</c:v>
                </c:pt>
                <c:pt idx="2434">
                  <c:v>0.11333075908980426</c:v>
                </c:pt>
                <c:pt idx="2435">
                  <c:v>0.11401795752970914</c:v>
                </c:pt>
                <c:pt idx="2436">
                  <c:v>0.10097720690861359</c:v>
                </c:pt>
                <c:pt idx="2437">
                  <c:v>0.10037928993258796</c:v>
                </c:pt>
                <c:pt idx="2438">
                  <c:v>9.9705500889941609E-2</c:v>
                </c:pt>
                <c:pt idx="2439">
                  <c:v>0.10124466001285783</c:v>
                </c:pt>
                <c:pt idx="2440">
                  <c:v>0.1000230748460017</c:v>
                </c:pt>
                <c:pt idx="2441">
                  <c:v>0.10153041514326719</c:v>
                </c:pt>
                <c:pt idx="2442">
                  <c:v>0.1029171323376748</c:v>
                </c:pt>
                <c:pt idx="2443">
                  <c:v>0.10374365894817367</c:v>
                </c:pt>
                <c:pt idx="2444">
                  <c:v>0.10501960253194489</c:v>
                </c:pt>
                <c:pt idx="2445">
                  <c:v>0.10606471323519709</c:v>
                </c:pt>
                <c:pt idx="2446">
                  <c:v>0.10750695388890029</c:v>
                </c:pt>
                <c:pt idx="2447">
                  <c:v>0.10763759271197788</c:v>
                </c:pt>
                <c:pt idx="2448">
                  <c:v>0.10811278107297409</c:v>
                </c:pt>
                <c:pt idx="2449">
                  <c:v>0.10977906081337956</c:v>
                </c:pt>
                <c:pt idx="2450">
                  <c:v>0.11124883760971524</c:v>
                </c:pt>
                <c:pt idx="2451">
                  <c:v>0.10930923052780583</c:v>
                </c:pt>
                <c:pt idx="2452">
                  <c:v>0.10926138325786301</c:v>
                </c:pt>
                <c:pt idx="2453">
                  <c:v>0.11028798406689548</c:v>
                </c:pt>
                <c:pt idx="2454">
                  <c:v>0.11168011674098637</c:v>
                </c:pt>
                <c:pt idx="2455">
                  <c:v>0.11325870508310966</c:v>
                </c:pt>
                <c:pt idx="2456">
                  <c:v>0.11473538321541342</c:v>
                </c:pt>
                <c:pt idx="2457">
                  <c:v>0.11175415297020942</c:v>
                </c:pt>
                <c:pt idx="2458">
                  <c:v>0.11258135474501364</c:v>
                </c:pt>
                <c:pt idx="2459">
                  <c:v>0.11413125048278111</c:v>
                </c:pt>
                <c:pt idx="2460">
                  <c:v>0.11498907248653779</c:v>
                </c:pt>
                <c:pt idx="2461">
                  <c:v>0.11667727416971745</c:v>
                </c:pt>
                <c:pt idx="2462">
                  <c:v>0.11819906135195725</c:v>
                </c:pt>
                <c:pt idx="2463">
                  <c:v>0.11750006866921915</c:v>
                </c:pt>
                <c:pt idx="2464">
                  <c:v>0.11929875861717937</c:v>
                </c:pt>
                <c:pt idx="2465">
                  <c:v>0.12109843884323718</c:v>
                </c:pt>
                <c:pt idx="2466">
                  <c:v>0.1202880301489883</c:v>
                </c:pt>
                <c:pt idx="2467">
                  <c:v>0.12166971392060594</c:v>
                </c:pt>
                <c:pt idx="2468">
                  <c:v>0.12284124746932261</c:v>
                </c:pt>
                <c:pt idx="2469">
                  <c:v>0.12486336899511785</c:v>
                </c:pt>
                <c:pt idx="2470">
                  <c:v>0.12444195816979545</c:v>
                </c:pt>
                <c:pt idx="2471">
                  <c:v>0.12568350299780578</c:v>
                </c:pt>
                <c:pt idx="2472">
                  <c:v>0.12599796616573464</c:v>
                </c:pt>
                <c:pt idx="2473">
                  <c:v>0.11841351537318681</c:v>
                </c:pt>
                <c:pt idx="2474">
                  <c:v>0.12033606794586772</c:v>
                </c:pt>
                <c:pt idx="2475">
                  <c:v>0.1216789282755147</c:v>
                </c:pt>
                <c:pt idx="2476">
                  <c:v>0.12092611843255741</c:v>
                </c:pt>
                <c:pt idx="2477">
                  <c:v>0.12226378707002938</c:v>
                </c:pt>
                <c:pt idx="2478">
                  <c:v>0.12226720973797479</c:v>
                </c:pt>
                <c:pt idx="2479">
                  <c:v>0.1225325215380504</c:v>
                </c:pt>
                <c:pt idx="2480">
                  <c:v>0.12412301885110423</c:v>
                </c:pt>
                <c:pt idx="2481">
                  <c:v>0.1124599302422408</c:v>
                </c:pt>
                <c:pt idx="2482">
                  <c:v>0.11424149918700255</c:v>
                </c:pt>
                <c:pt idx="2483">
                  <c:v>0.11588616789779498</c:v>
                </c:pt>
                <c:pt idx="2484">
                  <c:v>0.11598549988102271</c:v>
                </c:pt>
                <c:pt idx="2485">
                  <c:v>0.11642821900542255</c:v>
                </c:pt>
                <c:pt idx="2486">
                  <c:v>0.11774822538288154</c:v>
                </c:pt>
                <c:pt idx="2487">
                  <c:v>0.11714442952390153</c:v>
                </c:pt>
                <c:pt idx="2488">
                  <c:v>0.11797609382257125</c:v>
                </c:pt>
                <c:pt idx="2489">
                  <c:v>0.11764507445388504</c:v>
                </c:pt>
                <c:pt idx="2490">
                  <c:v>0.11934441195895881</c:v>
                </c:pt>
                <c:pt idx="2491">
                  <c:v>0.12121139867811791</c:v>
                </c:pt>
                <c:pt idx="2492">
                  <c:v>0.11580517849942322</c:v>
                </c:pt>
                <c:pt idx="2493">
                  <c:v>0.11727719099269066</c:v>
                </c:pt>
                <c:pt idx="2494">
                  <c:v>0.10600644033510333</c:v>
                </c:pt>
                <c:pt idx="2495">
                  <c:v>0.10590264521500736</c:v>
                </c:pt>
                <c:pt idx="2496">
                  <c:v>0.10753481806012713</c:v>
                </c:pt>
                <c:pt idx="2497">
                  <c:v>0.1089809488204917</c:v>
                </c:pt>
                <c:pt idx="2498">
                  <c:v>0.11028406858526144</c:v>
                </c:pt>
                <c:pt idx="2499">
                  <c:v>0.10996133889227847</c:v>
                </c:pt>
                <c:pt idx="2500">
                  <c:v>0.10930525096663281</c:v>
                </c:pt>
                <c:pt idx="2501">
                  <c:v>0.10958742692248667</c:v>
                </c:pt>
                <c:pt idx="2502">
                  <c:v>0.11018061764675008</c:v>
                </c:pt>
                <c:pt idx="2503">
                  <c:v>0.11178896204534837</c:v>
                </c:pt>
                <c:pt idx="2504">
                  <c:v>0.10612684854246261</c:v>
                </c:pt>
                <c:pt idx="2505">
                  <c:v>0.1043362935168566</c:v>
                </c:pt>
                <c:pt idx="2506">
                  <c:v>0.105828112479415</c:v>
                </c:pt>
                <c:pt idx="2507">
                  <c:v>0.10593775314236915</c:v>
                </c:pt>
                <c:pt idx="2508">
                  <c:v>0.10088654488731245</c:v>
                </c:pt>
                <c:pt idx="2509">
                  <c:v>0.10160333715729301</c:v>
                </c:pt>
                <c:pt idx="2510">
                  <c:v>0.10303489223743333</c:v>
                </c:pt>
                <c:pt idx="2511">
                  <c:v>0.10432626722714705</c:v>
                </c:pt>
                <c:pt idx="2512">
                  <c:v>9.8883587100707382E-2</c:v>
                </c:pt>
                <c:pt idx="2513">
                  <c:v>9.6418935210263429E-2</c:v>
                </c:pt>
                <c:pt idx="2514">
                  <c:v>9.8141130404652874E-2</c:v>
                </c:pt>
                <c:pt idx="2515">
                  <c:v>9.5014356306819217E-2</c:v>
                </c:pt>
                <c:pt idx="2516">
                  <c:v>9.5879266151032275E-2</c:v>
                </c:pt>
                <c:pt idx="2517">
                  <c:v>9.7785858658492014E-2</c:v>
                </c:pt>
                <c:pt idx="2518">
                  <c:v>9.8725400941971908E-2</c:v>
                </c:pt>
                <c:pt idx="2519">
                  <c:v>0.10028015634816617</c:v>
                </c:pt>
                <c:pt idx="2520">
                  <c:v>9.9033321874422722E-2</c:v>
                </c:pt>
                <c:pt idx="2521">
                  <c:v>0.10067176119896633</c:v>
                </c:pt>
                <c:pt idx="2522">
                  <c:v>9.8565343331213084E-2</c:v>
                </c:pt>
                <c:pt idx="2523">
                  <c:v>9.9267626549615295E-2</c:v>
                </c:pt>
                <c:pt idx="2524">
                  <c:v>0.10091502196324424</c:v>
                </c:pt>
                <c:pt idx="2525">
                  <c:v>9.7018093239894063E-2</c:v>
                </c:pt>
                <c:pt idx="2526">
                  <c:v>9.7685392028693127E-2</c:v>
                </c:pt>
                <c:pt idx="2527">
                  <c:v>9.8904952406731417E-2</c:v>
                </c:pt>
                <c:pt idx="2528">
                  <c:v>9.9913037650838338E-2</c:v>
                </c:pt>
                <c:pt idx="2529">
                  <c:v>0.1005200798688894</c:v>
                </c:pt>
                <c:pt idx="2530">
                  <c:v>0.10143143461979781</c:v>
                </c:pt>
                <c:pt idx="2531">
                  <c:v>0.10127731388269766</c:v>
                </c:pt>
                <c:pt idx="2532">
                  <c:v>9.8701067790404703E-2</c:v>
                </c:pt>
                <c:pt idx="2533">
                  <c:v>0.10035298104390963</c:v>
                </c:pt>
                <c:pt idx="2534">
                  <c:v>0.10133562631474499</c:v>
                </c:pt>
                <c:pt idx="2535">
                  <c:v>0.10212352791581274</c:v>
                </c:pt>
                <c:pt idx="2536">
                  <c:v>0.10268052641331378</c:v>
                </c:pt>
                <c:pt idx="2537">
                  <c:v>0.10200208933954916</c:v>
                </c:pt>
                <c:pt idx="2538">
                  <c:v>0.10365855766169714</c:v>
                </c:pt>
                <c:pt idx="2539">
                  <c:v>0.10522571665676285</c:v>
                </c:pt>
                <c:pt idx="2540">
                  <c:v>0.10682835850325539</c:v>
                </c:pt>
                <c:pt idx="2541">
                  <c:v>0.10806393559475358</c:v>
                </c:pt>
                <c:pt idx="2542">
                  <c:v>0.10964949616957746</c:v>
                </c:pt>
                <c:pt idx="2543">
                  <c:v>0.10802932689425471</c:v>
                </c:pt>
                <c:pt idx="2544">
                  <c:v>0.10963589725046359</c:v>
                </c:pt>
                <c:pt idx="2545">
                  <c:v>0.10982844045894119</c:v>
                </c:pt>
                <c:pt idx="2546">
                  <c:v>0.11088841621937237</c:v>
                </c:pt>
                <c:pt idx="2547">
                  <c:v>0.10754980659788063</c:v>
                </c:pt>
                <c:pt idx="2548">
                  <c:v>0.10041508231668686</c:v>
                </c:pt>
                <c:pt idx="2549">
                  <c:v>0.10131639207558174</c:v>
                </c:pt>
                <c:pt idx="2550">
                  <c:v>0.10081886845219046</c:v>
                </c:pt>
                <c:pt idx="2551">
                  <c:v>0.10190694259527935</c:v>
                </c:pt>
                <c:pt idx="2552">
                  <c:v>0.10301249387505559</c:v>
                </c:pt>
                <c:pt idx="2553">
                  <c:v>0.10448024606793301</c:v>
                </c:pt>
                <c:pt idx="2554">
                  <c:v>0.10442017667545291</c:v>
                </c:pt>
                <c:pt idx="2555">
                  <c:v>0.10478951137205093</c:v>
                </c:pt>
                <c:pt idx="2556">
                  <c:v>0.10456388764741685</c:v>
                </c:pt>
                <c:pt idx="2557">
                  <c:v>0.10606200126855743</c:v>
                </c:pt>
                <c:pt idx="2558">
                  <c:v>0.10786862380288735</c:v>
                </c:pt>
                <c:pt idx="2559">
                  <c:v>0.10949476563633383</c:v>
                </c:pt>
                <c:pt idx="2560">
                  <c:v>0.11117743114495147</c:v>
                </c:pt>
                <c:pt idx="2561">
                  <c:v>0.11272888454220222</c:v>
                </c:pt>
                <c:pt idx="2562">
                  <c:v>0.11443927018967599</c:v>
                </c:pt>
                <c:pt idx="2563">
                  <c:v>0.11595458902799993</c:v>
                </c:pt>
                <c:pt idx="2564">
                  <c:v>0.11771638622278482</c:v>
                </c:pt>
                <c:pt idx="2565">
                  <c:v>0.11910007568650863</c:v>
                </c:pt>
                <c:pt idx="2566">
                  <c:v>0.12102951650181117</c:v>
                </c:pt>
                <c:pt idx="2567">
                  <c:v>0.12218553244247861</c:v>
                </c:pt>
                <c:pt idx="2568">
                  <c:v>0.12270663007390754</c:v>
                </c:pt>
                <c:pt idx="2569">
                  <c:v>0.12450203219763198</c:v>
                </c:pt>
                <c:pt idx="2570">
                  <c:v>0.12642674631541373</c:v>
                </c:pt>
                <c:pt idx="2571">
                  <c:v>0.12640057954271786</c:v>
                </c:pt>
                <c:pt idx="2572">
                  <c:v>0.12820985687065914</c:v>
                </c:pt>
                <c:pt idx="2573">
                  <c:v>0.12461270762408129</c:v>
                </c:pt>
                <c:pt idx="2574">
                  <c:v>0.12665434134974388</c:v>
                </c:pt>
                <c:pt idx="2575">
                  <c:v>0.12510758229506722</c:v>
                </c:pt>
                <c:pt idx="2576">
                  <c:v>0.12656924942450271</c:v>
                </c:pt>
                <c:pt idx="2577">
                  <c:v>0.12731952811555827</c:v>
                </c:pt>
                <c:pt idx="2578">
                  <c:v>0.12934089081004846</c:v>
                </c:pt>
                <c:pt idx="2579">
                  <c:v>0.13105511177656401</c:v>
                </c:pt>
                <c:pt idx="2580">
                  <c:v>0.13218518548039068</c:v>
                </c:pt>
                <c:pt idx="2581">
                  <c:v>0.12098654473670409</c:v>
                </c:pt>
                <c:pt idx="2582">
                  <c:v>0.1219846730435387</c:v>
                </c:pt>
                <c:pt idx="2583">
                  <c:v>0.12374377602420944</c:v>
                </c:pt>
                <c:pt idx="2584">
                  <c:v>0.12121304390454565</c:v>
                </c:pt>
                <c:pt idx="2585">
                  <c:v>0.12263666813058526</c:v>
                </c:pt>
                <c:pt idx="2586">
                  <c:v>0.1243975776203024</c:v>
                </c:pt>
                <c:pt idx="2587">
                  <c:v>0.12432047569912712</c:v>
                </c:pt>
                <c:pt idx="2588">
                  <c:v>0.12620107783744011</c:v>
                </c:pt>
                <c:pt idx="2589">
                  <c:v>0.12769916797782624</c:v>
                </c:pt>
                <c:pt idx="2590">
                  <c:v>0.12664047497544065</c:v>
                </c:pt>
                <c:pt idx="2591">
                  <c:v>0.12229969400003646</c:v>
                </c:pt>
                <c:pt idx="2592">
                  <c:v>0.12313613562474091</c:v>
                </c:pt>
                <c:pt idx="2593">
                  <c:v>0.12509833631840836</c:v>
                </c:pt>
                <c:pt idx="2594">
                  <c:v>0.12658142834859631</c:v>
                </c:pt>
                <c:pt idx="2595">
                  <c:v>0.12807304512986858</c:v>
                </c:pt>
                <c:pt idx="2596">
                  <c:v>0.12887595108440694</c:v>
                </c:pt>
                <c:pt idx="2597">
                  <c:v>0.13083151743786472</c:v>
                </c:pt>
                <c:pt idx="2598">
                  <c:v>0.13015470604997292</c:v>
                </c:pt>
                <c:pt idx="2599">
                  <c:v>0.12380920137750731</c:v>
                </c:pt>
                <c:pt idx="2600">
                  <c:v>0.12566804938051013</c:v>
                </c:pt>
                <c:pt idx="2601">
                  <c:v>0.12764678623273107</c:v>
                </c:pt>
                <c:pt idx="2602">
                  <c:v>0.12841889228108752</c:v>
                </c:pt>
                <c:pt idx="2603">
                  <c:v>0.12924169613025677</c:v>
                </c:pt>
                <c:pt idx="2604">
                  <c:v>0.13071776315943315</c:v>
                </c:pt>
                <c:pt idx="2605">
                  <c:v>0.13225422788995339</c:v>
                </c:pt>
                <c:pt idx="2606">
                  <c:v>0.13436481664288702</c:v>
                </c:pt>
                <c:pt idx="2607">
                  <c:v>0.13414908026809902</c:v>
                </c:pt>
                <c:pt idx="2608">
                  <c:v>0.13444759521561558</c:v>
                </c:pt>
                <c:pt idx="2609">
                  <c:v>0.13545082185985999</c:v>
                </c:pt>
                <c:pt idx="2610">
                  <c:v>0.11743088436304726</c:v>
                </c:pt>
                <c:pt idx="2611">
                  <c:v>0.11897441690622762</c:v>
                </c:pt>
                <c:pt idx="2612">
                  <c:v>0.11222831034110688</c:v>
                </c:pt>
                <c:pt idx="2613">
                  <c:v>0.1138347894216367</c:v>
                </c:pt>
                <c:pt idx="2614">
                  <c:v>0.11483385608528789</c:v>
                </c:pt>
                <c:pt idx="2615">
                  <c:v>0.11644913976553581</c:v>
                </c:pt>
                <c:pt idx="2616">
                  <c:v>0.11818161868358713</c:v>
                </c:pt>
                <c:pt idx="2617">
                  <c:v>0.11731254522032718</c:v>
                </c:pt>
                <c:pt idx="2618">
                  <c:v>0.11921411938142443</c:v>
                </c:pt>
                <c:pt idx="2619">
                  <c:v>0.12108225567631664</c:v>
                </c:pt>
                <c:pt idx="2620">
                  <c:v>0.12171602005862051</c:v>
                </c:pt>
                <c:pt idx="2621">
                  <c:v>0.1239693661602139</c:v>
                </c:pt>
                <c:pt idx="2622">
                  <c:v>0.12342844532125771</c:v>
                </c:pt>
                <c:pt idx="2623">
                  <c:v>0.12494448811223412</c:v>
                </c:pt>
                <c:pt idx="2624">
                  <c:v>0.1230234148343736</c:v>
                </c:pt>
                <c:pt idx="2625">
                  <c:v>0.12457575890937318</c:v>
                </c:pt>
                <c:pt idx="2626">
                  <c:v>0.12615027583821642</c:v>
                </c:pt>
                <c:pt idx="2627">
                  <c:v>0.11920303189954411</c:v>
                </c:pt>
                <c:pt idx="2628">
                  <c:v>0.11538484235006023</c:v>
                </c:pt>
                <c:pt idx="2629">
                  <c:v>0.11492728400852689</c:v>
                </c:pt>
                <c:pt idx="2630">
                  <c:v>0.11699494429039634</c:v>
                </c:pt>
                <c:pt idx="2631">
                  <c:v>0.113618143812255</c:v>
                </c:pt>
                <c:pt idx="2632">
                  <c:v>0.11530801137393941</c:v>
                </c:pt>
                <c:pt idx="2633">
                  <c:v>0.1160326429337792</c:v>
                </c:pt>
                <c:pt idx="2634">
                  <c:v>0.11677261031579855</c:v>
                </c:pt>
                <c:pt idx="2635">
                  <c:v>0.11368188215643167</c:v>
                </c:pt>
                <c:pt idx="2636">
                  <c:v>0.11488972802359156</c:v>
                </c:pt>
                <c:pt idx="2637">
                  <c:v>0.11133894647750277</c:v>
                </c:pt>
                <c:pt idx="2638">
                  <c:v>0.11349534095963078</c:v>
                </c:pt>
                <c:pt idx="2639">
                  <c:v>0.11496179979957959</c:v>
                </c:pt>
                <c:pt idx="2640">
                  <c:v>0.11603261906240084</c:v>
                </c:pt>
                <c:pt idx="2641">
                  <c:v>0.11716809111460574</c:v>
                </c:pt>
                <c:pt idx="2642">
                  <c:v>0.10958600015649816</c:v>
                </c:pt>
                <c:pt idx="2643">
                  <c:v>0.11112082557610144</c:v>
                </c:pt>
                <c:pt idx="2644">
                  <c:v>0.10783657203401537</c:v>
                </c:pt>
                <c:pt idx="2645">
                  <c:v>0.10827853631914595</c:v>
                </c:pt>
                <c:pt idx="2646">
                  <c:v>0.10965255823680592</c:v>
                </c:pt>
                <c:pt idx="2647">
                  <c:v>0.11124545601100508</c:v>
                </c:pt>
                <c:pt idx="2648">
                  <c:v>0.11096441038593974</c:v>
                </c:pt>
                <c:pt idx="2649">
                  <c:v>0.11248979772039934</c:v>
                </c:pt>
                <c:pt idx="2650">
                  <c:v>0.11386897732782304</c:v>
                </c:pt>
                <c:pt idx="2651">
                  <c:v>0.11536982782910536</c:v>
                </c:pt>
                <c:pt idx="2652">
                  <c:v>0.11667701364885462</c:v>
                </c:pt>
                <c:pt idx="2653">
                  <c:v>0.11663188427809491</c:v>
                </c:pt>
                <c:pt idx="2654">
                  <c:v>0.11808685360207374</c:v>
                </c:pt>
                <c:pt idx="2655">
                  <c:v>0.11822331603996747</c:v>
                </c:pt>
                <c:pt idx="2656">
                  <c:v>0.11950732592372242</c:v>
                </c:pt>
                <c:pt idx="2657">
                  <c:v>0.12024162233829828</c:v>
                </c:pt>
                <c:pt idx="2658">
                  <c:v>0.12158564387439297</c:v>
                </c:pt>
                <c:pt idx="2659">
                  <c:v>0.11521615681933098</c:v>
                </c:pt>
                <c:pt idx="2660">
                  <c:v>0.11394027598758513</c:v>
                </c:pt>
                <c:pt idx="2661">
                  <c:v>0.11460582128947325</c:v>
                </c:pt>
                <c:pt idx="2662">
                  <c:v>0.11641385240126099</c:v>
                </c:pt>
                <c:pt idx="2663">
                  <c:v>0.11391363752563768</c:v>
                </c:pt>
                <c:pt idx="2664">
                  <c:v>0.11573548992720042</c:v>
                </c:pt>
                <c:pt idx="2665">
                  <c:v>0.11227903814837442</c:v>
                </c:pt>
                <c:pt idx="2666">
                  <c:v>0.109003485235441</c:v>
                </c:pt>
                <c:pt idx="2667">
                  <c:v>0.11079078060577399</c:v>
                </c:pt>
                <c:pt idx="2668">
                  <c:v>9.8813598675255521E-2</c:v>
                </c:pt>
                <c:pt idx="2669">
                  <c:v>9.8983934283806405E-2</c:v>
                </c:pt>
                <c:pt idx="2670">
                  <c:v>0.10048085099616823</c:v>
                </c:pt>
                <c:pt idx="2671">
                  <c:v>0.10132890110176873</c:v>
                </c:pt>
                <c:pt idx="2672">
                  <c:v>0.1024346193393193</c:v>
                </c:pt>
                <c:pt idx="2673">
                  <c:v>0.10073342235765775</c:v>
                </c:pt>
                <c:pt idx="2674">
                  <c:v>0.10103843662402541</c:v>
                </c:pt>
                <c:pt idx="2675">
                  <c:v>0.10238296124749403</c:v>
                </c:pt>
                <c:pt idx="2676">
                  <c:v>0.10177389628595677</c:v>
                </c:pt>
                <c:pt idx="2677">
                  <c:v>0.1031575251193607</c:v>
                </c:pt>
                <c:pt idx="2678">
                  <c:v>0.10356486808147644</c:v>
                </c:pt>
                <c:pt idx="2679">
                  <c:v>0.10503356137552448</c:v>
                </c:pt>
                <c:pt idx="2680">
                  <c:v>0.10589122662888444</c:v>
                </c:pt>
                <c:pt idx="2681">
                  <c:v>0.10656307044151923</c:v>
                </c:pt>
                <c:pt idx="2682">
                  <c:v>0.10760044469933196</c:v>
                </c:pt>
                <c:pt idx="2683">
                  <c:v>0.10664301557339631</c:v>
                </c:pt>
                <c:pt idx="2684">
                  <c:v>0.10034865803900714</c:v>
                </c:pt>
                <c:pt idx="2685">
                  <c:v>0.10112605114436793</c:v>
                </c:pt>
                <c:pt idx="2686">
                  <c:v>0.1018301588974784</c:v>
                </c:pt>
                <c:pt idx="2687">
                  <c:v>0.10337035117439786</c:v>
                </c:pt>
                <c:pt idx="2688">
                  <c:v>0.10083400276251185</c:v>
                </c:pt>
                <c:pt idx="2689">
                  <c:v>0.10241714074767552</c:v>
                </c:pt>
                <c:pt idx="2690">
                  <c:v>0.10329379004584799</c:v>
                </c:pt>
                <c:pt idx="2691">
                  <c:v>0.1030982213124161</c:v>
                </c:pt>
                <c:pt idx="2692">
                  <c:v>0.10466833530667603</c:v>
                </c:pt>
                <c:pt idx="2693">
                  <c:v>0.10584030125630199</c:v>
                </c:pt>
                <c:pt idx="2694">
                  <c:v>0.10222751721894434</c:v>
                </c:pt>
                <c:pt idx="2695">
                  <c:v>0.10354199724664882</c:v>
                </c:pt>
                <c:pt idx="2696">
                  <c:v>0.10414674299153487</c:v>
                </c:pt>
                <c:pt idx="2697">
                  <c:v>0.10322999331434678</c:v>
                </c:pt>
                <c:pt idx="2698">
                  <c:v>0.10227259857589503</c:v>
                </c:pt>
                <c:pt idx="2699">
                  <c:v>0.10395164854463125</c:v>
                </c:pt>
                <c:pt idx="2700">
                  <c:v>0.10321460948726335</c:v>
                </c:pt>
                <c:pt idx="2701">
                  <c:v>0.10313083598742745</c:v>
                </c:pt>
                <c:pt idx="2702">
                  <c:v>0.10431734477294805</c:v>
                </c:pt>
                <c:pt idx="2703">
                  <c:v>0.10366707894133668</c:v>
                </c:pt>
                <c:pt idx="2704">
                  <c:v>9.9679546195800703E-2</c:v>
                </c:pt>
                <c:pt idx="2705">
                  <c:v>0.10119935785948678</c:v>
                </c:pt>
                <c:pt idx="2706">
                  <c:v>0.10245799985570868</c:v>
                </c:pt>
                <c:pt idx="2707">
                  <c:v>0.10265267686306304</c:v>
                </c:pt>
                <c:pt idx="2708">
                  <c:v>0.10400785138984722</c:v>
                </c:pt>
                <c:pt idx="2709">
                  <c:v>0.10341716811336445</c:v>
                </c:pt>
                <c:pt idx="2710">
                  <c:v>0.10474324393709823</c:v>
                </c:pt>
                <c:pt idx="2711">
                  <c:v>0.10615209199874517</c:v>
                </c:pt>
                <c:pt idx="2712">
                  <c:v>0.10712644549620412</c:v>
                </c:pt>
                <c:pt idx="2713">
                  <c:v>0.10842179493291611</c:v>
                </c:pt>
                <c:pt idx="2714">
                  <c:v>0.10921024348778861</c:v>
                </c:pt>
                <c:pt idx="2715">
                  <c:v>0.11050701694794229</c:v>
                </c:pt>
                <c:pt idx="2716">
                  <c:v>0.11099775262215088</c:v>
                </c:pt>
                <c:pt idx="2717">
                  <c:v>0.11263725456721593</c:v>
                </c:pt>
                <c:pt idx="2718">
                  <c:v>0.11321036698737023</c:v>
                </c:pt>
                <c:pt idx="2719">
                  <c:v>0.11424247675541871</c:v>
                </c:pt>
                <c:pt idx="2720">
                  <c:v>0.11555164052011414</c:v>
                </c:pt>
                <c:pt idx="2721">
                  <c:v>0.11716752347917452</c:v>
                </c:pt>
                <c:pt idx="2722">
                  <c:v>0.11810638899793288</c:v>
                </c:pt>
                <c:pt idx="2723">
                  <c:v>0.11955662465634853</c:v>
                </c:pt>
                <c:pt idx="2724">
                  <c:v>0.12077189090284937</c:v>
                </c:pt>
                <c:pt idx="2725">
                  <c:v>0.12152635485141303</c:v>
                </c:pt>
                <c:pt idx="2726">
                  <c:v>0.12309230782873115</c:v>
                </c:pt>
                <c:pt idx="2727">
                  <c:v>0.1238414591148754</c:v>
                </c:pt>
                <c:pt idx="2728">
                  <c:v>0.12319383884166231</c:v>
                </c:pt>
                <c:pt idx="2729">
                  <c:v>0.12521144016685051</c:v>
                </c:pt>
                <c:pt idx="2730">
                  <c:v>0.12651021221388187</c:v>
                </c:pt>
                <c:pt idx="2731">
                  <c:v>0.1267214918225508</c:v>
                </c:pt>
                <c:pt idx="2732">
                  <c:v>0.12865927221698931</c:v>
                </c:pt>
                <c:pt idx="2733">
                  <c:v>0.12809787324250138</c:v>
                </c:pt>
                <c:pt idx="2734">
                  <c:v>0.12914894343869504</c:v>
                </c:pt>
                <c:pt idx="2735">
                  <c:v>0.13072267340159918</c:v>
                </c:pt>
                <c:pt idx="2736">
                  <c:v>0.13250284806138857</c:v>
                </c:pt>
                <c:pt idx="2737">
                  <c:v>0.13449301832273394</c:v>
                </c:pt>
                <c:pt idx="2738">
                  <c:v>0.13464555784024471</c:v>
                </c:pt>
                <c:pt idx="2739">
                  <c:v>0.13335832893368346</c:v>
                </c:pt>
                <c:pt idx="2740">
                  <c:v>0.11831291085250711</c:v>
                </c:pt>
                <c:pt idx="2741">
                  <c:v>0.12020761146784781</c:v>
                </c:pt>
                <c:pt idx="2742">
                  <c:v>0.12230809050314255</c:v>
                </c:pt>
                <c:pt idx="2743">
                  <c:v>0.12422375090530113</c:v>
                </c:pt>
                <c:pt idx="2744">
                  <c:v>0.12448355529076917</c:v>
                </c:pt>
                <c:pt idx="2745">
                  <c:v>0.12638945265253318</c:v>
                </c:pt>
                <c:pt idx="2746">
                  <c:v>0.12788763274653164</c:v>
                </c:pt>
                <c:pt idx="2747">
                  <c:v>0.1282091933454157</c:v>
                </c:pt>
                <c:pt idx="2748">
                  <c:v>0.11747230083351853</c:v>
                </c:pt>
                <c:pt idx="2749">
                  <c:v>0.11819119068135515</c:v>
                </c:pt>
                <c:pt idx="2750">
                  <c:v>0.11941325009802459</c:v>
                </c:pt>
                <c:pt idx="2751">
                  <c:v>0.12099714712629639</c:v>
                </c:pt>
                <c:pt idx="2752">
                  <c:v>0.12068429376317251</c:v>
                </c:pt>
                <c:pt idx="2753">
                  <c:v>0.12257158523432006</c:v>
                </c:pt>
                <c:pt idx="2754">
                  <c:v>0.12384072646902129</c:v>
                </c:pt>
                <c:pt idx="2755">
                  <c:v>0.12331174019558339</c:v>
                </c:pt>
                <c:pt idx="2756">
                  <c:v>0.1251231158015928</c:v>
                </c:pt>
                <c:pt idx="2757">
                  <c:v>0.12279239359188623</c:v>
                </c:pt>
                <c:pt idx="2758">
                  <c:v>0.12292283298146393</c:v>
                </c:pt>
                <c:pt idx="2759">
                  <c:v>0.12377248404461194</c:v>
                </c:pt>
                <c:pt idx="2760">
                  <c:v>0.12505038699256651</c:v>
                </c:pt>
                <c:pt idx="2761">
                  <c:v>0.1193661622677409</c:v>
                </c:pt>
                <c:pt idx="2762">
                  <c:v>0.11878683169555738</c:v>
                </c:pt>
                <c:pt idx="2763">
                  <c:v>0.12057484778720691</c:v>
                </c:pt>
                <c:pt idx="2764">
                  <c:v>0.12220876171878101</c:v>
                </c:pt>
                <c:pt idx="2765">
                  <c:v>0.12292658772468207</c:v>
                </c:pt>
                <c:pt idx="2766">
                  <c:v>0.1247134040635747</c:v>
                </c:pt>
                <c:pt idx="2767">
                  <c:v>0.12660234567779136</c:v>
                </c:pt>
                <c:pt idx="2768">
                  <c:v>0.12827618251203027</c:v>
                </c:pt>
                <c:pt idx="2769">
                  <c:v>0.10072713055796041</c:v>
                </c:pt>
                <c:pt idx="2770">
                  <c:v>0.10214500496917137</c:v>
                </c:pt>
                <c:pt idx="2771">
                  <c:v>0.10348485430315313</c:v>
                </c:pt>
                <c:pt idx="2772">
                  <c:v>0.10131706723096866</c:v>
                </c:pt>
                <c:pt idx="2773">
                  <c:v>0.10281917827044959</c:v>
                </c:pt>
                <c:pt idx="2774">
                  <c:v>0.10442148646526545</c:v>
                </c:pt>
                <c:pt idx="2775">
                  <c:v>0.10260786665981629</c:v>
                </c:pt>
                <c:pt idx="2776">
                  <c:v>0.10362647772411369</c:v>
                </c:pt>
                <c:pt idx="2777">
                  <c:v>0.10311240327119461</c:v>
                </c:pt>
                <c:pt idx="2778">
                  <c:v>0.10444809269653431</c:v>
                </c:pt>
                <c:pt idx="2779">
                  <c:v>0.1049270577799805</c:v>
                </c:pt>
                <c:pt idx="2780">
                  <c:v>0.10564465444446629</c:v>
                </c:pt>
                <c:pt idx="2781">
                  <c:v>0.10601950580606261</c:v>
                </c:pt>
                <c:pt idx="2782">
                  <c:v>0.10666920986232385</c:v>
                </c:pt>
                <c:pt idx="2783">
                  <c:v>0.10781066835491818</c:v>
                </c:pt>
                <c:pt idx="2784">
                  <c:v>0.10940683238810313</c:v>
                </c:pt>
                <c:pt idx="2785">
                  <c:v>0.10607120696224004</c:v>
                </c:pt>
                <c:pt idx="2786">
                  <c:v>0.10277922081120715</c:v>
                </c:pt>
                <c:pt idx="2787">
                  <c:v>0.10057254872927146</c:v>
                </c:pt>
                <c:pt idx="2788">
                  <c:v>0.10118616473240788</c:v>
                </c:pt>
                <c:pt idx="2789">
                  <c:v>0.10100253593408304</c:v>
                </c:pt>
                <c:pt idx="2790">
                  <c:v>9.9559594775810722E-2</c:v>
                </c:pt>
                <c:pt idx="2791">
                  <c:v>0.1011243528107324</c:v>
                </c:pt>
                <c:pt idx="2792">
                  <c:v>0.10236247884985242</c:v>
                </c:pt>
                <c:pt idx="2793">
                  <c:v>0.10117766776525045</c:v>
                </c:pt>
                <c:pt idx="2794">
                  <c:v>0.10248829093090638</c:v>
                </c:pt>
                <c:pt idx="2795">
                  <c:v>0.10397773002476962</c:v>
                </c:pt>
                <c:pt idx="2796">
                  <c:v>0.10513176140863652</c:v>
                </c:pt>
                <c:pt idx="2797">
                  <c:v>0.10539305081878934</c:v>
                </c:pt>
                <c:pt idx="2798">
                  <c:v>0.10423034247822072</c:v>
                </c:pt>
                <c:pt idx="2799">
                  <c:v>0.10574502874759727</c:v>
                </c:pt>
                <c:pt idx="2800">
                  <c:v>0.10728591102406591</c:v>
                </c:pt>
                <c:pt idx="2801">
                  <c:v>0.10754471978869116</c:v>
                </c:pt>
                <c:pt idx="2802">
                  <c:v>0.10894854696595085</c:v>
                </c:pt>
                <c:pt idx="2803">
                  <c:v>0.11010646643634704</c:v>
                </c:pt>
                <c:pt idx="2804">
                  <c:v>0.1114155132506557</c:v>
                </c:pt>
                <c:pt idx="2805">
                  <c:v>0.10684784295035957</c:v>
                </c:pt>
                <c:pt idx="2806">
                  <c:v>0.10709484331139695</c:v>
                </c:pt>
                <c:pt idx="2807">
                  <c:v>0.10552805940505017</c:v>
                </c:pt>
                <c:pt idx="2808">
                  <c:v>0.10268381393396037</c:v>
                </c:pt>
                <c:pt idx="2809">
                  <c:v>0.10286540581372346</c:v>
                </c:pt>
                <c:pt idx="2810">
                  <c:v>0.10073267602991481</c:v>
                </c:pt>
                <c:pt idx="2811">
                  <c:v>0.10192866647708841</c:v>
                </c:pt>
                <c:pt idx="2812">
                  <c:v>0.10333841385571919</c:v>
                </c:pt>
                <c:pt idx="2813">
                  <c:v>8.1929574470593847E-2</c:v>
                </c:pt>
                <c:pt idx="2814">
                  <c:v>8.2688023827800827E-2</c:v>
                </c:pt>
                <c:pt idx="2815">
                  <c:v>8.3434227736539468E-2</c:v>
                </c:pt>
                <c:pt idx="2816">
                  <c:v>8.1191936572432663E-2</c:v>
                </c:pt>
                <c:pt idx="2817">
                  <c:v>8.214140385276425E-2</c:v>
                </c:pt>
                <c:pt idx="2818">
                  <c:v>8.3450289527714369E-2</c:v>
                </c:pt>
                <c:pt idx="2819">
                  <c:v>8.3772393296438818E-2</c:v>
                </c:pt>
                <c:pt idx="2820">
                  <c:v>8.5060322475465008E-2</c:v>
                </c:pt>
                <c:pt idx="2821">
                  <c:v>8.6400258857282947E-2</c:v>
                </c:pt>
                <c:pt idx="2822">
                  <c:v>8.7297495937472214E-2</c:v>
                </c:pt>
                <c:pt idx="2823">
                  <c:v>8.8621782979177444E-2</c:v>
                </c:pt>
                <c:pt idx="2824">
                  <c:v>9.000423262107124E-2</c:v>
                </c:pt>
                <c:pt idx="2825">
                  <c:v>9.0459239022071092E-2</c:v>
                </c:pt>
                <c:pt idx="2826">
                  <c:v>9.1458646605715996E-2</c:v>
                </c:pt>
                <c:pt idx="2827">
                  <c:v>9.2697826529165542E-2</c:v>
                </c:pt>
                <c:pt idx="2828">
                  <c:v>9.4161895391547207E-2</c:v>
                </c:pt>
                <c:pt idx="2829">
                  <c:v>9.5593844062571431E-2</c:v>
                </c:pt>
                <c:pt idx="2830">
                  <c:v>9.664112224085189E-2</c:v>
                </c:pt>
                <c:pt idx="2831">
                  <c:v>9.8098360332376719E-2</c:v>
                </c:pt>
                <c:pt idx="2832">
                  <c:v>9.9559701290295927E-2</c:v>
                </c:pt>
                <c:pt idx="2833">
                  <c:v>9.8783493691616125E-2</c:v>
                </c:pt>
                <c:pt idx="2834">
                  <c:v>9.757181969948521E-2</c:v>
                </c:pt>
                <c:pt idx="2835">
                  <c:v>9.8613474382317295E-2</c:v>
                </c:pt>
                <c:pt idx="2836">
                  <c:v>0.10008721905495865</c:v>
                </c:pt>
                <c:pt idx="2837">
                  <c:v>0.10171141782835258</c:v>
                </c:pt>
                <c:pt idx="2838">
                  <c:v>0.10268622782271096</c:v>
                </c:pt>
                <c:pt idx="2839">
                  <c:v>0.10311075689048554</c:v>
                </c:pt>
                <c:pt idx="2840">
                  <c:v>0.10425251851315515</c:v>
                </c:pt>
                <c:pt idx="2841">
                  <c:v>9.487426154339515E-2</c:v>
                </c:pt>
                <c:pt idx="2842">
                  <c:v>9.5927171378879378E-2</c:v>
                </c:pt>
                <c:pt idx="2843">
                  <c:v>9.7323163982340533E-2</c:v>
                </c:pt>
                <c:pt idx="2844">
                  <c:v>9.8723871607031569E-2</c:v>
                </c:pt>
                <c:pt idx="2845">
                  <c:v>9.9007024310625177E-2</c:v>
                </c:pt>
                <c:pt idx="2846">
                  <c:v>9.9126051897937939E-2</c:v>
                </c:pt>
                <c:pt idx="2847">
                  <c:v>0.10066722973337862</c:v>
                </c:pt>
                <c:pt idx="2848">
                  <c:v>0.10110453167059838</c:v>
                </c:pt>
                <c:pt idx="2849">
                  <c:v>9.9177452589637963E-2</c:v>
                </c:pt>
                <c:pt idx="2850">
                  <c:v>9.6827148311305081E-2</c:v>
                </c:pt>
                <c:pt idx="2851">
                  <c:v>8.7673958336354094E-2</c:v>
                </c:pt>
                <c:pt idx="2852">
                  <c:v>7.9477334236607869E-2</c:v>
                </c:pt>
                <c:pt idx="2853">
                  <c:v>8.0731698774001354E-2</c:v>
                </c:pt>
                <c:pt idx="2854">
                  <c:v>8.1986654222418215E-2</c:v>
                </c:pt>
                <c:pt idx="2855">
                  <c:v>8.3322386126088221E-2</c:v>
                </c:pt>
                <c:pt idx="2856">
                  <c:v>7.6231911564169044E-2</c:v>
                </c:pt>
                <c:pt idx="2857">
                  <c:v>7.5897735565442798E-2</c:v>
                </c:pt>
                <c:pt idx="2858">
                  <c:v>7.3460821781839006E-2</c:v>
                </c:pt>
                <c:pt idx="2859">
                  <c:v>7.2238408395495834E-2</c:v>
                </c:pt>
                <c:pt idx="2860">
                  <c:v>7.3079092767960013E-2</c:v>
                </c:pt>
                <c:pt idx="2861">
                  <c:v>6.513384118731258E-2</c:v>
                </c:pt>
                <c:pt idx="2862">
                  <c:v>6.5880118642108826E-2</c:v>
                </c:pt>
                <c:pt idx="2863">
                  <c:v>6.6315459972192695E-2</c:v>
                </c:pt>
                <c:pt idx="2864">
                  <c:v>6.4498979904320228E-2</c:v>
                </c:pt>
                <c:pt idx="2865">
                  <c:v>6.2952289550723559E-2</c:v>
                </c:pt>
                <c:pt idx="2866">
                  <c:v>6.3247555907546632E-2</c:v>
                </c:pt>
                <c:pt idx="2867">
                  <c:v>6.3885226509841103E-2</c:v>
                </c:pt>
                <c:pt idx="2868">
                  <c:v>6.2027457458305554E-2</c:v>
                </c:pt>
                <c:pt idx="2869">
                  <c:v>6.2977149541431673E-2</c:v>
                </c:pt>
                <c:pt idx="2870">
                  <c:v>6.2915554566280077E-2</c:v>
                </c:pt>
                <c:pt idx="2871">
                  <c:v>6.303875195092748E-2</c:v>
                </c:pt>
                <c:pt idx="2872">
                  <c:v>6.3108346854311492E-2</c:v>
                </c:pt>
                <c:pt idx="2873">
                  <c:v>6.2995085872363979E-2</c:v>
                </c:pt>
                <c:pt idx="2874">
                  <c:v>6.3710622880410087E-2</c:v>
                </c:pt>
                <c:pt idx="2875">
                  <c:v>6.4405556464747715E-2</c:v>
                </c:pt>
                <c:pt idx="2876">
                  <c:v>6.5437716427689821E-2</c:v>
                </c:pt>
                <c:pt idx="2877">
                  <c:v>6.3132185966201085E-2</c:v>
                </c:pt>
                <c:pt idx="2878">
                  <c:v>6.259183374287626E-2</c:v>
                </c:pt>
                <c:pt idx="2879">
                  <c:v>6.1932296662204303E-2</c:v>
                </c:pt>
                <c:pt idx="2880">
                  <c:v>6.267212841823136E-2</c:v>
                </c:pt>
                <c:pt idx="2881">
                  <c:v>6.357069779601579E-2</c:v>
                </c:pt>
                <c:pt idx="2882">
                  <c:v>6.3026710786414308E-2</c:v>
                </c:pt>
                <c:pt idx="2883">
                  <c:v>6.38180170424094E-2</c:v>
                </c:pt>
                <c:pt idx="2884">
                  <c:v>6.4759429710207816E-2</c:v>
                </c:pt>
                <c:pt idx="2885">
                  <c:v>6.5627033936418333E-2</c:v>
                </c:pt>
                <c:pt idx="2886">
                  <c:v>6.5844576241763597E-2</c:v>
                </c:pt>
                <c:pt idx="2887">
                  <c:v>6.656761667964578E-2</c:v>
                </c:pt>
                <c:pt idx="2888">
                  <c:v>6.7199531747406005E-2</c:v>
                </c:pt>
                <c:pt idx="2889">
                  <c:v>6.8010987289100058E-2</c:v>
                </c:pt>
                <c:pt idx="2890">
                  <c:v>6.6945586609433588E-2</c:v>
                </c:pt>
                <c:pt idx="2891">
                  <c:v>6.7909899912174998E-2</c:v>
                </c:pt>
                <c:pt idx="2892">
                  <c:v>6.4734671771984026E-2</c:v>
                </c:pt>
                <c:pt idx="2893">
                  <c:v>6.5685141181565265E-2</c:v>
                </c:pt>
                <c:pt idx="2894">
                  <c:v>6.6355549629886226E-2</c:v>
                </c:pt>
                <c:pt idx="2895">
                  <c:v>6.7314799825245061E-2</c:v>
                </c:pt>
                <c:pt idx="2896">
                  <c:v>6.831805549727385E-2</c:v>
                </c:pt>
                <c:pt idx="2897">
                  <c:v>6.8081949438964715E-2</c:v>
                </c:pt>
                <c:pt idx="2898">
                  <c:v>6.910485989281101E-2</c:v>
                </c:pt>
                <c:pt idx="2899">
                  <c:v>7.0092773030004066E-2</c:v>
                </c:pt>
                <c:pt idx="2900">
                  <c:v>7.0213018016141937E-2</c:v>
                </c:pt>
                <c:pt idx="2901">
                  <c:v>6.9922152616071431E-2</c:v>
                </c:pt>
                <c:pt idx="2902">
                  <c:v>7.0986156133460904E-2</c:v>
                </c:pt>
                <c:pt idx="2903">
                  <c:v>7.1957245678589521E-2</c:v>
                </c:pt>
                <c:pt idx="2904">
                  <c:v>7.303057874529667E-2</c:v>
                </c:pt>
                <c:pt idx="2905">
                  <c:v>6.3638639777359104E-2</c:v>
                </c:pt>
                <c:pt idx="2906">
                  <c:v>6.3577373736923737E-2</c:v>
                </c:pt>
                <c:pt idx="2907">
                  <c:v>6.3044531344420729E-2</c:v>
                </c:pt>
                <c:pt idx="2908">
                  <c:v>6.3876161416903388E-2</c:v>
                </c:pt>
                <c:pt idx="2909">
                  <c:v>6.4539108300530862E-2</c:v>
                </c:pt>
                <c:pt idx="2910">
                  <c:v>6.5512504360210277E-2</c:v>
                </c:pt>
                <c:pt idx="2911">
                  <c:v>6.4760035418666081E-2</c:v>
                </c:pt>
                <c:pt idx="2912">
                  <c:v>6.5594618611349895E-2</c:v>
                </c:pt>
                <c:pt idx="2913">
                  <c:v>6.5288597575386909E-2</c:v>
                </c:pt>
                <c:pt idx="2914">
                  <c:v>6.5417947555049399E-2</c:v>
                </c:pt>
                <c:pt idx="2915">
                  <c:v>6.6117153607598192E-2</c:v>
                </c:pt>
                <c:pt idx="2916">
                  <c:v>6.5120755078379625E-2</c:v>
                </c:pt>
                <c:pt idx="2917">
                  <c:v>6.5687299883697342E-2</c:v>
                </c:pt>
                <c:pt idx="2918">
                  <c:v>6.5641928942738029E-2</c:v>
                </c:pt>
                <c:pt idx="2919">
                  <c:v>6.577216023656593E-2</c:v>
                </c:pt>
                <c:pt idx="2920">
                  <c:v>6.6849025448137839E-2</c:v>
                </c:pt>
                <c:pt idx="2921">
                  <c:v>6.4044580842774937E-2</c:v>
                </c:pt>
                <c:pt idx="2922">
                  <c:v>6.4312609606486701E-2</c:v>
                </c:pt>
                <c:pt idx="2923">
                  <c:v>6.4962147817145571E-2</c:v>
                </c:pt>
                <c:pt idx="2924">
                  <c:v>6.5925638994386832E-2</c:v>
                </c:pt>
                <c:pt idx="2925">
                  <c:v>6.691868684151818E-2</c:v>
                </c:pt>
                <c:pt idx="2926">
                  <c:v>6.652240313844443E-2</c:v>
                </c:pt>
                <c:pt idx="2927">
                  <c:v>6.4475527247635708E-2</c:v>
                </c:pt>
                <c:pt idx="2928">
                  <c:v>6.4701845270533381E-2</c:v>
                </c:pt>
                <c:pt idx="2929">
                  <c:v>6.5493647966767099E-2</c:v>
                </c:pt>
                <c:pt idx="2930">
                  <c:v>6.6525654942484261E-2</c:v>
                </c:pt>
                <c:pt idx="2931">
                  <c:v>6.6391027321777443E-2</c:v>
                </c:pt>
                <c:pt idx="2932">
                  <c:v>6.5405857381065469E-2</c:v>
                </c:pt>
                <c:pt idx="2933">
                  <c:v>6.6307705211111331E-2</c:v>
                </c:pt>
                <c:pt idx="2934">
                  <c:v>6.7314698164864767E-2</c:v>
                </c:pt>
                <c:pt idx="2935">
                  <c:v>6.8174451262023678E-2</c:v>
                </c:pt>
                <c:pt idx="2936">
                  <c:v>6.6721899405420546E-2</c:v>
                </c:pt>
                <c:pt idx="2937">
                  <c:v>6.7403802020683468E-2</c:v>
                </c:pt>
                <c:pt idx="2938">
                  <c:v>6.7343203261838125E-2</c:v>
                </c:pt>
                <c:pt idx="2939">
                  <c:v>6.7946070992157992E-2</c:v>
                </c:pt>
                <c:pt idx="2940">
                  <c:v>6.6162139072489606E-2</c:v>
                </c:pt>
                <c:pt idx="2941">
                  <c:v>6.657204279686682E-2</c:v>
                </c:pt>
                <c:pt idx="2942">
                  <c:v>6.7714470978259875E-2</c:v>
                </c:pt>
                <c:pt idx="2943">
                  <c:v>6.7512417831689694E-2</c:v>
                </c:pt>
                <c:pt idx="2944">
                  <c:v>6.7263048350855448E-2</c:v>
                </c:pt>
                <c:pt idx="2945">
                  <c:v>6.6130151970702405E-2</c:v>
                </c:pt>
                <c:pt idx="2946">
                  <c:v>6.6487044811757753E-2</c:v>
                </c:pt>
                <c:pt idx="2947">
                  <c:v>6.7502619881298409E-2</c:v>
                </c:pt>
                <c:pt idx="2948">
                  <c:v>6.862398108656724E-2</c:v>
                </c:pt>
                <c:pt idx="2949">
                  <c:v>6.6052467173253637E-2</c:v>
                </c:pt>
                <c:pt idx="2950">
                  <c:v>6.7055370382075624E-2</c:v>
                </c:pt>
                <c:pt idx="2951">
                  <c:v>6.7738077634075813E-2</c:v>
                </c:pt>
                <c:pt idx="2952">
                  <c:v>6.8214715037299048E-2</c:v>
                </c:pt>
                <c:pt idx="2953">
                  <c:v>6.7944798987815497E-2</c:v>
                </c:pt>
                <c:pt idx="2954">
                  <c:v>6.909158950783835E-2</c:v>
                </c:pt>
                <c:pt idx="2955">
                  <c:v>7.0174519339564714E-2</c:v>
                </c:pt>
                <c:pt idx="2956">
                  <c:v>7.1176254748443135E-2</c:v>
                </c:pt>
                <c:pt idx="2957">
                  <c:v>7.13271734852301E-2</c:v>
                </c:pt>
                <c:pt idx="2958">
                  <c:v>7.2006443872960027E-2</c:v>
                </c:pt>
                <c:pt idx="2959">
                  <c:v>7.2317542207557345E-2</c:v>
                </c:pt>
                <c:pt idx="2960">
                  <c:v>7.2738355763369289E-2</c:v>
                </c:pt>
                <c:pt idx="2961">
                  <c:v>7.3735319392636473E-2</c:v>
                </c:pt>
                <c:pt idx="2962">
                  <c:v>7.4812807703289602E-2</c:v>
                </c:pt>
                <c:pt idx="2963">
                  <c:v>7.4762963881512559E-2</c:v>
                </c:pt>
                <c:pt idx="2964">
                  <c:v>7.5320013090272503E-2</c:v>
                </c:pt>
                <c:pt idx="2965">
                  <c:v>7.6031351575462272E-2</c:v>
                </c:pt>
                <c:pt idx="2966">
                  <c:v>7.7191964717003639E-2</c:v>
                </c:pt>
                <c:pt idx="2967">
                  <c:v>7.7355842716065187E-2</c:v>
                </c:pt>
                <c:pt idx="2968">
                  <c:v>7.7024720723641873E-2</c:v>
                </c:pt>
                <c:pt idx="2969">
                  <c:v>7.8084221971039661E-2</c:v>
                </c:pt>
                <c:pt idx="2970">
                  <c:v>7.8724524423107539E-2</c:v>
                </c:pt>
                <c:pt idx="2971">
                  <c:v>7.7368910849130015E-2</c:v>
                </c:pt>
                <c:pt idx="2972">
                  <c:v>7.8471917786722939E-2</c:v>
                </c:pt>
                <c:pt idx="2973">
                  <c:v>7.7055347142783934E-2</c:v>
                </c:pt>
                <c:pt idx="2974">
                  <c:v>7.7876858351347722E-2</c:v>
                </c:pt>
                <c:pt idx="2975">
                  <c:v>7.9038422572836886E-2</c:v>
                </c:pt>
                <c:pt idx="2976">
                  <c:v>8.0271985600746207E-2</c:v>
                </c:pt>
                <c:pt idx="2977">
                  <c:v>8.1531738060118777E-2</c:v>
                </c:pt>
                <c:pt idx="2978">
                  <c:v>8.200584558992291E-2</c:v>
                </c:pt>
                <c:pt idx="2979">
                  <c:v>8.2887251995493932E-2</c:v>
                </c:pt>
                <c:pt idx="2980">
                  <c:v>8.366528135723833E-2</c:v>
                </c:pt>
                <c:pt idx="2981">
                  <c:v>8.2000669013840552E-2</c:v>
                </c:pt>
                <c:pt idx="2982">
                  <c:v>8.2805830781361847E-2</c:v>
                </c:pt>
                <c:pt idx="2983">
                  <c:v>8.3396206107466009E-2</c:v>
                </c:pt>
                <c:pt idx="2984">
                  <c:v>8.3933560537708618E-2</c:v>
                </c:pt>
                <c:pt idx="2985">
                  <c:v>8.5250502651254292E-2</c:v>
                </c:pt>
                <c:pt idx="2986">
                  <c:v>8.5144923355012281E-2</c:v>
                </c:pt>
                <c:pt idx="2987">
                  <c:v>8.3428537624087834E-2</c:v>
                </c:pt>
                <c:pt idx="2988">
                  <c:v>8.4725376174348083E-2</c:v>
                </c:pt>
                <c:pt idx="2989">
                  <c:v>8.5129980485020393E-2</c:v>
                </c:pt>
                <c:pt idx="2990">
                  <c:v>8.2697246332989721E-2</c:v>
                </c:pt>
                <c:pt idx="2991">
                  <c:v>8.3932733915831517E-2</c:v>
                </c:pt>
                <c:pt idx="2992">
                  <c:v>8.4477536310659782E-2</c:v>
                </c:pt>
                <c:pt idx="2993">
                  <c:v>8.5665283570014877E-2</c:v>
                </c:pt>
                <c:pt idx="2994">
                  <c:v>8.555318346221566E-2</c:v>
                </c:pt>
                <c:pt idx="2995">
                  <c:v>8.6433953591446844E-2</c:v>
                </c:pt>
                <c:pt idx="2996">
                  <c:v>8.7792212085921903E-2</c:v>
                </c:pt>
                <c:pt idx="2997">
                  <c:v>8.6875242262474783E-2</c:v>
                </c:pt>
                <c:pt idx="2998">
                  <c:v>8.7254166609949363E-2</c:v>
                </c:pt>
                <c:pt idx="2999">
                  <c:v>8.8317853638576957E-2</c:v>
                </c:pt>
                <c:pt idx="3000">
                  <c:v>8.9600819229757267E-2</c:v>
                </c:pt>
                <c:pt idx="3001">
                  <c:v>9.0881847958582687E-2</c:v>
                </c:pt>
                <c:pt idx="3002">
                  <c:v>7.0582972831351107E-2</c:v>
                </c:pt>
                <c:pt idx="3003">
                  <c:v>7.0960083063728127E-2</c:v>
                </c:pt>
                <c:pt idx="3004">
                  <c:v>7.0650724596868289E-2</c:v>
                </c:pt>
                <c:pt idx="3005">
                  <c:v>7.1693348697351583E-2</c:v>
                </c:pt>
                <c:pt idx="3006">
                  <c:v>7.0080129808349378E-2</c:v>
                </c:pt>
                <c:pt idx="3007">
                  <c:v>7.104585775645296E-2</c:v>
                </c:pt>
                <c:pt idx="3008">
                  <c:v>7.2111429715234515E-2</c:v>
                </c:pt>
                <c:pt idx="3009">
                  <c:v>7.3169501302318016E-2</c:v>
                </c:pt>
                <c:pt idx="3010">
                  <c:v>6.9565704075958718E-2</c:v>
                </c:pt>
                <c:pt idx="3011">
                  <c:v>6.9963535121724679E-2</c:v>
                </c:pt>
                <c:pt idx="3012">
                  <c:v>7.0960479764943685E-2</c:v>
                </c:pt>
                <c:pt idx="3013">
                  <c:v>7.039763167837633E-2</c:v>
                </c:pt>
                <c:pt idx="3014">
                  <c:v>7.0387198777119464E-2</c:v>
                </c:pt>
                <c:pt idx="3015">
                  <c:v>7.1046559598080455E-2</c:v>
                </c:pt>
                <c:pt idx="3016">
                  <c:v>7.2048249877553774E-2</c:v>
                </c:pt>
                <c:pt idx="3017">
                  <c:v>7.2690972881931215E-2</c:v>
                </c:pt>
                <c:pt idx="3018">
                  <c:v>7.3115048806811966E-2</c:v>
                </c:pt>
                <c:pt idx="3019">
                  <c:v>7.4064385465521479E-2</c:v>
                </c:pt>
                <c:pt idx="3020">
                  <c:v>7.5157126879288313E-2</c:v>
                </c:pt>
                <c:pt idx="3021">
                  <c:v>7.6263842653553529E-2</c:v>
                </c:pt>
                <c:pt idx="3022">
                  <c:v>7.6355942550974346E-2</c:v>
                </c:pt>
                <c:pt idx="3023">
                  <c:v>7.5392434793146265E-2</c:v>
                </c:pt>
                <c:pt idx="3024">
                  <c:v>7.6537681591642329E-2</c:v>
                </c:pt>
                <c:pt idx="3025">
                  <c:v>7.7219217185880734E-2</c:v>
                </c:pt>
                <c:pt idx="3026">
                  <c:v>7.5099891970244081E-2</c:v>
                </c:pt>
                <c:pt idx="3027">
                  <c:v>7.5151687667899383E-2</c:v>
                </c:pt>
                <c:pt idx="3028">
                  <c:v>7.4492963233089057E-2</c:v>
                </c:pt>
                <c:pt idx="3029">
                  <c:v>7.5646725905888584E-2</c:v>
                </c:pt>
                <c:pt idx="3030">
                  <c:v>7.6186972283509194E-2</c:v>
                </c:pt>
                <c:pt idx="3031">
                  <c:v>7.7193772006833222E-2</c:v>
                </c:pt>
                <c:pt idx="3032">
                  <c:v>7.819992331348545E-2</c:v>
                </c:pt>
                <c:pt idx="3033">
                  <c:v>7.8980684743560584E-2</c:v>
                </c:pt>
                <c:pt idx="3034">
                  <c:v>7.7154340534873897E-2</c:v>
                </c:pt>
                <c:pt idx="3035">
                  <c:v>7.7880674138383177E-2</c:v>
                </c:pt>
                <c:pt idx="3036">
                  <c:v>7.8954968140952556E-2</c:v>
                </c:pt>
                <c:pt idx="3037">
                  <c:v>7.8330147767802616E-2</c:v>
                </c:pt>
                <c:pt idx="3038">
                  <c:v>7.8770056345321887E-2</c:v>
                </c:pt>
                <c:pt idx="3039">
                  <c:v>7.9597640088681684E-2</c:v>
                </c:pt>
                <c:pt idx="3040">
                  <c:v>8.061727429338203E-2</c:v>
                </c:pt>
                <c:pt idx="3041">
                  <c:v>7.400545183926216E-2</c:v>
                </c:pt>
                <c:pt idx="3042">
                  <c:v>7.3194562021600199E-2</c:v>
                </c:pt>
                <c:pt idx="3043">
                  <c:v>7.4394723431301865E-2</c:v>
                </c:pt>
                <c:pt idx="3044">
                  <c:v>7.5525257445651264E-2</c:v>
                </c:pt>
                <c:pt idx="3045">
                  <c:v>7.6708330388098475E-2</c:v>
                </c:pt>
                <c:pt idx="3046">
                  <c:v>7.7543585064643122E-2</c:v>
                </c:pt>
                <c:pt idx="3047">
                  <c:v>7.7977447937573399E-2</c:v>
                </c:pt>
                <c:pt idx="3048">
                  <c:v>7.6928595116860954E-2</c:v>
                </c:pt>
                <c:pt idx="3049">
                  <c:v>7.6729014651362545E-2</c:v>
                </c:pt>
                <c:pt idx="3050">
                  <c:v>6.7300079420938588E-2</c:v>
                </c:pt>
                <c:pt idx="3051">
                  <c:v>6.8250640142541355E-2</c:v>
                </c:pt>
                <c:pt idx="3052">
                  <c:v>6.0964385829275373E-2</c:v>
                </c:pt>
                <c:pt idx="3053">
                  <c:v>6.1773966505832327E-2</c:v>
                </c:pt>
                <c:pt idx="3054">
                  <c:v>6.2462964608647982E-2</c:v>
                </c:pt>
                <c:pt idx="3055">
                  <c:v>6.30530863261929E-2</c:v>
                </c:pt>
                <c:pt idx="3056">
                  <c:v>6.3773009255926466E-2</c:v>
                </c:pt>
                <c:pt idx="3057">
                  <c:v>6.4738301546299823E-2</c:v>
                </c:pt>
                <c:pt idx="3058">
                  <c:v>6.455189443554768E-2</c:v>
                </c:pt>
                <c:pt idx="3059">
                  <c:v>6.520602133416975E-2</c:v>
                </c:pt>
                <c:pt idx="3060">
                  <c:v>6.6337858998252147E-2</c:v>
                </c:pt>
                <c:pt idx="3061">
                  <c:v>6.5820633800402095E-2</c:v>
                </c:pt>
                <c:pt idx="3062">
                  <c:v>6.6601934984215044E-2</c:v>
                </c:pt>
                <c:pt idx="3063">
                  <c:v>6.5902883570420401E-2</c:v>
                </c:pt>
                <c:pt idx="3064">
                  <c:v>6.0553915205768714E-2</c:v>
                </c:pt>
                <c:pt idx="3065">
                  <c:v>6.0783533309217527E-2</c:v>
                </c:pt>
                <c:pt idx="3066">
                  <c:v>6.1064120565763914E-2</c:v>
                </c:pt>
                <c:pt idx="3067">
                  <c:v>6.2052350380692768E-2</c:v>
                </c:pt>
                <c:pt idx="3068">
                  <c:v>6.2993940978266924E-2</c:v>
                </c:pt>
                <c:pt idx="3069">
                  <c:v>6.0548429380862634E-2</c:v>
                </c:pt>
                <c:pt idx="3070">
                  <c:v>6.1227706526944425E-2</c:v>
                </c:pt>
                <c:pt idx="3071">
                  <c:v>6.1554015060838574E-2</c:v>
                </c:pt>
                <c:pt idx="3072">
                  <c:v>6.2468236310511134E-2</c:v>
                </c:pt>
                <c:pt idx="3073">
                  <c:v>6.2315456469663896E-2</c:v>
                </c:pt>
                <c:pt idx="3074">
                  <c:v>6.3126227731070281E-2</c:v>
                </c:pt>
                <c:pt idx="3075">
                  <c:v>6.3605205762923264E-2</c:v>
                </c:pt>
                <c:pt idx="3076">
                  <c:v>6.4476282216007985E-2</c:v>
                </c:pt>
                <c:pt idx="3077">
                  <c:v>6.4880733204270929E-2</c:v>
                </c:pt>
                <c:pt idx="3078">
                  <c:v>6.5867894784248399E-2</c:v>
                </c:pt>
                <c:pt idx="3079">
                  <c:v>6.6874067349098398E-2</c:v>
                </c:pt>
                <c:pt idx="3080">
                  <c:v>6.7882079122231792E-2</c:v>
                </c:pt>
                <c:pt idx="3081">
                  <c:v>6.8870487895680677E-2</c:v>
                </c:pt>
                <c:pt idx="3082">
                  <c:v>6.9831872462251116E-2</c:v>
                </c:pt>
                <c:pt idx="3083">
                  <c:v>7.0924701912592078E-2</c:v>
                </c:pt>
                <c:pt idx="3084">
                  <c:v>7.128178673173878E-2</c:v>
                </c:pt>
                <c:pt idx="3085">
                  <c:v>7.2421357495710409E-2</c:v>
                </c:pt>
                <c:pt idx="3086">
                  <c:v>7.2467177450097495E-2</c:v>
                </c:pt>
                <c:pt idx="3087">
                  <c:v>7.2743579019683285E-2</c:v>
                </c:pt>
                <c:pt idx="3088">
                  <c:v>7.4119088880294351E-2</c:v>
                </c:pt>
                <c:pt idx="3089">
                  <c:v>7.5127203629115374E-2</c:v>
                </c:pt>
                <c:pt idx="3090">
                  <c:v>7.4571790421082654E-2</c:v>
                </c:pt>
                <c:pt idx="3091">
                  <c:v>7.4430693218048155E-2</c:v>
                </c:pt>
                <c:pt idx="3092">
                  <c:v>7.4392791055910873E-2</c:v>
                </c:pt>
                <c:pt idx="3093">
                  <c:v>7.5505572905473106E-2</c:v>
                </c:pt>
                <c:pt idx="3094">
                  <c:v>7.2303276441872386E-2</c:v>
                </c:pt>
                <c:pt idx="3095">
                  <c:v>7.3381485034606619E-2</c:v>
                </c:pt>
                <c:pt idx="3096">
                  <c:v>7.3736997567315318E-2</c:v>
                </c:pt>
                <c:pt idx="3097">
                  <c:v>7.4864063004664277E-2</c:v>
                </c:pt>
                <c:pt idx="3098">
                  <c:v>7.6002167693139513E-2</c:v>
                </c:pt>
                <c:pt idx="3099">
                  <c:v>7.6653145765095382E-2</c:v>
                </c:pt>
                <c:pt idx="3100">
                  <c:v>7.7601938816557303E-2</c:v>
                </c:pt>
                <c:pt idx="3101">
                  <c:v>7.8801867754761751E-2</c:v>
                </c:pt>
                <c:pt idx="3102">
                  <c:v>8.0002903629633221E-2</c:v>
                </c:pt>
                <c:pt idx="3103">
                  <c:v>8.1241060630808215E-2</c:v>
                </c:pt>
                <c:pt idx="3104">
                  <c:v>8.2631520180409174E-2</c:v>
                </c:pt>
                <c:pt idx="3105">
                  <c:v>8.3724147241993757E-2</c:v>
                </c:pt>
                <c:pt idx="3106">
                  <c:v>8.4641960167565367E-2</c:v>
                </c:pt>
                <c:pt idx="3107">
                  <c:v>8.4661289105425419E-2</c:v>
                </c:pt>
                <c:pt idx="3108">
                  <c:v>8.5918164886168019E-2</c:v>
                </c:pt>
                <c:pt idx="3109">
                  <c:v>8.7007434897300104E-2</c:v>
                </c:pt>
                <c:pt idx="3110">
                  <c:v>8.7210596142703725E-2</c:v>
                </c:pt>
                <c:pt idx="3111">
                  <c:v>8.7463095568344487E-2</c:v>
                </c:pt>
                <c:pt idx="3112">
                  <c:v>8.8714205324293235E-2</c:v>
                </c:pt>
                <c:pt idx="3113">
                  <c:v>9.0089052660670105E-2</c:v>
                </c:pt>
                <c:pt idx="3114">
                  <c:v>9.1163316413432061E-2</c:v>
                </c:pt>
                <c:pt idx="3115">
                  <c:v>9.2472508194600747E-2</c:v>
                </c:pt>
                <c:pt idx="3116">
                  <c:v>9.3340135097814109E-2</c:v>
                </c:pt>
                <c:pt idx="3117">
                  <c:v>9.1012155499841527E-2</c:v>
                </c:pt>
                <c:pt idx="3118">
                  <c:v>9.1963032670760489E-2</c:v>
                </c:pt>
                <c:pt idx="3119">
                  <c:v>9.233301720135674E-2</c:v>
                </c:pt>
                <c:pt idx="3120">
                  <c:v>9.3771263350787143E-2</c:v>
                </c:pt>
                <c:pt idx="3121">
                  <c:v>9.4547999524110291E-2</c:v>
                </c:pt>
                <c:pt idx="3122">
                  <c:v>9.5263595819256225E-2</c:v>
                </c:pt>
                <c:pt idx="3123">
                  <c:v>9.6631277740727703E-2</c:v>
                </c:pt>
                <c:pt idx="3124">
                  <c:v>9.7756448991663192E-2</c:v>
                </c:pt>
                <c:pt idx="3125">
                  <c:v>9.9107940372073516E-2</c:v>
                </c:pt>
                <c:pt idx="3126">
                  <c:v>0.10029782642363416</c:v>
                </c:pt>
                <c:pt idx="3127">
                  <c:v>0.10176713275951255</c:v>
                </c:pt>
                <c:pt idx="3128">
                  <c:v>0.10329749247091502</c:v>
                </c:pt>
                <c:pt idx="3129">
                  <c:v>0.10464465775252658</c:v>
                </c:pt>
                <c:pt idx="3130">
                  <c:v>0.10590079784627937</c:v>
                </c:pt>
                <c:pt idx="3131">
                  <c:v>9.5609877410060454E-2</c:v>
                </c:pt>
                <c:pt idx="3132">
                  <c:v>9.5991725679951234E-2</c:v>
                </c:pt>
                <c:pt idx="3133">
                  <c:v>9.1847738646401625E-2</c:v>
                </c:pt>
                <c:pt idx="3134">
                  <c:v>9.3254745786233981E-2</c:v>
                </c:pt>
                <c:pt idx="3135">
                  <c:v>9.4555436861870165E-2</c:v>
                </c:pt>
                <c:pt idx="3136">
                  <c:v>9.3865437994301665E-2</c:v>
                </c:pt>
                <c:pt idx="3137">
                  <c:v>9.3611287760638401E-2</c:v>
                </c:pt>
                <c:pt idx="3138">
                  <c:v>9.0495335713464423E-2</c:v>
                </c:pt>
                <c:pt idx="3139">
                  <c:v>8.6797151152798971E-2</c:v>
                </c:pt>
                <c:pt idx="3140">
                  <c:v>8.1349320628526331E-2</c:v>
                </c:pt>
                <c:pt idx="3141">
                  <c:v>7.6576781979093636E-2</c:v>
                </c:pt>
                <c:pt idx="3142">
                  <c:v>7.633948771357707E-2</c:v>
                </c:pt>
                <c:pt idx="3143">
                  <c:v>7.7404029542769356E-2</c:v>
                </c:pt>
                <c:pt idx="3144">
                  <c:v>7.8471486237121149E-2</c:v>
                </c:pt>
                <c:pt idx="3145">
                  <c:v>7.9555365933488428E-2</c:v>
                </c:pt>
                <c:pt idx="3146">
                  <c:v>8.0306461894712189E-2</c:v>
                </c:pt>
                <c:pt idx="3147">
                  <c:v>8.0394748094631902E-2</c:v>
                </c:pt>
                <c:pt idx="3148">
                  <c:v>8.0370138839946259E-2</c:v>
                </c:pt>
                <c:pt idx="3149">
                  <c:v>8.0772841283501054E-2</c:v>
                </c:pt>
                <c:pt idx="3150">
                  <c:v>8.1588748985159373E-2</c:v>
                </c:pt>
                <c:pt idx="3151">
                  <c:v>7.7173647812769308E-2</c:v>
                </c:pt>
                <c:pt idx="3152">
                  <c:v>7.6850642323063323E-2</c:v>
                </c:pt>
                <c:pt idx="3153">
                  <c:v>7.5725137875398349E-2</c:v>
                </c:pt>
                <c:pt idx="3154">
                  <c:v>7.6417789232575598E-2</c:v>
                </c:pt>
                <c:pt idx="3155">
                  <c:v>7.7150580026034393E-2</c:v>
                </c:pt>
                <c:pt idx="3156">
                  <c:v>7.7444929861846132E-2</c:v>
                </c:pt>
                <c:pt idx="3157">
                  <c:v>7.8457368466342242E-2</c:v>
                </c:pt>
                <c:pt idx="3158">
                  <c:v>7.6245694780790282E-2</c:v>
                </c:pt>
                <c:pt idx="3159">
                  <c:v>7.7411484261023414E-2</c:v>
                </c:pt>
                <c:pt idx="3160">
                  <c:v>7.8526177684554888E-2</c:v>
                </c:pt>
                <c:pt idx="3161">
                  <c:v>7.9713634842842274E-2</c:v>
                </c:pt>
                <c:pt idx="3162">
                  <c:v>8.0939952756648628E-2</c:v>
                </c:pt>
                <c:pt idx="3163">
                  <c:v>8.2074193660233066E-2</c:v>
                </c:pt>
                <c:pt idx="3164">
                  <c:v>8.303271553369608E-2</c:v>
                </c:pt>
                <c:pt idx="3165">
                  <c:v>7.7562401227000477E-2</c:v>
                </c:pt>
                <c:pt idx="3166">
                  <c:v>7.6066621071789436E-2</c:v>
                </c:pt>
                <c:pt idx="3167">
                  <c:v>7.7206766208868932E-2</c:v>
                </c:pt>
                <c:pt idx="3168">
                  <c:v>7.837651046974542E-2</c:v>
                </c:pt>
                <c:pt idx="3169">
                  <c:v>7.9540020813763407E-2</c:v>
                </c:pt>
                <c:pt idx="3170">
                  <c:v>7.7425608183573913E-2</c:v>
                </c:pt>
                <c:pt idx="3171">
                  <c:v>7.8449122300964721E-2</c:v>
                </c:pt>
                <c:pt idx="3172">
                  <c:v>7.8382160119447777E-2</c:v>
                </c:pt>
                <c:pt idx="3173">
                  <c:v>7.9525050835850583E-2</c:v>
                </c:pt>
                <c:pt idx="3174">
                  <c:v>8.0712183470840929E-2</c:v>
                </c:pt>
                <c:pt idx="3175">
                  <c:v>8.187787273016435E-2</c:v>
                </c:pt>
                <c:pt idx="3176">
                  <c:v>8.314185907056211E-2</c:v>
                </c:pt>
                <c:pt idx="3177">
                  <c:v>8.3185974298470439E-2</c:v>
                </c:pt>
                <c:pt idx="3178">
                  <c:v>8.3582250947404277E-2</c:v>
                </c:pt>
                <c:pt idx="3179">
                  <c:v>8.416281803222174E-2</c:v>
                </c:pt>
                <c:pt idx="3180">
                  <c:v>8.4337161732388297E-2</c:v>
                </c:pt>
                <c:pt idx="3181">
                  <c:v>7.9219042917282642E-2</c:v>
                </c:pt>
                <c:pt idx="3182">
                  <c:v>8.0431522274802408E-2</c:v>
                </c:pt>
                <c:pt idx="3183">
                  <c:v>8.1743939133900212E-2</c:v>
                </c:pt>
                <c:pt idx="3184">
                  <c:v>7.450230965458722E-2</c:v>
                </c:pt>
                <c:pt idx="3185">
                  <c:v>6.8295452674602283E-2</c:v>
                </c:pt>
                <c:pt idx="3186">
                  <c:v>6.9296960859388565E-2</c:v>
                </c:pt>
                <c:pt idx="3187">
                  <c:v>6.9856536054415733E-2</c:v>
                </c:pt>
                <c:pt idx="3188">
                  <c:v>7.0469608707359521E-2</c:v>
                </c:pt>
                <c:pt idx="3189">
                  <c:v>7.1508035822178045E-2</c:v>
                </c:pt>
                <c:pt idx="3190">
                  <c:v>7.2564009850160441E-2</c:v>
                </c:pt>
                <c:pt idx="3191">
                  <c:v>7.3705383332976784E-2</c:v>
                </c:pt>
                <c:pt idx="3192">
                  <c:v>7.0965969892860969E-2</c:v>
                </c:pt>
                <c:pt idx="3193">
                  <c:v>6.8630451328177328E-2</c:v>
                </c:pt>
                <c:pt idx="3194">
                  <c:v>6.9531135877466274E-2</c:v>
                </c:pt>
                <c:pt idx="3195">
                  <c:v>6.9838523728502258E-2</c:v>
                </c:pt>
                <c:pt idx="3196">
                  <c:v>6.4703993687547617E-2</c:v>
                </c:pt>
                <c:pt idx="3197">
                  <c:v>6.4507380513093959E-2</c:v>
                </c:pt>
                <c:pt idx="3198">
                  <c:v>4.7793783016838939E-2</c:v>
                </c:pt>
                <c:pt idx="3199">
                  <c:v>4.8364431931063975E-2</c:v>
                </c:pt>
                <c:pt idx="3200">
                  <c:v>4.9018163385632842E-2</c:v>
                </c:pt>
                <c:pt idx="3201">
                  <c:v>4.0601984673601488E-2</c:v>
                </c:pt>
                <c:pt idx="3202">
                  <c:v>3.8734724758993921E-2</c:v>
                </c:pt>
                <c:pt idx="3203">
                  <c:v>3.9350267930377811E-2</c:v>
                </c:pt>
                <c:pt idx="3204">
                  <c:v>3.9964328858771499E-2</c:v>
                </c:pt>
                <c:pt idx="3205">
                  <c:v>3.9612306071289585E-2</c:v>
                </c:pt>
                <c:pt idx="3206">
                  <c:v>3.7240193038085165E-2</c:v>
                </c:pt>
                <c:pt idx="3207">
                  <c:v>3.7794225651013688E-2</c:v>
                </c:pt>
                <c:pt idx="3208">
                  <c:v>3.8359233207327197E-2</c:v>
                </c:pt>
                <c:pt idx="3209">
                  <c:v>3.8970492401592366E-2</c:v>
                </c:pt>
                <c:pt idx="3210">
                  <c:v>3.9232965072199102E-2</c:v>
                </c:pt>
                <c:pt idx="3211">
                  <c:v>3.9611664736370303E-2</c:v>
                </c:pt>
                <c:pt idx="3212">
                  <c:v>4.0121070111537357E-2</c:v>
                </c:pt>
                <c:pt idx="3213">
                  <c:v>4.0586068942502114E-2</c:v>
                </c:pt>
                <c:pt idx="3214">
                  <c:v>3.1504638221261962E-2</c:v>
                </c:pt>
                <c:pt idx="3215">
                  <c:v>3.1975469265072318E-2</c:v>
                </c:pt>
                <c:pt idx="3216">
                  <c:v>3.2475634326822864E-2</c:v>
                </c:pt>
                <c:pt idx="3217">
                  <c:v>3.3085823967129085E-2</c:v>
                </c:pt>
                <c:pt idx="3218">
                  <c:v>3.2370105683599749E-2</c:v>
                </c:pt>
                <c:pt idx="3219">
                  <c:v>3.2762506398948468E-2</c:v>
                </c:pt>
                <c:pt idx="3220">
                  <c:v>3.327709591927655E-2</c:v>
                </c:pt>
                <c:pt idx="3221">
                  <c:v>3.0731715068140777E-2</c:v>
                </c:pt>
                <c:pt idx="3222">
                  <c:v>2.8799000477540585E-2</c:v>
                </c:pt>
                <c:pt idx="3223">
                  <c:v>2.9203962177074431E-2</c:v>
                </c:pt>
                <c:pt idx="3224">
                  <c:v>2.9652700409082734E-2</c:v>
                </c:pt>
                <c:pt idx="3225">
                  <c:v>3.0092921602829833E-2</c:v>
                </c:pt>
                <c:pt idx="3226">
                  <c:v>2.7441348526032881E-2</c:v>
                </c:pt>
                <c:pt idx="3227">
                  <c:v>2.7847530070762329E-2</c:v>
                </c:pt>
                <c:pt idx="3228">
                  <c:v>2.8285168382673562E-2</c:v>
                </c:pt>
                <c:pt idx="3229">
                  <c:v>2.8704745587136388E-2</c:v>
                </c:pt>
                <c:pt idx="3230">
                  <c:v>2.9069449308892902E-2</c:v>
                </c:pt>
                <c:pt idx="3231">
                  <c:v>2.4753854710017772E-2</c:v>
                </c:pt>
                <c:pt idx="3232">
                  <c:v>2.5116273152107887E-2</c:v>
                </c:pt>
                <c:pt idx="3233">
                  <c:v>2.5331791918511568E-2</c:v>
                </c:pt>
                <c:pt idx="3234">
                  <c:v>2.572272294841221E-2</c:v>
                </c:pt>
                <c:pt idx="3235">
                  <c:v>2.5882338097972305E-2</c:v>
                </c:pt>
                <c:pt idx="3236">
                  <c:v>2.5295015865089535E-2</c:v>
                </c:pt>
                <c:pt idx="3237">
                  <c:v>2.5726333190346597E-2</c:v>
                </c:pt>
                <c:pt idx="3238">
                  <c:v>2.6128300588526911E-2</c:v>
                </c:pt>
                <c:pt idx="3239">
                  <c:v>2.6533683824461862E-2</c:v>
                </c:pt>
                <c:pt idx="3240">
                  <c:v>2.664094348698141E-2</c:v>
                </c:pt>
                <c:pt idx="3241">
                  <c:v>2.6995928704402618E-2</c:v>
                </c:pt>
                <c:pt idx="3242">
                  <c:v>2.7422889193143909E-2</c:v>
                </c:pt>
                <c:pt idx="3243">
                  <c:v>2.7570625639988963E-2</c:v>
                </c:pt>
                <c:pt idx="3244">
                  <c:v>2.7872777419643932E-2</c:v>
                </c:pt>
                <c:pt idx="3245">
                  <c:v>2.8302691226538796E-2</c:v>
                </c:pt>
                <c:pt idx="3246">
                  <c:v>2.8771742409346927E-2</c:v>
                </c:pt>
                <c:pt idx="3247">
                  <c:v>2.9284714372567286E-2</c:v>
                </c:pt>
                <c:pt idx="3248">
                  <c:v>2.9590036460283114E-2</c:v>
                </c:pt>
                <c:pt idx="3249">
                  <c:v>3.002046590884392E-2</c:v>
                </c:pt>
                <c:pt idx="3250">
                  <c:v>3.0393519972954218E-2</c:v>
                </c:pt>
                <c:pt idx="3251">
                  <c:v>3.0686478593943928E-2</c:v>
                </c:pt>
                <c:pt idx="3252">
                  <c:v>3.1002749650470257E-2</c:v>
                </c:pt>
                <c:pt idx="3253">
                  <c:v>3.028085339270032E-2</c:v>
                </c:pt>
                <c:pt idx="3254">
                  <c:v>3.0585075684690224E-2</c:v>
                </c:pt>
                <c:pt idx="3255">
                  <c:v>3.0519198681397689E-2</c:v>
                </c:pt>
                <c:pt idx="3256">
                  <c:v>3.1025689284853823E-2</c:v>
                </c:pt>
                <c:pt idx="3257">
                  <c:v>3.138412687401114E-2</c:v>
                </c:pt>
                <c:pt idx="3258">
                  <c:v>3.1236791329457749E-2</c:v>
                </c:pt>
                <c:pt idx="3259">
                  <c:v>3.1697347088191968E-2</c:v>
                </c:pt>
                <c:pt idx="3260">
                  <c:v>3.2450675111008395E-2</c:v>
                </c:pt>
                <c:pt idx="3261">
                  <c:v>3.2919878645960243E-2</c:v>
                </c:pt>
                <c:pt idx="3262">
                  <c:v>3.2805259494278032E-2</c:v>
                </c:pt>
                <c:pt idx="3263">
                  <c:v>3.3259004024902873E-2</c:v>
                </c:pt>
                <c:pt idx="3264">
                  <c:v>3.3513052603218171E-2</c:v>
                </c:pt>
                <c:pt idx="3265">
                  <c:v>3.358511631595118E-2</c:v>
                </c:pt>
                <c:pt idx="3266">
                  <c:v>3.3313547689624218E-2</c:v>
                </c:pt>
                <c:pt idx="3267">
                  <c:v>3.3816263994364493E-2</c:v>
                </c:pt>
                <c:pt idx="3268">
                  <c:v>3.4406734741394898E-2</c:v>
                </c:pt>
                <c:pt idx="3269">
                  <c:v>3.4875269311684949E-2</c:v>
                </c:pt>
                <c:pt idx="3270">
                  <c:v>3.5403901752727361E-2</c:v>
                </c:pt>
                <c:pt idx="3271">
                  <c:v>3.5798970180130882E-2</c:v>
                </c:pt>
                <c:pt idx="3272">
                  <c:v>3.5711109798708958E-2</c:v>
                </c:pt>
                <c:pt idx="3273">
                  <c:v>3.5696132987545495E-2</c:v>
                </c:pt>
                <c:pt idx="3274">
                  <c:v>3.5690773135986384E-2</c:v>
                </c:pt>
                <c:pt idx="3275">
                  <c:v>3.6217461678119886E-2</c:v>
                </c:pt>
                <c:pt idx="3276">
                  <c:v>3.6785211981161921E-2</c:v>
                </c:pt>
                <c:pt idx="3277">
                  <c:v>3.7306440659963087E-2</c:v>
                </c:pt>
                <c:pt idx="3278">
                  <c:v>3.7789314769407778E-2</c:v>
                </c:pt>
                <c:pt idx="3279">
                  <c:v>3.8214456363676132E-2</c:v>
                </c:pt>
                <c:pt idx="3280">
                  <c:v>3.7769277595860892E-2</c:v>
                </c:pt>
                <c:pt idx="3281">
                  <c:v>3.8375310659329503E-2</c:v>
                </c:pt>
                <c:pt idx="3282">
                  <c:v>3.8395085808308534E-2</c:v>
                </c:pt>
                <c:pt idx="3283">
                  <c:v>3.860832013079607E-2</c:v>
                </c:pt>
                <c:pt idx="3284">
                  <c:v>3.9147065037256262E-2</c:v>
                </c:pt>
                <c:pt idx="3285">
                  <c:v>3.9758985594585836E-2</c:v>
                </c:pt>
                <c:pt idx="3286">
                  <c:v>4.0348595661420072E-2</c:v>
                </c:pt>
                <c:pt idx="3287">
                  <c:v>3.9604127234820596E-2</c:v>
                </c:pt>
                <c:pt idx="3288">
                  <c:v>3.9042129254184425E-2</c:v>
                </c:pt>
                <c:pt idx="3289">
                  <c:v>3.8569752176144168E-2</c:v>
                </c:pt>
                <c:pt idx="3290">
                  <c:v>3.9146139007926573E-2</c:v>
                </c:pt>
                <c:pt idx="3291">
                  <c:v>3.9640592992361057E-2</c:v>
                </c:pt>
                <c:pt idx="3292">
                  <c:v>4.0260233585501258E-2</c:v>
                </c:pt>
                <c:pt idx="3293">
                  <c:v>3.9472925335813494E-2</c:v>
                </c:pt>
                <c:pt idx="3294">
                  <c:v>3.9574748347085006E-2</c:v>
                </c:pt>
                <c:pt idx="3295">
                  <c:v>3.950811488171322E-2</c:v>
                </c:pt>
                <c:pt idx="3296">
                  <c:v>3.9967486297718659E-2</c:v>
                </c:pt>
                <c:pt idx="3297">
                  <c:v>4.0525893768048313E-2</c:v>
                </c:pt>
                <c:pt idx="3298">
                  <c:v>4.0556868870580069E-2</c:v>
                </c:pt>
                <c:pt idx="3299">
                  <c:v>4.0408267830002398E-2</c:v>
                </c:pt>
                <c:pt idx="3300">
                  <c:v>4.0175208157045617E-2</c:v>
                </c:pt>
                <c:pt idx="3301">
                  <c:v>3.408753479829435E-2</c:v>
                </c:pt>
                <c:pt idx="3302">
                  <c:v>3.4567363017640712E-2</c:v>
                </c:pt>
                <c:pt idx="3303">
                  <c:v>3.5106862390149533E-2</c:v>
                </c:pt>
                <c:pt idx="3304">
                  <c:v>3.529230607914189E-2</c:v>
                </c:pt>
                <c:pt idx="3305">
                  <c:v>3.584002263049002E-2</c:v>
                </c:pt>
                <c:pt idx="3306">
                  <c:v>3.6216591704441255E-2</c:v>
                </c:pt>
                <c:pt idx="3307">
                  <c:v>3.4412426447693455E-2</c:v>
                </c:pt>
                <c:pt idx="3308">
                  <c:v>3.4874399942226617E-2</c:v>
                </c:pt>
                <c:pt idx="3309">
                  <c:v>3.5450517645663947E-2</c:v>
                </c:pt>
                <c:pt idx="3310">
                  <c:v>3.5972428414806926E-2</c:v>
                </c:pt>
                <c:pt idx="3311">
                  <c:v>3.6557721063387859E-2</c:v>
                </c:pt>
                <c:pt idx="3312">
                  <c:v>3.7002273903044842E-2</c:v>
                </c:pt>
                <c:pt idx="3313">
                  <c:v>3.633743434641766E-2</c:v>
                </c:pt>
                <c:pt idx="3314">
                  <c:v>3.560511129287032E-2</c:v>
                </c:pt>
                <c:pt idx="3315">
                  <c:v>3.6070327347716973E-2</c:v>
                </c:pt>
                <c:pt idx="3316">
                  <c:v>3.6489596105551907E-2</c:v>
                </c:pt>
                <c:pt idx="3317">
                  <c:v>3.6915232963167038E-2</c:v>
                </c:pt>
                <c:pt idx="3318">
                  <c:v>3.7184775664353034E-2</c:v>
                </c:pt>
                <c:pt idx="3319">
                  <c:v>3.7496455567750012E-2</c:v>
                </c:pt>
                <c:pt idx="3320">
                  <c:v>3.7992234672899979E-2</c:v>
                </c:pt>
                <c:pt idx="3321">
                  <c:v>3.7700287838100331E-2</c:v>
                </c:pt>
                <c:pt idx="3322">
                  <c:v>3.8275805937462867E-2</c:v>
                </c:pt>
                <c:pt idx="3323">
                  <c:v>3.8724932045045186E-2</c:v>
                </c:pt>
                <c:pt idx="3324">
                  <c:v>3.9279420825674316E-2</c:v>
                </c:pt>
                <c:pt idx="3325">
                  <c:v>3.9880510471749682E-2</c:v>
                </c:pt>
                <c:pt idx="3326">
                  <c:v>4.0347637848178436E-2</c:v>
                </c:pt>
                <c:pt idx="3327">
                  <c:v>3.7995244760781081E-2</c:v>
                </c:pt>
                <c:pt idx="3328">
                  <c:v>3.7994988621933526E-2</c:v>
                </c:pt>
                <c:pt idx="3329">
                  <c:v>3.8156439342515794E-2</c:v>
                </c:pt>
                <c:pt idx="3330">
                  <c:v>3.796591886595517E-2</c:v>
                </c:pt>
                <c:pt idx="3331">
                  <c:v>3.8440908063226309E-2</c:v>
                </c:pt>
                <c:pt idx="3332">
                  <c:v>3.8956795625400109E-2</c:v>
                </c:pt>
                <c:pt idx="3333">
                  <c:v>3.9515089870472087E-2</c:v>
                </c:pt>
                <c:pt idx="3334">
                  <c:v>4.0067400475671526E-2</c:v>
                </c:pt>
                <c:pt idx="3335">
                  <c:v>4.0722979807586886E-2</c:v>
                </c:pt>
                <c:pt idx="3336">
                  <c:v>4.1339736025348725E-2</c:v>
                </c:pt>
                <c:pt idx="3337">
                  <c:v>4.1972536833674856E-2</c:v>
                </c:pt>
                <c:pt idx="3338">
                  <c:v>4.2389069706296724E-2</c:v>
                </c:pt>
                <c:pt idx="3339">
                  <c:v>4.2401488695893802E-2</c:v>
                </c:pt>
                <c:pt idx="3340">
                  <c:v>4.3042426737283083E-2</c:v>
                </c:pt>
                <c:pt idx="3341">
                  <c:v>4.2905391001327044E-2</c:v>
                </c:pt>
                <c:pt idx="3342">
                  <c:v>4.3509619953522226E-2</c:v>
                </c:pt>
                <c:pt idx="3343">
                  <c:v>4.3943908272466907E-2</c:v>
                </c:pt>
                <c:pt idx="3344">
                  <c:v>4.4621707379406676E-2</c:v>
                </c:pt>
                <c:pt idx="3345">
                  <c:v>4.5299877456593106E-2</c:v>
                </c:pt>
                <c:pt idx="3346">
                  <c:v>4.500102656864665E-2</c:v>
                </c:pt>
                <c:pt idx="3347">
                  <c:v>4.5121690037142212E-2</c:v>
                </c:pt>
                <c:pt idx="3348">
                  <c:v>4.5484502916195574E-2</c:v>
                </c:pt>
                <c:pt idx="3349">
                  <c:v>4.615827333310029E-2</c:v>
                </c:pt>
                <c:pt idx="3350">
                  <c:v>4.6930940873453827E-2</c:v>
                </c:pt>
                <c:pt idx="3351">
                  <c:v>4.7637332321364897E-2</c:v>
                </c:pt>
                <c:pt idx="3352">
                  <c:v>4.77710242744952E-2</c:v>
                </c:pt>
                <c:pt idx="3353">
                  <c:v>4.8622503382995709E-2</c:v>
                </c:pt>
                <c:pt idx="3354">
                  <c:v>4.9314801955990611E-2</c:v>
                </c:pt>
                <c:pt idx="3355">
                  <c:v>5.0067405992080226E-2</c:v>
                </c:pt>
                <c:pt idx="3356">
                  <c:v>4.5028472239914047E-2</c:v>
                </c:pt>
                <c:pt idx="3357">
                  <c:v>4.3210855216131952E-2</c:v>
                </c:pt>
                <c:pt idx="3358">
                  <c:v>4.3162660321676954E-2</c:v>
                </c:pt>
                <c:pt idx="3359">
                  <c:v>4.3823235816552918E-2</c:v>
                </c:pt>
                <c:pt idx="3360">
                  <c:v>4.441371990051797E-2</c:v>
                </c:pt>
                <c:pt idx="3361">
                  <c:v>4.4503438361852811E-2</c:v>
                </c:pt>
                <c:pt idx="3362">
                  <c:v>4.5066997041917398E-2</c:v>
                </c:pt>
                <c:pt idx="3363">
                  <c:v>4.4436716537586463E-2</c:v>
                </c:pt>
                <c:pt idx="3364">
                  <c:v>4.2902286611124198E-2</c:v>
                </c:pt>
                <c:pt idx="3365">
                  <c:v>4.332550026296085E-2</c:v>
                </c:pt>
                <c:pt idx="3366">
                  <c:v>4.2953975024428506E-2</c:v>
                </c:pt>
                <c:pt idx="3367">
                  <c:v>4.3151573321078454E-2</c:v>
                </c:pt>
                <c:pt idx="3368">
                  <c:v>4.3820990309671459E-2</c:v>
                </c:pt>
                <c:pt idx="3369">
                  <c:v>4.4472330553420203E-2</c:v>
                </c:pt>
                <c:pt idx="3370">
                  <c:v>3.9621970486533133E-2</c:v>
                </c:pt>
                <c:pt idx="3371">
                  <c:v>3.9993436854224435E-2</c:v>
                </c:pt>
                <c:pt idx="3372">
                  <c:v>4.0544384627831241E-2</c:v>
                </c:pt>
                <c:pt idx="3373">
                  <c:v>4.1196850901629306E-2</c:v>
                </c:pt>
                <c:pt idx="3374">
                  <c:v>4.1779991953736766E-2</c:v>
                </c:pt>
                <c:pt idx="3375">
                  <c:v>4.237149560652486E-2</c:v>
                </c:pt>
                <c:pt idx="3376">
                  <c:v>4.2966558132656235E-2</c:v>
                </c:pt>
                <c:pt idx="3377">
                  <c:v>4.3618573733968005E-2</c:v>
                </c:pt>
                <c:pt idx="3378">
                  <c:v>4.2490867250889353E-2</c:v>
                </c:pt>
                <c:pt idx="3379">
                  <c:v>4.295506637256135E-2</c:v>
                </c:pt>
                <c:pt idx="3380">
                  <c:v>4.3606018015886636E-2</c:v>
                </c:pt>
                <c:pt idx="3381">
                  <c:v>4.426946575531631E-2</c:v>
                </c:pt>
                <c:pt idx="3382">
                  <c:v>4.4902688316811608E-2</c:v>
                </c:pt>
                <c:pt idx="3383">
                  <c:v>4.5608659467424803E-2</c:v>
                </c:pt>
                <c:pt idx="3384">
                  <c:v>4.5188644938090695E-2</c:v>
                </c:pt>
                <c:pt idx="3385">
                  <c:v>4.5529947777363265E-2</c:v>
                </c:pt>
                <c:pt idx="3386">
                  <c:v>4.5936393025840114E-2</c:v>
                </c:pt>
                <c:pt idx="3387">
                  <c:v>4.6513276917752755E-2</c:v>
                </c:pt>
                <c:pt idx="3388">
                  <c:v>4.7093550478066258E-2</c:v>
                </c:pt>
                <c:pt idx="3389">
                  <c:v>4.7792308834311792E-2</c:v>
                </c:pt>
                <c:pt idx="3390">
                  <c:v>4.8467082105533917E-2</c:v>
                </c:pt>
                <c:pt idx="3391">
                  <c:v>4.8598216362438607E-2</c:v>
                </c:pt>
                <c:pt idx="3392">
                  <c:v>4.9024807463416108E-2</c:v>
                </c:pt>
                <c:pt idx="3393">
                  <c:v>4.8877835030991454E-2</c:v>
                </c:pt>
                <c:pt idx="3394">
                  <c:v>4.7914770487872876E-2</c:v>
                </c:pt>
                <c:pt idx="3395">
                  <c:v>4.8341280196618527E-2</c:v>
                </c:pt>
                <c:pt idx="3396">
                  <c:v>4.8939049501271009E-2</c:v>
                </c:pt>
                <c:pt idx="3397">
                  <c:v>4.9650012565926924E-2</c:v>
                </c:pt>
                <c:pt idx="3398">
                  <c:v>5.0343465812673835E-2</c:v>
                </c:pt>
                <c:pt idx="3399">
                  <c:v>5.0601467424306101E-2</c:v>
                </c:pt>
                <c:pt idx="3400">
                  <c:v>4.8937325985637214E-2</c:v>
                </c:pt>
                <c:pt idx="3401">
                  <c:v>4.9740431820476293E-2</c:v>
                </c:pt>
                <c:pt idx="3402">
                  <c:v>5.0025371939513091E-2</c:v>
                </c:pt>
                <c:pt idx="3403">
                  <c:v>5.0735458525170925E-2</c:v>
                </c:pt>
                <c:pt idx="3404">
                  <c:v>4.7598974361718283E-2</c:v>
                </c:pt>
                <c:pt idx="3405">
                  <c:v>4.658314232469158E-2</c:v>
                </c:pt>
                <c:pt idx="3406">
                  <c:v>4.7309378396245071E-2</c:v>
                </c:pt>
                <c:pt idx="3407">
                  <c:v>4.803660340868645E-2</c:v>
                </c:pt>
                <c:pt idx="3408">
                  <c:v>4.8653394642093103E-2</c:v>
                </c:pt>
                <c:pt idx="3409">
                  <c:v>4.888556405328013E-2</c:v>
                </c:pt>
                <c:pt idx="3410">
                  <c:v>4.9664167453067135E-2</c:v>
                </c:pt>
                <c:pt idx="3411">
                  <c:v>4.6093277280689252E-2</c:v>
                </c:pt>
                <c:pt idx="3412">
                  <c:v>4.6918660047167729E-2</c:v>
                </c:pt>
                <c:pt idx="3413">
                  <c:v>4.7492606238020769E-2</c:v>
                </c:pt>
                <c:pt idx="3414">
                  <c:v>4.8271413730006256E-2</c:v>
                </c:pt>
                <c:pt idx="3415">
                  <c:v>4.8944786199998057E-2</c:v>
                </c:pt>
                <c:pt idx="3416">
                  <c:v>4.9032014160794488E-2</c:v>
                </c:pt>
                <c:pt idx="3417">
                  <c:v>4.9607337879993101E-2</c:v>
                </c:pt>
                <c:pt idx="3418">
                  <c:v>5.0503001055521635E-2</c:v>
                </c:pt>
                <c:pt idx="3419">
                  <c:v>5.0178192110208936E-2</c:v>
                </c:pt>
                <c:pt idx="3420">
                  <c:v>5.0938699812247107E-2</c:v>
                </c:pt>
                <c:pt idx="3421">
                  <c:v>5.0824188512984841E-2</c:v>
                </c:pt>
                <c:pt idx="3422">
                  <c:v>4.847813726448507E-2</c:v>
                </c:pt>
                <c:pt idx="3423">
                  <c:v>4.8971014132324693E-2</c:v>
                </c:pt>
                <c:pt idx="3424">
                  <c:v>4.7914079596230487E-2</c:v>
                </c:pt>
                <c:pt idx="3425">
                  <c:v>4.8465480407535573E-2</c:v>
                </c:pt>
                <c:pt idx="3426">
                  <c:v>4.7177414378429844E-2</c:v>
                </c:pt>
                <c:pt idx="3427">
                  <c:v>4.7292132978320266E-2</c:v>
                </c:pt>
                <c:pt idx="3428">
                  <c:v>4.5180595407113895E-2</c:v>
                </c:pt>
                <c:pt idx="3429">
                  <c:v>4.175403894436968E-2</c:v>
                </c:pt>
                <c:pt idx="3430">
                  <c:v>4.2180397854723675E-2</c:v>
                </c:pt>
                <c:pt idx="3431">
                  <c:v>4.2739900931126749E-2</c:v>
                </c:pt>
                <c:pt idx="3432">
                  <c:v>4.3379894650450529E-2</c:v>
                </c:pt>
                <c:pt idx="3433">
                  <c:v>4.4110624114094721E-2</c:v>
                </c:pt>
                <c:pt idx="3434">
                  <c:v>4.4493951726738354E-2</c:v>
                </c:pt>
                <c:pt idx="3435">
                  <c:v>4.514923258262462E-2</c:v>
                </c:pt>
                <c:pt idx="3436">
                  <c:v>4.3943553334555845E-2</c:v>
                </c:pt>
                <c:pt idx="3437">
                  <c:v>4.4562127059431682E-2</c:v>
                </c:pt>
                <c:pt idx="3438">
                  <c:v>4.3310101586643383E-2</c:v>
                </c:pt>
                <c:pt idx="3439">
                  <c:v>4.3880588354167298E-2</c:v>
                </c:pt>
                <c:pt idx="3440">
                  <c:v>4.4465070119501418E-2</c:v>
                </c:pt>
                <c:pt idx="3441">
                  <c:v>4.5237774446857996E-2</c:v>
                </c:pt>
                <c:pt idx="3442">
                  <c:v>4.5846930654514721E-2</c:v>
                </c:pt>
                <c:pt idx="3443">
                  <c:v>4.635876234834755E-2</c:v>
                </c:pt>
                <c:pt idx="3444">
                  <c:v>4.6415652033353245E-2</c:v>
                </c:pt>
                <c:pt idx="3445">
                  <c:v>4.6056844816268705E-2</c:v>
                </c:pt>
                <c:pt idx="3446">
                  <c:v>4.6753429938739315E-2</c:v>
                </c:pt>
                <c:pt idx="3447">
                  <c:v>4.6471399628818001E-2</c:v>
                </c:pt>
                <c:pt idx="3448">
                  <c:v>4.5632498014762546E-2</c:v>
                </c:pt>
                <c:pt idx="3449">
                  <c:v>4.6325829716373952E-2</c:v>
                </c:pt>
                <c:pt idx="3450">
                  <c:v>4.6853148356485567E-2</c:v>
                </c:pt>
                <c:pt idx="3451">
                  <c:v>4.7130090758561859E-2</c:v>
                </c:pt>
                <c:pt idx="3452">
                  <c:v>4.7779889144124281E-2</c:v>
                </c:pt>
                <c:pt idx="3453">
                  <c:v>4.8519413582994678E-2</c:v>
                </c:pt>
                <c:pt idx="3454">
                  <c:v>4.8640097202915927E-2</c:v>
                </c:pt>
                <c:pt idx="3455">
                  <c:v>4.9379085458922806E-2</c:v>
                </c:pt>
                <c:pt idx="3456">
                  <c:v>4.9903051921236605E-2</c:v>
                </c:pt>
                <c:pt idx="3457">
                  <c:v>4.8239604996698729E-2</c:v>
                </c:pt>
                <c:pt idx="3458">
                  <c:v>4.8918669719905876E-2</c:v>
                </c:pt>
                <c:pt idx="3459">
                  <c:v>4.9307585552768755E-2</c:v>
                </c:pt>
                <c:pt idx="3460">
                  <c:v>4.7577921810276924E-2</c:v>
                </c:pt>
                <c:pt idx="3461">
                  <c:v>4.8298850590819446E-2</c:v>
                </c:pt>
                <c:pt idx="3462">
                  <c:v>4.8907331833188114E-2</c:v>
                </c:pt>
                <c:pt idx="3463">
                  <c:v>4.637473511861008E-2</c:v>
                </c:pt>
                <c:pt idx="3464">
                  <c:v>4.7104039875219716E-2</c:v>
                </c:pt>
                <c:pt idx="3465">
                  <c:v>4.7798286925474678E-2</c:v>
                </c:pt>
                <c:pt idx="3466">
                  <c:v>4.8516970078709115E-2</c:v>
                </c:pt>
                <c:pt idx="3467">
                  <c:v>4.7340852717825621E-2</c:v>
                </c:pt>
                <c:pt idx="3468">
                  <c:v>4.7495429073798709E-2</c:v>
                </c:pt>
                <c:pt idx="3469">
                  <c:v>4.8087461620335212E-2</c:v>
                </c:pt>
                <c:pt idx="3470">
                  <c:v>4.8813661364844232E-2</c:v>
                </c:pt>
                <c:pt idx="3471">
                  <c:v>4.9531645716291747E-2</c:v>
                </c:pt>
                <c:pt idx="3472">
                  <c:v>4.8178589210792371E-2</c:v>
                </c:pt>
                <c:pt idx="3473">
                  <c:v>4.8916301205273571E-2</c:v>
                </c:pt>
                <c:pt idx="3474">
                  <c:v>4.9811460307423262E-2</c:v>
                </c:pt>
                <c:pt idx="3475">
                  <c:v>5.0536017117797344E-2</c:v>
                </c:pt>
                <c:pt idx="3476">
                  <c:v>5.0756870497191603E-2</c:v>
                </c:pt>
                <c:pt idx="3477">
                  <c:v>5.0793341798660727E-2</c:v>
                </c:pt>
                <c:pt idx="3478">
                  <c:v>5.116674478089759E-2</c:v>
                </c:pt>
                <c:pt idx="3479">
                  <c:v>5.1879671084536699E-2</c:v>
                </c:pt>
                <c:pt idx="3480">
                  <c:v>5.2521879376650378E-2</c:v>
                </c:pt>
                <c:pt idx="3481">
                  <c:v>5.2507913024930131E-2</c:v>
                </c:pt>
                <c:pt idx="3482">
                  <c:v>5.3075407005996736E-2</c:v>
                </c:pt>
                <c:pt idx="3483">
                  <c:v>5.2958408292005259E-2</c:v>
                </c:pt>
                <c:pt idx="3484">
                  <c:v>5.3698625992469912E-2</c:v>
                </c:pt>
                <c:pt idx="3485">
                  <c:v>5.4489546428783155E-2</c:v>
                </c:pt>
                <c:pt idx="3486">
                  <c:v>5.5378435416417564E-2</c:v>
                </c:pt>
                <c:pt idx="3487">
                  <c:v>5.6117296371401414E-2</c:v>
                </c:pt>
                <c:pt idx="3488">
                  <c:v>5.6991089183768384E-2</c:v>
                </c:pt>
                <c:pt idx="3489">
                  <c:v>5.7862542255718796E-2</c:v>
                </c:pt>
                <c:pt idx="3490">
                  <c:v>5.8597102703439846E-2</c:v>
                </c:pt>
                <c:pt idx="3491">
                  <c:v>5.950045350649464E-2</c:v>
                </c:pt>
                <c:pt idx="3492">
                  <c:v>6.039765614468174E-2</c:v>
                </c:pt>
                <c:pt idx="3493">
                  <c:v>6.1127688085595877E-2</c:v>
                </c:pt>
                <c:pt idx="3494">
                  <c:v>6.2072422966539247E-2</c:v>
                </c:pt>
                <c:pt idx="3495">
                  <c:v>6.3029217710425314E-2</c:v>
                </c:pt>
                <c:pt idx="3496">
                  <c:v>6.3925203441829823E-2</c:v>
                </c:pt>
                <c:pt idx="3497">
                  <c:v>6.4883894907960094E-2</c:v>
                </c:pt>
                <c:pt idx="3498">
                  <c:v>6.5527357002613126E-2</c:v>
                </c:pt>
                <c:pt idx="3499">
                  <c:v>6.5888967595089803E-2</c:v>
                </c:pt>
                <c:pt idx="3500">
                  <c:v>6.6893315163300576E-2</c:v>
                </c:pt>
                <c:pt idx="3501">
                  <c:v>6.7920217130723673E-2</c:v>
                </c:pt>
                <c:pt idx="3502">
                  <c:v>6.8855806485333473E-2</c:v>
                </c:pt>
                <c:pt idx="3503">
                  <c:v>6.9727994532609708E-2</c:v>
                </c:pt>
                <c:pt idx="3504">
                  <c:v>7.0806944111403564E-2</c:v>
                </c:pt>
                <c:pt idx="3505">
                  <c:v>7.1549280489445283E-2</c:v>
                </c:pt>
                <c:pt idx="3506">
                  <c:v>7.2569507153227131E-2</c:v>
                </c:pt>
                <c:pt idx="3507">
                  <c:v>7.371209921093691E-2</c:v>
                </c:pt>
                <c:pt idx="3508">
                  <c:v>7.2487270737981849E-2</c:v>
                </c:pt>
                <c:pt idx="3509">
                  <c:v>7.0943582231130661E-2</c:v>
                </c:pt>
                <c:pt idx="3510">
                  <c:v>7.182407381075126E-2</c:v>
                </c:pt>
                <c:pt idx="3511">
                  <c:v>7.0375288890552889E-2</c:v>
                </c:pt>
                <c:pt idx="3512">
                  <c:v>6.5556633371248452E-2</c:v>
                </c:pt>
                <c:pt idx="3513">
                  <c:v>6.6411893449700513E-2</c:v>
                </c:pt>
                <c:pt idx="3514">
                  <c:v>6.7545991755288359E-2</c:v>
                </c:pt>
                <c:pt idx="3515">
                  <c:v>6.8452543095268339E-2</c:v>
                </c:pt>
                <c:pt idx="3516">
                  <c:v>6.9229911333540062E-2</c:v>
                </c:pt>
                <c:pt idx="3517">
                  <c:v>7.0312108923482095E-2</c:v>
                </c:pt>
                <c:pt idx="3518">
                  <c:v>6.8709546611228245E-2</c:v>
                </c:pt>
                <c:pt idx="3519">
                  <c:v>6.932929986410695E-2</c:v>
                </c:pt>
                <c:pt idx="3520">
                  <c:v>6.9854044853414163E-2</c:v>
                </c:pt>
                <c:pt idx="3521">
                  <c:v>6.9837516319966195E-2</c:v>
                </c:pt>
                <c:pt idx="3522">
                  <c:v>6.7896625648562248E-2</c:v>
                </c:pt>
                <c:pt idx="3523">
                  <c:v>6.8725863393224618E-2</c:v>
                </c:pt>
                <c:pt idx="3524">
                  <c:v>6.8699763214751616E-2</c:v>
                </c:pt>
                <c:pt idx="3525">
                  <c:v>6.9863933249063467E-2</c:v>
                </c:pt>
                <c:pt idx="3526">
                  <c:v>6.8117134687646075E-2</c:v>
                </c:pt>
                <c:pt idx="3527">
                  <c:v>5.9381674116209773E-2</c:v>
                </c:pt>
                <c:pt idx="3528">
                  <c:v>5.7856812681097013E-2</c:v>
                </c:pt>
                <c:pt idx="3529">
                  <c:v>5.8821933730483056E-2</c:v>
                </c:pt>
                <c:pt idx="3530">
                  <c:v>5.8970415240872494E-2</c:v>
                </c:pt>
                <c:pt idx="3531">
                  <c:v>5.9661045678500182E-2</c:v>
                </c:pt>
                <c:pt idx="3532">
                  <c:v>5.7851706346037417E-2</c:v>
                </c:pt>
                <c:pt idx="3533">
                  <c:v>5.6415137935245253E-2</c:v>
                </c:pt>
                <c:pt idx="3534">
                  <c:v>5.4954691587204223E-2</c:v>
                </c:pt>
                <c:pt idx="3535">
                  <c:v>5.3441757177186126E-2</c:v>
                </c:pt>
                <c:pt idx="3536">
                  <c:v>5.4136768339930391E-2</c:v>
                </c:pt>
                <c:pt idx="3537">
                  <c:v>5.4249489627874702E-2</c:v>
                </c:pt>
                <c:pt idx="3538">
                  <c:v>5.4916531728626261E-2</c:v>
                </c:pt>
                <c:pt idx="3539">
                  <c:v>5.3923524015578539E-2</c:v>
                </c:pt>
                <c:pt idx="3540">
                  <c:v>5.3918229417664248E-2</c:v>
                </c:pt>
                <c:pt idx="3541">
                  <c:v>5.5072869326957444E-2</c:v>
                </c:pt>
                <c:pt idx="3542">
                  <c:v>5.4330872968099395E-2</c:v>
                </c:pt>
                <c:pt idx="3543">
                  <c:v>5.442546458583588E-2</c:v>
                </c:pt>
                <c:pt idx="3544">
                  <c:v>5.5309354830767626E-2</c:v>
                </c:pt>
                <c:pt idx="3545">
                  <c:v>5.6138022773093009E-2</c:v>
                </c:pt>
                <c:pt idx="3546">
                  <c:v>5.3879145215279624E-2</c:v>
                </c:pt>
                <c:pt idx="3547">
                  <c:v>5.3658844195661082E-2</c:v>
                </c:pt>
                <c:pt idx="3548">
                  <c:v>5.4622568780938324E-2</c:v>
                </c:pt>
                <c:pt idx="3549">
                  <c:v>5.345313013954394E-2</c:v>
                </c:pt>
                <c:pt idx="3550">
                  <c:v>5.398515490620142E-2</c:v>
                </c:pt>
                <c:pt idx="3551">
                  <c:v>5.2462120206034232E-2</c:v>
                </c:pt>
                <c:pt idx="3552">
                  <c:v>5.3031759587767978E-2</c:v>
                </c:pt>
                <c:pt idx="3553">
                  <c:v>5.2207031785632185E-2</c:v>
                </c:pt>
                <c:pt idx="3554">
                  <c:v>5.2801818558462305E-2</c:v>
                </c:pt>
                <c:pt idx="3555">
                  <c:v>5.1732122619394777E-2</c:v>
                </c:pt>
                <c:pt idx="3556">
                  <c:v>5.2471862949262614E-2</c:v>
                </c:pt>
                <c:pt idx="3557">
                  <c:v>5.29123397927658E-2</c:v>
                </c:pt>
                <c:pt idx="3558">
                  <c:v>5.3746620958593637E-2</c:v>
                </c:pt>
                <c:pt idx="3559">
                  <c:v>5.4584713045317132E-2</c:v>
                </c:pt>
                <c:pt idx="3560">
                  <c:v>5.5486803982219758E-2</c:v>
                </c:pt>
                <c:pt idx="3561">
                  <c:v>5.6219436692580803E-2</c:v>
                </c:pt>
                <c:pt idx="3562">
                  <c:v>4.9367071735773538E-2</c:v>
                </c:pt>
                <c:pt idx="3563">
                  <c:v>5.0118956879941931E-2</c:v>
                </c:pt>
                <c:pt idx="3564">
                  <c:v>5.0879697481549205E-2</c:v>
                </c:pt>
                <c:pt idx="3565">
                  <c:v>5.1358429270344071E-2</c:v>
                </c:pt>
                <c:pt idx="3566">
                  <c:v>5.2007701378159819E-2</c:v>
                </c:pt>
                <c:pt idx="3567">
                  <c:v>5.1986140242704912E-2</c:v>
                </c:pt>
                <c:pt idx="3568">
                  <c:v>5.271060166637092E-2</c:v>
                </c:pt>
                <c:pt idx="3569">
                  <c:v>5.3524013725364306E-2</c:v>
                </c:pt>
                <c:pt idx="3570">
                  <c:v>5.4145898225033691E-2</c:v>
                </c:pt>
                <c:pt idx="3571">
                  <c:v>5.489881021569637E-2</c:v>
                </c:pt>
                <c:pt idx="3572">
                  <c:v>5.581590573136859E-2</c:v>
                </c:pt>
                <c:pt idx="3573">
                  <c:v>5.6927327273360168E-2</c:v>
                </c:pt>
                <c:pt idx="3574">
                  <c:v>5.7469834937267081E-2</c:v>
                </c:pt>
                <c:pt idx="3575">
                  <c:v>5.8467401169706709E-2</c:v>
                </c:pt>
                <c:pt idx="3576">
                  <c:v>5.9437297746504213E-2</c:v>
                </c:pt>
                <c:pt idx="3577">
                  <c:v>6.0601040342513596E-2</c:v>
                </c:pt>
                <c:pt idx="3578">
                  <c:v>6.035735901900928E-2</c:v>
                </c:pt>
                <c:pt idx="3579">
                  <c:v>6.1298619771818927E-2</c:v>
                </c:pt>
                <c:pt idx="3580">
                  <c:v>6.153599566205252E-2</c:v>
                </c:pt>
                <c:pt idx="3581">
                  <c:v>6.2255423464782071E-2</c:v>
                </c:pt>
                <c:pt idx="3582">
                  <c:v>6.1294735762108137E-2</c:v>
                </c:pt>
                <c:pt idx="3583">
                  <c:v>6.1934550720550437E-2</c:v>
                </c:pt>
                <c:pt idx="3584">
                  <c:v>5.9675258820055602E-2</c:v>
                </c:pt>
                <c:pt idx="3585">
                  <c:v>6.0205243712803641E-2</c:v>
                </c:pt>
                <c:pt idx="3586">
                  <c:v>6.0061728751880247E-2</c:v>
                </c:pt>
                <c:pt idx="3587">
                  <c:v>6.0097846111435933E-2</c:v>
                </c:pt>
                <c:pt idx="3588">
                  <c:v>6.101134718662015E-2</c:v>
                </c:pt>
                <c:pt idx="3589">
                  <c:v>6.1915549743752817E-2</c:v>
                </c:pt>
                <c:pt idx="3590">
                  <c:v>6.2890832435664831E-2</c:v>
                </c:pt>
                <c:pt idx="3591">
                  <c:v>6.2987743026845469E-2</c:v>
                </c:pt>
                <c:pt idx="3592">
                  <c:v>6.3710013676128954E-2</c:v>
                </c:pt>
                <c:pt idx="3593">
                  <c:v>6.4681787819078781E-2</c:v>
                </c:pt>
                <c:pt idx="3594">
                  <c:v>6.5635465028854048E-2</c:v>
                </c:pt>
                <c:pt idx="3595">
                  <c:v>6.7269789119952753E-2</c:v>
                </c:pt>
                <c:pt idx="3596">
                  <c:v>6.7075584775802694E-2</c:v>
                </c:pt>
                <c:pt idx="3597">
                  <c:v>6.8151992582558635E-2</c:v>
                </c:pt>
                <c:pt idx="3598">
                  <c:v>6.9351350530478514E-2</c:v>
                </c:pt>
                <c:pt idx="3599">
                  <c:v>6.9935433669244026E-2</c:v>
                </c:pt>
                <c:pt idx="3600">
                  <c:v>7.0772050026843836E-2</c:v>
                </c:pt>
                <c:pt idx="3601">
                  <c:v>7.1811001536885632E-2</c:v>
                </c:pt>
                <c:pt idx="3602">
                  <c:v>7.2886014185046533E-2</c:v>
                </c:pt>
                <c:pt idx="3603">
                  <c:v>7.363586885805358E-2</c:v>
                </c:pt>
                <c:pt idx="3604">
                  <c:v>7.4731356824676687E-2</c:v>
                </c:pt>
                <c:pt idx="3605">
                  <c:v>7.597215114667033E-2</c:v>
                </c:pt>
                <c:pt idx="3606">
                  <c:v>7.7373798977257713E-2</c:v>
                </c:pt>
                <c:pt idx="3607">
                  <c:v>7.7657896937063667E-2</c:v>
                </c:pt>
                <c:pt idx="3608">
                  <c:v>7.8758856151332518E-2</c:v>
                </c:pt>
                <c:pt idx="3609">
                  <c:v>7.8452777929247514E-2</c:v>
                </c:pt>
                <c:pt idx="3610">
                  <c:v>7.9565614298712464E-2</c:v>
                </c:pt>
                <c:pt idx="3611">
                  <c:v>8.0604665598861522E-2</c:v>
                </c:pt>
                <c:pt idx="3612">
                  <c:v>8.1791565382694664E-2</c:v>
                </c:pt>
                <c:pt idx="3613">
                  <c:v>8.2929298861042791E-2</c:v>
                </c:pt>
                <c:pt idx="3614">
                  <c:v>8.4183617171097624E-2</c:v>
                </c:pt>
                <c:pt idx="3615">
                  <c:v>8.4407741746128487E-2</c:v>
                </c:pt>
                <c:pt idx="3616">
                  <c:v>8.5561505896668499E-2</c:v>
                </c:pt>
                <c:pt idx="3617">
                  <c:v>8.6693395862903061E-2</c:v>
                </c:pt>
                <c:pt idx="3618">
                  <c:v>8.7658665784726517E-2</c:v>
                </c:pt>
                <c:pt idx="3619">
                  <c:v>8.8749214606003296E-2</c:v>
                </c:pt>
                <c:pt idx="3620">
                  <c:v>8.9991586010392172E-2</c:v>
                </c:pt>
                <c:pt idx="3621">
                  <c:v>9.1614097201557901E-2</c:v>
                </c:pt>
                <c:pt idx="3622">
                  <c:v>9.2269670075862661E-2</c:v>
                </c:pt>
                <c:pt idx="3623">
                  <c:v>8.8556883693250404E-2</c:v>
                </c:pt>
                <c:pt idx="3624">
                  <c:v>8.7180077824671937E-2</c:v>
                </c:pt>
                <c:pt idx="3625">
                  <c:v>8.6138550500447275E-2</c:v>
                </c:pt>
                <c:pt idx="3626">
                  <c:v>8.5391904532563512E-2</c:v>
                </c:pt>
                <c:pt idx="3627">
                  <c:v>8.4083218489041212E-2</c:v>
                </c:pt>
                <c:pt idx="3628">
                  <c:v>8.5043409074635465E-2</c:v>
                </c:pt>
                <c:pt idx="3629">
                  <c:v>8.6339909282565935E-2</c:v>
                </c:pt>
                <c:pt idx="3630">
                  <c:v>8.7680764995393262E-2</c:v>
                </c:pt>
                <c:pt idx="3631">
                  <c:v>8.9067171787606994E-2</c:v>
                </c:pt>
                <c:pt idx="3632">
                  <c:v>9.049866830264422E-2</c:v>
                </c:pt>
                <c:pt idx="3633">
                  <c:v>9.1662222306863189E-2</c:v>
                </c:pt>
                <c:pt idx="3634">
                  <c:v>9.2847574313810341E-2</c:v>
                </c:pt>
                <c:pt idx="3635">
                  <c:v>9.2531274958504661E-2</c:v>
                </c:pt>
                <c:pt idx="3636">
                  <c:v>9.3257677414142828E-2</c:v>
                </c:pt>
                <c:pt idx="3637">
                  <c:v>9.4338455982014346E-2</c:v>
                </c:pt>
                <c:pt idx="3638">
                  <c:v>9.585435359047885E-2</c:v>
                </c:pt>
                <c:pt idx="3639">
                  <c:v>9.5419907449455194E-2</c:v>
                </c:pt>
                <c:pt idx="3640">
                  <c:v>9.6875476580864484E-2</c:v>
                </c:pt>
                <c:pt idx="3641">
                  <c:v>9.8046794366280804E-2</c:v>
                </c:pt>
                <c:pt idx="3642">
                  <c:v>9.8997631719431323E-2</c:v>
                </c:pt>
                <c:pt idx="3643">
                  <c:v>9.8650609458855121E-2</c:v>
                </c:pt>
                <c:pt idx="3644">
                  <c:v>0.10003704785448073</c:v>
                </c:pt>
                <c:pt idx="3645">
                  <c:v>0.10156358167459945</c:v>
                </c:pt>
                <c:pt idx="3646">
                  <c:v>0.10302652519960494</c:v>
                </c:pt>
                <c:pt idx="3647">
                  <c:v>0.10383708170696923</c:v>
                </c:pt>
                <c:pt idx="3648">
                  <c:v>0.10483718180106062</c:v>
                </c:pt>
                <c:pt idx="3649">
                  <c:v>0.10539268059869117</c:v>
                </c:pt>
                <c:pt idx="3650">
                  <c:v>0.10683132248615035</c:v>
                </c:pt>
                <c:pt idx="3651">
                  <c:v>0.10143297717427165</c:v>
                </c:pt>
                <c:pt idx="3652">
                  <c:v>0.10252515244174173</c:v>
                </c:pt>
                <c:pt idx="3653">
                  <c:v>0.102023731318657</c:v>
                </c:pt>
                <c:pt idx="3654">
                  <c:v>0.1030849916315284</c:v>
                </c:pt>
                <c:pt idx="3655">
                  <c:v>0.10499525789168986</c:v>
                </c:pt>
                <c:pt idx="3656">
                  <c:v>0.10670837919253469</c:v>
                </c:pt>
                <c:pt idx="3657">
                  <c:v>0.10822150096900141</c:v>
                </c:pt>
                <c:pt idx="3658">
                  <c:v>0.10693116337121623</c:v>
                </c:pt>
                <c:pt idx="3659">
                  <c:v>0.10804511377198427</c:v>
                </c:pt>
                <c:pt idx="3660">
                  <c:v>0.10957704175555498</c:v>
                </c:pt>
                <c:pt idx="3661">
                  <c:v>0.11123674104605799</c:v>
                </c:pt>
                <c:pt idx="3662">
                  <c:v>0.11291901962064907</c:v>
                </c:pt>
                <c:pt idx="3663">
                  <c:v>0.11489269719803982</c:v>
                </c:pt>
                <c:pt idx="3664">
                  <c:v>0.11395028111963425</c:v>
                </c:pt>
                <c:pt idx="3665">
                  <c:v>0.11556917571513815</c:v>
                </c:pt>
                <c:pt idx="3666">
                  <c:v>0.11701357594118843</c:v>
                </c:pt>
                <c:pt idx="3667">
                  <c:v>0.11844607188710883</c:v>
                </c:pt>
                <c:pt idx="3668">
                  <c:v>0.11955101221268311</c:v>
                </c:pt>
                <c:pt idx="3669">
                  <c:v>0.12096127113601862</c:v>
                </c:pt>
                <c:pt idx="3670">
                  <c:v>0.12135482271108125</c:v>
                </c:pt>
                <c:pt idx="3671">
                  <c:v>0.12258677195705144</c:v>
                </c:pt>
                <c:pt idx="3672">
                  <c:v>0.12429585053613276</c:v>
                </c:pt>
                <c:pt idx="3673">
                  <c:v>0.12598081315777154</c:v>
                </c:pt>
                <c:pt idx="3674">
                  <c:v>0.12790466229266603</c:v>
                </c:pt>
                <c:pt idx="3675">
                  <c:v>0.12951335796344318</c:v>
                </c:pt>
                <c:pt idx="3676">
                  <c:v>0.13125889246490766</c:v>
                </c:pt>
                <c:pt idx="3677">
                  <c:v>0.1333293552155474</c:v>
                </c:pt>
                <c:pt idx="3678">
                  <c:v>0.13410364619607279</c:v>
                </c:pt>
                <c:pt idx="3679">
                  <c:v>0.13612362578497889</c:v>
                </c:pt>
                <c:pt idx="3680">
                  <c:v>0.13785624422117609</c:v>
                </c:pt>
                <c:pt idx="3681">
                  <c:v>0.13980547713261501</c:v>
                </c:pt>
                <c:pt idx="3682">
                  <c:v>0.13366706936599729</c:v>
                </c:pt>
                <c:pt idx="3683">
                  <c:v>0.13325885203347659</c:v>
                </c:pt>
                <c:pt idx="3684">
                  <c:v>0.13271061016368885</c:v>
                </c:pt>
                <c:pt idx="3685">
                  <c:v>0.13100549122357735</c:v>
                </c:pt>
                <c:pt idx="3686">
                  <c:v>0.13158480070913192</c:v>
                </c:pt>
                <c:pt idx="3687">
                  <c:v>0.13182388488366073</c:v>
                </c:pt>
                <c:pt idx="3688">
                  <c:v>0.13385301876778821</c:v>
                </c:pt>
                <c:pt idx="3689">
                  <c:v>0.13605819312503256</c:v>
                </c:pt>
                <c:pt idx="3690">
                  <c:v>0.12950237473670584</c:v>
                </c:pt>
                <c:pt idx="3691">
                  <c:v>0.1306353215660547</c:v>
                </c:pt>
                <c:pt idx="3692">
                  <c:v>0.13002241458304747</c:v>
                </c:pt>
                <c:pt idx="3693">
                  <c:v>0.13172113109193501</c:v>
                </c:pt>
                <c:pt idx="3694">
                  <c:v>0.13316718039495237</c:v>
                </c:pt>
                <c:pt idx="3695">
                  <c:v>0.13492765420942088</c:v>
                </c:pt>
                <c:pt idx="3696">
                  <c:v>0.13499202207760932</c:v>
                </c:pt>
                <c:pt idx="3697">
                  <c:v>0.13679144949638836</c:v>
                </c:pt>
                <c:pt idx="3698">
                  <c:v>0.13788841601335952</c:v>
                </c:pt>
                <c:pt idx="3699">
                  <c:v>0.14003621046157785</c:v>
                </c:pt>
                <c:pt idx="3700">
                  <c:v>0.1418935146399751</c:v>
                </c:pt>
                <c:pt idx="3701">
                  <c:v>0.14326245669311116</c:v>
                </c:pt>
                <c:pt idx="3702">
                  <c:v>0.14554668157484685</c:v>
                </c:pt>
                <c:pt idx="3703">
                  <c:v>0.14811048661797316</c:v>
                </c:pt>
                <c:pt idx="3704">
                  <c:v>0.14907420999932836</c:v>
                </c:pt>
                <c:pt idx="3705">
                  <c:v>0.13623134422822386</c:v>
                </c:pt>
                <c:pt idx="3706">
                  <c:v>0.13067954405709903</c:v>
                </c:pt>
                <c:pt idx="3707">
                  <c:v>0.13235480787926387</c:v>
                </c:pt>
                <c:pt idx="3708">
                  <c:v>0.12763212602026286</c:v>
                </c:pt>
                <c:pt idx="3709">
                  <c:v>0.12954773270947006</c:v>
                </c:pt>
                <c:pt idx="3710">
                  <c:v>0.12946410141745143</c:v>
                </c:pt>
                <c:pt idx="3711">
                  <c:v>0.13136390728677849</c:v>
                </c:pt>
                <c:pt idx="3712">
                  <c:v>0.1332462541975778</c:v>
                </c:pt>
                <c:pt idx="3713">
                  <c:v>0.11722554309490388</c:v>
                </c:pt>
                <c:pt idx="3714">
                  <c:v>0.11239918077292799</c:v>
                </c:pt>
                <c:pt idx="3715">
                  <c:v>0.11317382574553754</c:v>
                </c:pt>
                <c:pt idx="3716">
                  <c:v>0.1119560948969936</c:v>
                </c:pt>
                <c:pt idx="3717">
                  <c:v>0.11366877661192429</c:v>
                </c:pt>
                <c:pt idx="3718">
                  <c:v>0.11520064566541413</c:v>
                </c:pt>
                <c:pt idx="3719">
                  <c:v>0.11689869638888795</c:v>
                </c:pt>
                <c:pt idx="3720">
                  <c:v>0.11839672600474418</c:v>
                </c:pt>
                <c:pt idx="3721">
                  <c:v>0.12032544374501515</c:v>
                </c:pt>
                <c:pt idx="3722">
                  <c:v>0.11361718315214393</c:v>
                </c:pt>
                <c:pt idx="3723">
                  <c:v>0.10959698998807733</c:v>
                </c:pt>
                <c:pt idx="3724">
                  <c:v>0.11097859131638389</c:v>
                </c:pt>
                <c:pt idx="3725">
                  <c:v>0.11282002307070826</c:v>
                </c:pt>
                <c:pt idx="3726">
                  <c:v>0.10886341712990436</c:v>
                </c:pt>
                <c:pt idx="3727">
                  <c:v>0.10952344990933023</c:v>
                </c:pt>
                <c:pt idx="3728">
                  <c:v>0.11114992925842916</c:v>
                </c:pt>
                <c:pt idx="3729">
                  <c:v>0.11288819034628413</c:v>
                </c:pt>
                <c:pt idx="3730">
                  <c:v>0.11416047231150898</c:v>
                </c:pt>
                <c:pt idx="3731">
                  <c:v>0.11322457015208018</c:v>
                </c:pt>
                <c:pt idx="3732">
                  <c:v>0.11517354290279484</c:v>
                </c:pt>
                <c:pt idx="3733">
                  <c:v>0.11673608633626746</c:v>
                </c:pt>
                <c:pt idx="3734">
                  <c:v>0.11848309754700001</c:v>
                </c:pt>
                <c:pt idx="3735">
                  <c:v>0.12031054399192816</c:v>
                </c:pt>
                <c:pt idx="3736">
                  <c:v>0.11760528339001897</c:v>
                </c:pt>
                <c:pt idx="3737">
                  <c:v>0.11937095345714392</c:v>
                </c:pt>
                <c:pt idx="3738">
                  <c:v>0.12114669933690826</c:v>
                </c:pt>
                <c:pt idx="3739">
                  <c:v>0.12290420462427945</c:v>
                </c:pt>
                <c:pt idx="3740">
                  <c:v>0.12476225345511503</c:v>
                </c:pt>
                <c:pt idx="3741">
                  <c:v>0.12625889256150352</c:v>
                </c:pt>
                <c:pt idx="3742">
                  <c:v>0.12454319385580809</c:v>
                </c:pt>
                <c:pt idx="3743">
                  <c:v>0.12671231489714382</c:v>
                </c:pt>
                <c:pt idx="3744">
                  <c:v>0.12785454673017885</c:v>
                </c:pt>
                <c:pt idx="3745">
                  <c:v>0.12973090834117335</c:v>
                </c:pt>
                <c:pt idx="3746">
                  <c:v>0.13110218857108821</c:v>
                </c:pt>
                <c:pt idx="3747">
                  <c:v>0.13175860729733196</c:v>
                </c:pt>
                <c:pt idx="3748">
                  <c:v>0.13116550260761689</c:v>
                </c:pt>
                <c:pt idx="3749">
                  <c:v>0.13331242630788837</c:v>
                </c:pt>
                <c:pt idx="3750">
                  <c:v>0.13501578883524348</c:v>
                </c:pt>
                <c:pt idx="3751">
                  <c:v>0.13703409016140589</c:v>
                </c:pt>
                <c:pt idx="3752">
                  <c:v>0.13955532128943809</c:v>
                </c:pt>
                <c:pt idx="3753">
                  <c:v>0.14173761905848539</c:v>
                </c:pt>
                <c:pt idx="3754">
                  <c:v>0.14391760421321872</c:v>
                </c:pt>
                <c:pt idx="3755">
                  <c:v>0.14611688017048857</c:v>
                </c:pt>
                <c:pt idx="3756">
                  <c:v>0.14844899655480454</c:v>
                </c:pt>
                <c:pt idx="3757">
                  <c:v>0.1472894550534693</c:v>
                </c:pt>
                <c:pt idx="3758">
                  <c:v>0.14955623897029469</c:v>
                </c:pt>
                <c:pt idx="3759">
                  <c:v>0.15123753992337757</c:v>
                </c:pt>
                <c:pt idx="3760">
                  <c:v>0.15210657341601591</c:v>
                </c:pt>
                <c:pt idx="3761">
                  <c:v>0.15426607237074594</c:v>
                </c:pt>
                <c:pt idx="3762">
                  <c:v>0.15502916795412702</c:v>
                </c:pt>
                <c:pt idx="3763">
                  <c:v>0.15750918444476697</c:v>
                </c:pt>
                <c:pt idx="3764">
                  <c:v>0.15710641246390122</c:v>
                </c:pt>
                <c:pt idx="3765">
                  <c:v>0.1530633866436838</c:v>
                </c:pt>
                <c:pt idx="3766">
                  <c:v>0.1535988547310175</c:v>
                </c:pt>
                <c:pt idx="3767">
                  <c:v>0.15511654962718791</c:v>
                </c:pt>
                <c:pt idx="3768">
                  <c:v>0.15083291317755101</c:v>
                </c:pt>
                <c:pt idx="3769">
                  <c:v>0.15317778953451053</c:v>
                </c:pt>
                <c:pt idx="3770">
                  <c:v>0.15537459221583061</c:v>
                </c:pt>
                <c:pt idx="3771">
                  <c:v>0.15453923284462021</c:v>
                </c:pt>
                <c:pt idx="3772">
                  <c:v>0.15668996800636717</c:v>
                </c:pt>
                <c:pt idx="3773">
                  <c:v>0.15344895732352051</c:v>
                </c:pt>
                <c:pt idx="3774">
                  <c:v>0.15160466072888307</c:v>
                </c:pt>
                <c:pt idx="3775">
                  <c:v>0.15314383128448064</c:v>
                </c:pt>
                <c:pt idx="3776">
                  <c:v>0.15558784293329095</c:v>
                </c:pt>
                <c:pt idx="3777">
                  <c:v>0.15631266986094217</c:v>
                </c:pt>
                <c:pt idx="3778">
                  <c:v>0.15813508296603965</c:v>
                </c:pt>
                <c:pt idx="3779">
                  <c:v>0.16006445797844718</c:v>
                </c:pt>
                <c:pt idx="3780">
                  <c:v>0.1571729169694947</c:v>
                </c:pt>
                <c:pt idx="3781">
                  <c:v>0.15764224760757892</c:v>
                </c:pt>
                <c:pt idx="3782">
                  <c:v>0.16004271790188992</c:v>
                </c:pt>
                <c:pt idx="3783">
                  <c:v>0.16224924456865142</c:v>
                </c:pt>
                <c:pt idx="3784">
                  <c:v>0.16019900917460844</c:v>
                </c:pt>
                <c:pt idx="3785">
                  <c:v>0.16214452619443634</c:v>
                </c:pt>
                <c:pt idx="3786">
                  <c:v>0.16323460538143594</c:v>
                </c:pt>
                <c:pt idx="3787">
                  <c:v>0.16188858196225531</c:v>
                </c:pt>
                <c:pt idx="3788">
                  <c:v>0.16383838117705399</c:v>
                </c:pt>
                <c:pt idx="3789">
                  <c:v>0.16391917460674155</c:v>
                </c:pt>
                <c:pt idx="3790">
                  <c:v>0.16649544972359451</c:v>
                </c:pt>
                <c:pt idx="3791">
                  <c:v>0.16551895356055396</c:v>
                </c:pt>
                <c:pt idx="3792">
                  <c:v>0.16615200641626093</c:v>
                </c:pt>
                <c:pt idx="3793">
                  <c:v>0.16783304766597534</c:v>
                </c:pt>
                <c:pt idx="3794">
                  <c:v>0.1705088170733961</c:v>
                </c:pt>
                <c:pt idx="3795">
                  <c:v>0.15957344778786378</c:v>
                </c:pt>
                <c:pt idx="3796">
                  <c:v>0.15001859779915844</c:v>
                </c:pt>
                <c:pt idx="3797">
                  <c:v>0.15110342997515272</c:v>
                </c:pt>
                <c:pt idx="3798">
                  <c:v>0.15277177573897707</c:v>
                </c:pt>
                <c:pt idx="3799">
                  <c:v>0.15310319298079628</c:v>
                </c:pt>
                <c:pt idx="3800">
                  <c:v>0.15548924585333243</c:v>
                </c:pt>
                <c:pt idx="3801">
                  <c:v>0.15758901195142733</c:v>
                </c:pt>
                <c:pt idx="3802">
                  <c:v>0.15967406472270479</c:v>
                </c:pt>
                <c:pt idx="3803">
                  <c:v>0.15268360629522509</c:v>
                </c:pt>
                <c:pt idx="3804">
                  <c:v>0.15511628083161491</c:v>
                </c:pt>
                <c:pt idx="3805">
                  <c:v>0.15720161592613061</c:v>
                </c:pt>
                <c:pt idx="3806">
                  <c:v>0.15259942253923128</c:v>
                </c:pt>
                <c:pt idx="3807">
                  <c:v>0.15491976336586682</c:v>
                </c:pt>
                <c:pt idx="3808">
                  <c:v>0.15648124684047116</c:v>
                </c:pt>
                <c:pt idx="3809">
                  <c:v>0.15886023815359565</c:v>
                </c:pt>
                <c:pt idx="3810">
                  <c:v>0.16124634922314388</c:v>
                </c:pt>
                <c:pt idx="3811">
                  <c:v>0.16091571121437859</c:v>
                </c:pt>
                <c:pt idx="3812">
                  <c:v>0.15879401233907009</c:v>
                </c:pt>
                <c:pt idx="3813">
                  <c:v>0.1536887776521447</c:v>
                </c:pt>
                <c:pt idx="3814">
                  <c:v>0.15596488256418223</c:v>
                </c:pt>
                <c:pt idx="3815">
                  <c:v>0.15214895017215424</c:v>
                </c:pt>
                <c:pt idx="3816">
                  <c:v>0.1526234665712371</c:v>
                </c:pt>
                <c:pt idx="3817">
                  <c:v>0.15001437234728335</c:v>
                </c:pt>
                <c:pt idx="3818">
                  <c:v>0.14940178142394581</c:v>
                </c:pt>
                <c:pt idx="3819">
                  <c:v>0.15143914217702636</c:v>
                </c:pt>
                <c:pt idx="3820">
                  <c:v>0.15281682512040887</c:v>
                </c:pt>
                <c:pt idx="3821">
                  <c:v>0.15216623278964114</c:v>
                </c:pt>
                <c:pt idx="3822">
                  <c:v>0.1540287248281374</c:v>
                </c:pt>
                <c:pt idx="3823">
                  <c:v>0.15440941357558252</c:v>
                </c:pt>
                <c:pt idx="3824">
                  <c:v>0.15682684101733915</c:v>
                </c:pt>
                <c:pt idx="3825">
                  <c:v>0.15898912134665036</c:v>
                </c:pt>
                <c:pt idx="3826">
                  <c:v>0.15587922410261809</c:v>
                </c:pt>
                <c:pt idx="3827">
                  <c:v>0.15792302659463051</c:v>
                </c:pt>
                <c:pt idx="3828">
                  <c:v>0.16034392674176157</c:v>
                </c:pt>
                <c:pt idx="3829">
                  <c:v>0.16278095062619619</c:v>
                </c:pt>
                <c:pt idx="3830">
                  <c:v>0.16525463569035237</c:v>
                </c:pt>
                <c:pt idx="3831">
                  <c:v>0.1664453480711221</c:v>
                </c:pt>
                <c:pt idx="3832">
                  <c:v>0.16900865292126357</c:v>
                </c:pt>
                <c:pt idx="3833">
                  <c:v>0.17136147173157834</c:v>
                </c:pt>
                <c:pt idx="3834">
                  <c:v>0.17357497098591662</c:v>
                </c:pt>
                <c:pt idx="3835">
                  <c:v>0.16696952154814071</c:v>
                </c:pt>
                <c:pt idx="3836">
                  <c:v>0.16589972075761128</c:v>
                </c:pt>
                <c:pt idx="3837">
                  <c:v>0.15691373436012118</c:v>
                </c:pt>
                <c:pt idx="3838">
                  <c:v>0.15953461027094396</c:v>
                </c:pt>
                <c:pt idx="3839">
                  <c:v>0.16192603288602242</c:v>
                </c:pt>
                <c:pt idx="3840">
                  <c:v>0.16192348928467151</c:v>
                </c:pt>
                <c:pt idx="3841">
                  <c:v>0.16433219540747954</c:v>
                </c:pt>
                <c:pt idx="3842">
                  <c:v>0.14498792459032481</c:v>
                </c:pt>
                <c:pt idx="3843">
                  <c:v>0.14468092096563256</c:v>
                </c:pt>
                <c:pt idx="3844">
                  <c:v>0.14701425462245016</c:v>
                </c:pt>
                <c:pt idx="3845">
                  <c:v>0.14917494513508048</c:v>
                </c:pt>
                <c:pt idx="3846">
                  <c:v>0.1488869147581911</c:v>
                </c:pt>
                <c:pt idx="3847">
                  <c:v>0.15042740970695168</c:v>
                </c:pt>
                <c:pt idx="3848">
                  <c:v>0.15252812309780275</c:v>
                </c:pt>
                <c:pt idx="3849">
                  <c:v>0.15494208004297511</c:v>
                </c:pt>
                <c:pt idx="3850">
                  <c:v>0.15380037968208915</c:v>
                </c:pt>
                <c:pt idx="3851">
                  <c:v>0.15450843552379273</c:v>
                </c:pt>
                <c:pt idx="3852">
                  <c:v>0.15632767260130287</c:v>
                </c:pt>
                <c:pt idx="3853">
                  <c:v>0.15562506643508256</c:v>
                </c:pt>
                <c:pt idx="3854">
                  <c:v>0.15582364808988364</c:v>
                </c:pt>
                <c:pt idx="3855">
                  <c:v>0.15817695752027366</c:v>
                </c:pt>
                <c:pt idx="3856">
                  <c:v>0.15987880503019375</c:v>
                </c:pt>
                <c:pt idx="3857">
                  <c:v>0.15721771241436089</c:v>
                </c:pt>
                <c:pt idx="3858">
                  <c:v>0.13958967325145441</c:v>
                </c:pt>
                <c:pt idx="3859">
                  <c:v>0.13472477148608661</c:v>
                </c:pt>
                <c:pt idx="3860">
                  <c:v>0.12989563528416115</c:v>
                </c:pt>
                <c:pt idx="3861">
                  <c:v>0.13137684898024404</c:v>
                </c:pt>
                <c:pt idx="3862">
                  <c:v>0.12292634691134938</c:v>
                </c:pt>
                <c:pt idx="3863">
                  <c:v>0.12253962726471269</c:v>
                </c:pt>
                <c:pt idx="3864">
                  <c:v>0.12394151626892336</c:v>
                </c:pt>
                <c:pt idx="3865">
                  <c:v>0.12529424591064167</c:v>
                </c:pt>
                <c:pt idx="3866">
                  <c:v>0.12715893010395937</c:v>
                </c:pt>
                <c:pt idx="3867">
                  <c:v>0.11564953902997635</c:v>
                </c:pt>
                <c:pt idx="3868">
                  <c:v>0.11538570243585608</c:v>
                </c:pt>
                <c:pt idx="3869">
                  <c:v>0.11261363116644184</c:v>
                </c:pt>
                <c:pt idx="3870">
                  <c:v>0.11392754119752192</c:v>
                </c:pt>
                <c:pt idx="3871">
                  <c:v>0.11570598829467267</c:v>
                </c:pt>
                <c:pt idx="3872">
                  <c:v>0.11633387202271533</c:v>
                </c:pt>
                <c:pt idx="3873">
                  <c:v>0.11694217270532459</c:v>
                </c:pt>
                <c:pt idx="3874">
                  <c:v>0.11603946061745524</c:v>
                </c:pt>
                <c:pt idx="3875">
                  <c:v>0.10407886098993693</c:v>
                </c:pt>
                <c:pt idx="3876">
                  <c:v>0.10570809293626061</c:v>
                </c:pt>
                <c:pt idx="3877">
                  <c:v>0.10713859242886069</c:v>
                </c:pt>
                <c:pt idx="3878">
                  <c:v>0.10006843606794372</c:v>
                </c:pt>
                <c:pt idx="3879">
                  <c:v>9.7457104268904346E-2</c:v>
                </c:pt>
                <c:pt idx="3880">
                  <c:v>9.0676637059040485E-2</c:v>
                </c:pt>
                <c:pt idx="3881">
                  <c:v>9.185981093851682E-2</c:v>
                </c:pt>
                <c:pt idx="3882">
                  <c:v>9.4158255526758092E-2</c:v>
                </c:pt>
                <c:pt idx="3883">
                  <c:v>9.4685898208750577E-2</c:v>
                </c:pt>
                <c:pt idx="3884">
                  <c:v>9.5919837405099545E-2</c:v>
                </c:pt>
                <c:pt idx="3885">
                  <c:v>9.7389091239904316E-2</c:v>
                </c:pt>
                <c:pt idx="3886">
                  <c:v>9.7012709956488738E-2</c:v>
                </c:pt>
                <c:pt idx="3887">
                  <c:v>9.3242836362057852E-2</c:v>
                </c:pt>
                <c:pt idx="3888">
                  <c:v>9.4100832869907919E-2</c:v>
                </c:pt>
                <c:pt idx="3889">
                  <c:v>9.1069608706840249E-2</c:v>
                </c:pt>
                <c:pt idx="3890">
                  <c:v>9.1760774701580824E-2</c:v>
                </c:pt>
                <c:pt idx="3891">
                  <c:v>9.3117930450754505E-2</c:v>
                </c:pt>
                <c:pt idx="3892">
                  <c:v>9.4303596418077881E-2</c:v>
                </c:pt>
                <c:pt idx="3893">
                  <c:v>9.5801421086698133E-2</c:v>
                </c:pt>
                <c:pt idx="3894">
                  <c:v>9.7399662266864362E-2</c:v>
                </c:pt>
                <c:pt idx="3895">
                  <c:v>9.859906563100114E-2</c:v>
                </c:pt>
                <c:pt idx="3896">
                  <c:v>9.9893144152666563E-2</c:v>
                </c:pt>
                <c:pt idx="3897">
                  <c:v>9.9781517143248136E-2</c:v>
                </c:pt>
                <c:pt idx="3898">
                  <c:v>0.10126836469893286</c:v>
                </c:pt>
                <c:pt idx="3899">
                  <c:v>0.10097629368817736</c:v>
                </c:pt>
                <c:pt idx="3900">
                  <c:v>0.10246804561759483</c:v>
                </c:pt>
                <c:pt idx="3901">
                  <c:v>0.10411736648331456</c:v>
                </c:pt>
                <c:pt idx="3902">
                  <c:v>0.10527346628916209</c:v>
                </c:pt>
                <c:pt idx="3903">
                  <c:v>0.10741099707802375</c:v>
                </c:pt>
                <c:pt idx="3904">
                  <c:v>0.10934298681184662</c:v>
                </c:pt>
                <c:pt idx="3905">
                  <c:v>0.11086987568213719</c:v>
                </c:pt>
                <c:pt idx="3906">
                  <c:v>0.11273902755545259</c:v>
                </c:pt>
                <c:pt idx="3907">
                  <c:v>0.11414755411630921</c:v>
                </c:pt>
                <c:pt idx="3908">
                  <c:v>0.11480592710645578</c:v>
                </c:pt>
                <c:pt idx="3909">
                  <c:v>0.1163561736340858</c:v>
                </c:pt>
                <c:pt idx="3910">
                  <c:v>0.11768438094452068</c:v>
                </c:pt>
                <c:pt idx="3911">
                  <c:v>0.11868827835004236</c:v>
                </c:pt>
                <c:pt idx="3912">
                  <c:v>0.12063441848213165</c:v>
                </c:pt>
                <c:pt idx="3913">
                  <c:v>0.12178730423819444</c:v>
                </c:pt>
                <c:pt idx="3914">
                  <c:v>0.12014780696532892</c:v>
                </c:pt>
                <c:pt idx="3915">
                  <c:v>0.12202545561128829</c:v>
                </c:pt>
                <c:pt idx="3916">
                  <c:v>0.12397465012327419</c:v>
                </c:pt>
                <c:pt idx="3917">
                  <c:v>0.12614365929704208</c:v>
                </c:pt>
                <c:pt idx="3918">
                  <c:v>0.12810344279166927</c:v>
                </c:pt>
                <c:pt idx="3919">
                  <c:v>0.12832244049313499</c:v>
                </c:pt>
                <c:pt idx="3920">
                  <c:v>0.12618496984978031</c:v>
                </c:pt>
                <c:pt idx="3921">
                  <c:v>0.12804045681106321</c:v>
                </c:pt>
                <c:pt idx="3922">
                  <c:v>0.12306790711587008</c:v>
                </c:pt>
                <c:pt idx="3923">
                  <c:v>0.12251692232811158</c:v>
                </c:pt>
                <c:pt idx="3924">
                  <c:v>0.12275711999127484</c:v>
                </c:pt>
                <c:pt idx="3925">
                  <c:v>0.12462528233753832</c:v>
                </c:pt>
                <c:pt idx="3926">
                  <c:v>0.12546784212385101</c:v>
                </c:pt>
                <c:pt idx="3927">
                  <c:v>0.12790550879297552</c:v>
                </c:pt>
                <c:pt idx="3928">
                  <c:v>0.12814192501352673</c:v>
                </c:pt>
                <c:pt idx="3929">
                  <c:v>0.12973138406930068</c:v>
                </c:pt>
                <c:pt idx="3930">
                  <c:v>0.12329925937197568</c:v>
                </c:pt>
                <c:pt idx="3931">
                  <c:v>0.11886296331670762</c:v>
                </c:pt>
                <c:pt idx="3932">
                  <c:v>0.12061137277602908</c:v>
                </c:pt>
                <c:pt idx="3933">
                  <c:v>0.11847109801089448</c:v>
                </c:pt>
                <c:pt idx="3934">
                  <c:v>0.11926395702058379</c:v>
                </c:pt>
                <c:pt idx="3935">
                  <c:v>0.12077282945283101</c:v>
                </c:pt>
                <c:pt idx="3936">
                  <c:v>0.12081172236002652</c:v>
                </c:pt>
                <c:pt idx="3937">
                  <c:v>0.12248124838600817</c:v>
                </c:pt>
                <c:pt idx="3938">
                  <c:v>0.12427649911400535</c:v>
                </c:pt>
                <c:pt idx="3939">
                  <c:v>0.12514450895225007</c:v>
                </c:pt>
                <c:pt idx="3940">
                  <c:v>0.12436431691622912</c:v>
                </c:pt>
                <c:pt idx="3941">
                  <c:v>0.12590579418766609</c:v>
                </c:pt>
                <c:pt idx="3942">
                  <c:v>0.1246895602617121</c:v>
                </c:pt>
                <c:pt idx="3943">
                  <c:v>0.12640127674404869</c:v>
                </c:pt>
                <c:pt idx="3944">
                  <c:v>0.12823106878426838</c:v>
                </c:pt>
                <c:pt idx="3945">
                  <c:v>0.12798923545228785</c:v>
                </c:pt>
                <c:pt idx="3946">
                  <c:v>0.12945744574459564</c:v>
                </c:pt>
                <c:pt idx="3947">
                  <c:v>0.13080853680755933</c:v>
                </c:pt>
                <c:pt idx="3948">
                  <c:v>0.12890374630542153</c:v>
                </c:pt>
                <c:pt idx="3949">
                  <c:v>0.12827490985800777</c:v>
                </c:pt>
                <c:pt idx="3950">
                  <c:v>0.12884248055035999</c:v>
                </c:pt>
                <c:pt idx="3951">
                  <c:v>0.13081320197219587</c:v>
                </c:pt>
                <c:pt idx="3952">
                  <c:v>0.12824773992178454</c:v>
                </c:pt>
                <c:pt idx="3953">
                  <c:v>0.12956459634665751</c:v>
                </c:pt>
                <c:pt idx="3954">
                  <c:v>0.1274106928812693</c:v>
                </c:pt>
                <c:pt idx="3955">
                  <c:v>0.12516466337672269</c:v>
                </c:pt>
                <c:pt idx="3956">
                  <c:v>0.12668612276271374</c:v>
                </c:pt>
                <c:pt idx="3957">
                  <c:v>0.12691742289732952</c:v>
                </c:pt>
                <c:pt idx="3958">
                  <c:v>0.12856474762668346</c:v>
                </c:pt>
                <c:pt idx="3959">
                  <c:v>0.13047062176745014</c:v>
                </c:pt>
                <c:pt idx="3960">
                  <c:v>0.1323358189216565</c:v>
                </c:pt>
                <c:pt idx="3961">
                  <c:v>0.13406862078288476</c:v>
                </c:pt>
                <c:pt idx="3962">
                  <c:v>0.13588936122336048</c:v>
                </c:pt>
                <c:pt idx="3963">
                  <c:v>0.13714295042569244</c:v>
                </c:pt>
                <c:pt idx="3964">
                  <c:v>0.1347472864406862</c:v>
                </c:pt>
                <c:pt idx="3965">
                  <c:v>0.13522637615878194</c:v>
                </c:pt>
                <c:pt idx="3966">
                  <c:v>0.13711578973660815</c:v>
                </c:pt>
                <c:pt idx="3967">
                  <c:v>0.13841707835777339</c:v>
                </c:pt>
                <c:pt idx="3968">
                  <c:v>0.14065081686413819</c:v>
                </c:pt>
                <c:pt idx="3969">
                  <c:v>0.14275871616942679</c:v>
                </c:pt>
                <c:pt idx="3970">
                  <c:v>0.14400205996446849</c:v>
                </c:pt>
                <c:pt idx="3971">
                  <c:v>0.14621891737662751</c:v>
                </c:pt>
                <c:pt idx="3972">
                  <c:v>0.14799304051028034</c:v>
                </c:pt>
                <c:pt idx="3973">
                  <c:v>0.14969350828672717</c:v>
                </c:pt>
                <c:pt idx="3974">
                  <c:v>0.15123485082929891</c:v>
                </c:pt>
                <c:pt idx="3975">
                  <c:v>0.1535005436938128</c:v>
                </c:pt>
                <c:pt idx="3976">
                  <c:v>0.1546159971084009</c:v>
                </c:pt>
                <c:pt idx="3977">
                  <c:v>0.15679822097778454</c:v>
                </c:pt>
                <c:pt idx="3978">
                  <c:v>0.15921290002456603</c:v>
                </c:pt>
                <c:pt idx="3979">
                  <c:v>0.1604031920929492</c:v>
                </c:pt>
                <c:pt idx="3980">
                  <c:v>0.16168306984692196</c:v>
                </c:pt>
                <c:pt idx="3981">
                  <c:v>0.16415614291523961</c:v>
                </c:pt>
                <c:pt idx="3982">
                  <c:v>0.16601447319656773</c:v>
                </c:pt>
                <c:pt idx="3983">
                  <c:v>0.16666812216129642</c:v>
                </c:pt>
                <c:pt idx="3984">
                  <c:v>0.16895927386525961</c:v>
                </c:pt>
                <c:pt idx="3985">
                  <c:v>0.17081194687923265</c:v>
                </c:pt>
                <c:pt idx="3986">
                  <c:v>0.17315471430498489</c:v>
                </c:pt>
                <c:pt idx="3987">
                  <c:v>0.1709873983453451</c:v>
                </c:pt>
                <c:pt idx="3988">
                  <c:v>0.16744665108156331</c:v>
                </c:pt>
                <c:pt idx="3989">
                  <c:v>0.16993392357330078</c:v>
                </c:pt>
                <c:pt idx="3990">
                  <c:v>0.17239127936140128</c:v>
                </c:pt>
                <c:pt idx="3991">
                  <c:v>0.17505201987605373</c:v>
                </c:pt>
                <c:pt idx="3992">
                  <c:v>0.16377610981993357</c:v>
                </c:pt>
                <c:pt idx="3993">
                  <c:v>0.16634370947295438</c:v>
                </c:pt>
                <c:pt idx="3994">
                  <c:v>0.16836341689095927</c:v>
                </c:pt>
                <c:pt idx="3995">
                  <c:v>0.17049598546237421</c:v>
                </c:pt>
                <c:pt idx="3996">
                  <c:v>0.17348096965602264</c:v>
                </c:pt>
                <c:pt idx="3997">
                  <c:v>0.16500395366887982</c:v>
                </c:pt>
                <c:pt idx="3998">
                  <c:v>0.16470666938488793</c:v>
                </c:pt>
                <c:pt idx="3999">
                  <c:v>0.16040967611652338</c:v>
                </c:pt>
                <c:pt idx="4000">
                  <c:v>0.16287559994436404</c:v>
                </c:pt>
                <c:pt idx="4001">
                  <c:v>0.16494061803979934</c:v>
                </c:pt>
                <c:pt idx="4002">
                  <c:v>0.16749250201873359</c:v>
                </c:pt>
                <c:pt idx="4003">
                  <c:v>0.16882717558064556</c:v>
                </c:pt>
                <c:pt idx="4004">
                  <c:v>0.16948431864563976</c:v>
                </c:pt>
                <c:pt idx="4005">
                  <c:v>0.16861222202543735</c:v>
                </c:pt>
                <c:pt idx="4006">
                  <c:v>0.17063740983852593</c:v>
                </c:pt>
                <c:pt idx="4007">
                  <c:v>0.16700170896814504</c:v>
                </c:pt>
                <c:pt idx="4008">
                  <c:v>0.16939628555772254</c:v>
                </c:pt>
                <c:pt idx="4009">
                  <c:v>0.17172190709148319</c:v>
                </c:pt>
                <c:pt idx="4010">
                  <c:v>0.17443061727361409</c:v>
                </c:pt>
                <c:pt idx="4011">
                  <c:v>0.17488870847248436</c:v>
                </c:pt>
                <c:pt idx="4012">
                  <c:v>0.17396029355813034</c:v>
                </c:pt>
                <c:pt idx="4013">
                  <c:v>0.16293245826660746</c:v>
                </c:pt>
                <c:pt idx="4014">
                  <c:v>0.16013933569822539</c:v>
                </c:pt>
                <c:pt idx="4015">
                  <c:v>0.158834741098758</c:v>
                </c:pt>
                <c:pt idx="4016">
                  <c:v>0.15860265270436502</c:v>
                </c:pt>
                <c:pt idx="4017">
                  <c:v>0.15905043478101372</c:v>
                </c:pt>
                <c:pt idx="4018">
                  <c:v>0.15830981692370139</c:v>
                </c:pt>
                <c:pt idx="4019">
                  <c:v>0.15831794616458419</c:v>
                </c:pt>
                <c:pt idx="4020">
                  <c:v>0.14826359139921516</c:v>
                </c:pt>
                <c:pt idx="4021">
                  <c:v>0.14993101000332765</c:v>
                </c:pt>
                <c:pt idx="4022">
                  <c:v>0.14927985721252696</c:v>
                </c:pt>
                <c:pt idx="4023">
                  <c:v>0.15026420345504862</c:v>
                </c:pt>
                <c:pt idx="4024">
                  <c:v>0.15195879853478997</c:v>
                </c:pt>
                <c:pt idx="4025">
                  <c:v>0.1534910002484689</c:v>
                </c:pt>
                <c:pt idx="4026">
                  <c:v>0.15425080334348107</c:v>
                </c:pt>
                <c:pt idx="4027">
                  <c:v>0.14990696589686078</c:v>
                </c:pt>
                <c:pt idx="4028">
                  <c:v>0.15047955595066037</c:v>
                </c:pt>
                <c:pt idx="4029">
                  <c:v>0.15259208996153137</c:v>
                </c:pt>
                <c:pt idx="4030">
                  <c:v>0.1549522706864559</c:v>
                </c:pt>
                <c:pt idx="4031">
                  <c:v>0.15553669358412864</c:v>
                </c:pt>
                <c:pt idx="4032">
                  <c:v>0.15794886481144657</c:v>
                </c:pt>
                <c:pt idx="4033">
                  <c:v>0.16052014182524907</c:v>
                </c:pt>
                <c:pt idx="4034">
                  <c:v>0.15453664402438627</c:v>
                </c:pt>
                <c:pt idx="4035">
                  <c:v>0.15483940813324509</c:v>
                </c:pt>
                <c:pt idx="4036">
                  <c:v>0.13191868334691895</c:v>
                </c:pt>
                <c:pt idx="4037">
                  <c:v>0.13383602065498662</c:v>
                </c:pt>
                <c:pt idx="4038">
                  <c:v>0.1341358314840824</c:v>
                </c:pt>
                <c:pt idx="4039">
                  <c:v>0.13634100244316075</c:v>
                </c:pt>
                <c:pt idx="4040">
                  <c:v>0.13836114474234218</c:v>
                </c:pt>
                <c:pt idx="4041">
                  <c:v>0.13688776618419454</c:v>
                </c:pt>
                <c:pt idx="4042">
                  <c:v>0.13891826985634878</c:v>
                </c:pt>
                <c:pt idx="4043">
                  <c:v>0.1283458377621714</c:v>
                </c:pt>
                <c:pt idx="4044">
                  <c:v>0.13056885038495969</c:v>
                </c:pt>
                <c:pt idx="4045">
                  <c:v>0.13170133597381936</c:v>
                </c:pt>
                <c:pt idx="4046">
                  <c:v>0.13083218051426693</c:v>
                </c:pt>
                <c:pt idx="4047">
                  <c:v>0.13058342484050176</c:v>
                </c:pt>
                <c:pt idx="4048">
                  <c:v>0.13218339463627171</c:v>
                </c:pt>
                <c:pt idx="4049">
                  <c:v>0.13188074410945066</c:v>
                </c:pt>
                <c:pt idx="4050">
                  <c:v>0.13370618166361065</c:v>
                </c:pt>
                <c:pt idx="4051">
                  <c:v>0.1351779654061446</c:v>
                </c:pt>
                <c:pt idx="4052">
                  <c:v>0.13608511584405469</c:v>
                </c:pt>
                <c:pt idx="4053">
                  <c:v>0.13620475694607867</c:v>
                </c:pt>
                <c:pt idx="4054">
                  <c:v>0.13825334301296879</c:v>
                </c:pt>
                <c:pt idx="4055">
                  <c:v>0.14027695937002607</c:v>
                </c:pt>
                <c:pt idx="4056">
                  <c:v>0.13859697449223057</c:v>
                </c:pt>
                <c:pt idx="4057">
                  <c:v>0.13789053582319827</c:v>
                </c:pt>
                <c:pt idx="4058">
                  <c:v>0.14025896327128551</c:v>
                </c:pt>
                <c:pt idx="4059">
                  <c:v>0.14263643719467203</c:v>
                </c:pt>
                <c:pt idx="4060">
                  <c:v>0.14482070865592275</c:v>
                </c:pt>
                <c:pt idx="4061">
                  <c:v>0.14709320126584507</c:v>
                </c:pt>
                <c:pt idx="4062">
                  <c:v>0.14873997198669975</c:v>
                </c:pt>
                <c:pt idx="4063">
                  <c:v>0.14766075600945455</c:v>
                </c:pt>
                <c:pt idx="4064">
                  <c:v>0.15014227336264563</c:v>
                </c:pt>
                <c:pt idx="4065">
                  <c:v>0.14877244100194337</c:v>
                </c:pt>
                <c:pt idx="4066">
                  <c:v>0.14954275252428617</c:v>
                </c:pt>
                <c:pt idx="4067">
                  <c:v>0.14936374237627245</c:v>
                </c:pt>
                <c:pt idx="4068">
                  <c:v>0.15055526267294503</c:v>
                </c:pt>
                <c:pt idx="4069">
                  <c:v>0.14683648491797047</c:v>
                </c:pt>
                <c:pt idx="4070">
                  <c:v>0.14826579217125119</c:v>
                </c:pt>
                <c:pt idx="4071">
                  <c:v>0.15063925519031421</c:v>
                </c:pt>
                <c:pt idx="4072">
                  <c:v>0.15136848542595355</c:v>
                </c:pt>
                <c:pt idx="4073">
                  <c:v>0.15365324255266088</c:v>
                </c:pt>
                <c:pt idx="4074">
                  <c:v>0.15128098188100733</c:v>
                </c:pt>
                <c:pt idx="4075">
                  <c:v>0.14996528337599258</c:v>
                </c:pt>
                <c:pt idx="4076">
                  <c:v>0.15006911669086309</c:v>
                </c:pt>
                <c:pt idx="4077">
                  <c:v>0.14781080911755143</c:v>
                </c:pt>
                <c:pt idx="4078">
                  <c:v>0.14317415079592749</c:v>
                </c:pt>
                <c:pt idx="4079">
                  <c:v>0.14388907638878182</c:v>
                </c:pt>
                <c:pt idx="4080">
                  <c:v>0.14622607263626111</c:v>
                </c:pt>
                <c:pt idx="4081">
                  <c:v>0.14740743702635364</c:v>
                </c:pt>
                <c:pt idx="4082">
                  <c:v>0.14973593814815553</c:v>
                </c:pt>
                <c:pt idx="4083">
                  <c:v>0.15041773384086293</c:v>
                </c:pt>
                <c:pt idx="4084">
                  <c:v>0.15144932763498278</c:v>
                </c:pt>
                <c:pt idx="4085">
                  <c:v>0.15156375721945986</c:v>
                </c:pt>
                <c:pt idx="4086">
                  <c:v>0.15385576245493385</c:v>
                </c:pt>
                <c:pt idx="4087">
                  <c:v>0.15650742427873079</c:v>
                </c:pt>
                <c:pt idx="4088">
                  <c:v>0.15798935468438063</c:v>
                </c:pt>
                <c:pt idx="4089">
                  <c:v>0.15883435737238236</c:v>
                </c:pt>
                <c:pt idx="4090">
                  <c:v>0.16091091504611404</c:v>
                </c:pt>
                <c:pt idx="4091">
                  <c:v>0.16267733024641004</c:v>
                </c:pt>
                <c:pt idx="4092">
                  <c:v>0.16533784787948724</c:v>
                </c:pt>
                <c:pt idx="4093">
                  <c:v>0.16580718891144788</c:v>
                </c:pt>
                <c:pt idx="4094">
                  <c:v>0.16633892245099424</c:v>
                </c:pt>
                <c:pt idx="4095">
                  <c:v>0.16671008564302475</c:v>
                </c:pt>
                <c:pt idx="4096">
                  <c:v>0.16725410220439044</c:v>
                </c:pt>
                <c:pt idx="4097">
                  <c:v>0.16972525601649122</c:v>
                </c:pt>
                <c:pt idx="4098">
                  <c:v>0.16941740966424162</c:v>
                </c:pt>
                <c:pt idx="4099">
                  <c:v>0.17145040382765064</c:v>
                </c:pt>
                <c:pt idx="4100">
                  <c:v>0.17400026838670324</c:v>
                </c:pt>
                <c:pt idx="4101">
                  <c:v>0.16806520069356604</c:v>
                </c:pt>
                <c:pt idx="4102">
                  <c:v>0.16643878112487406</c:v>
                </c:pt>
                <c:pt idx="4103">
                  <c:v>0.16396588673968079</c:v>
                </c:pt>
                <c:pt idx="4104">
                  <c:v>0.16624507630599955</c:v>
                </c:pt>
                <c:pt idx="4105">
                  <c:v>0.16872124365976163</c:v>
                </c:pt>
                <c:pt idx="4106">
                  <c:v>0.16760078787676944</c:v>
                </c:pt>
                <c:pt idx="4107">
                  <c:v>0.1670495471784243</c:v>
                </c:pt>
                <c:pt idx="4108">
                  <c:v>0.1694113014324847</c:v>
                </c:pt>
                <c:pt idx="4109">
                  <c:v>0.17034076309924034</c:v>
                </c:pt>
                <c:pt idx="4110">
                  <c:v>0.16515710622422727</c:v>
                </c:pt>
                <c:pt idx="4111">
                  <c:v>0.16534533473860058</c:v>
                </c:pt>
                <c:pt idx="4112">
                  <c:v>0.15794959393038813</c:v>
                </c:pt>
                <c:pt idx="4113">
                  <c:v>0.1597550111451512</c:v>
                </c:pt>
                <c:pt idx="4114">
                  <c:v>0.16089097741645725</c:v>
                </c:pt>
                <c:pt idx="4115">
                  <c:v>0.16015110627024912</c:v>
                </c:pt>
                <c:pt idx="4116">
                  <c:v>0.15933701675977632</c:v>
                </c:pt>
                <c:pt idx="4117">
                  <c:v>0.16059562197784338</c:v>
                </c:pt>
                <c:pt idx="4118">
                  <c:v>0.16294464367017975</c:v>
                </c:pt>
                <c:pt idx="4119">
                  <c:v>0.16259463064829077</c:v>
                </c:pt>
                <c:pt idx="4120">
                  <c:v>0.15932782798886269</c:v>
                </c:pt>
                <c:pt idx="4121">
                  <c:v>0.14273933726877744</c:v>
                </c:pt>
                <c:pt idx="4122">
                  <c:v>0.14360378476087365</c:v>
                </c:pt>
                <c:pt idx="4123">
                  <c:v>0.14090328022048154</c:v>
                </c:pt>
                <c:pt idx="4124">
                  <c:v>0.14241549008604565</c:v>
                </c:pt>
                <c:pt idx="4125">
                  <c:v>0.14400492982754864</c:v>
                </c:pt>
                <c:pt idx="4126">
                  <c:v>0.1422926896258668</c:v>
                </c:pt>
                <c:pt idx="4127">
                  <c:v>0.14441488746490178</c:v>
                </c:pt>
                <c:pt idx="4128">
                  <c:v>0.14690162154278488</c:v>
                </c:pt>
                <c:pt idx="4129">
                  <c:v>0.14648307924104245</c:v>
                </c:pt>
                <c:pt idx="4130">
                  <c:v>0.14814462726140631</c:v>
                </c:pt>
                <c:pt idx="4131">
                  <c:v>0.15025094273223807</c:v>
                </c:pt>
                <c:pt idx="4132">
                  <c:v>0.15123306459867647</c:v>
                </c:pt>
                <c:pt idx="4133">
                  <c:v>0.15409382829078896</c:v>
                </c:pt>
                <c:pt idx="4134">
                  <c:v>0.15651474617856184</c:v>
                </c:pt>
                <c:pt idx="4135">
                  <c:v>0.15607296525193168</c:v>
                </c:pt>
                <c:pt idx="4136">
                  <c:v>0.15860293875162634</c:v>
                </c:pt>
                <c:pt idx="4137">
                  <c:v>0.16050050405899627</c:v>
                </c:pt>
                <c:pt idx="4138">
                  <c:v>0.16299844964753454</c:v>
                </c:pt>
                <c:pt idx="4139">
                  <c:v>0.16563089910197024</c:v>
                </c:pt>
                <c:pt idx="4140">
                  <c:v>0.16858890992035136</c:v>
                </c:pt>
                <c:pt idx="4141">
                  <c:v>0.17075513817819354</c:v>
                </c:pt>
                <c:pt idx="4142">
                  <c:v>0.17755129247310344</c:v>
                </c:pt>
                <c:pt idx="4143">
                  <c:v>0.18036903536864754</c:v>
                </c:pt>
                <c:pt idx="4144">
                  <c:v>0.18339344648771924</c:v>
                </c:pt>
                <c:pt idx="4145">
                  <c:v>0.18569930652232328</c:v>
                </c:pt>
                <c:pt idx="4146">
                  <c:v>0.18901343109557875</c:v>
                </c:pt>
                <c:pt idx="4147">
                  <c:v>0.18386787002279736</c:v>
                </c:pt>
                <c:pt idx="4148">
                  <c:v>0.18368458446135788</c:v>
                </c:pt>
                <c:pt idx="4149">
                  <c:v>0.18418508501551262</c:v>
                </c:pt>
                <c:pt idx="4150">
                  <c:v>0.17646437099373111</c:v>
                </c:pt>
                <c:pt idx="4151">
                  <c:v>0.17755761035785406</c:v>
                </c:pt>
                <c:pt idx="4152">
                  <c:v>0.17584347064002537</c:v>
                </c:pt>
                <c:pt idx="4153">
                  <c:v>0.17815569652542443</c:v>
                </c:pt>
                <c:pt idx="4154">
                  <c:v>0.17538599297350771</c:v>
                </c:pt>
                <c:pt idx="4155">
                  <c:v>0.17471393627579543</c:v>
                </c:pt>
                <c:pt idx="4156">
                  <c:v>0.17739442490537033</c:v>
                </c:pt>
                <c:pt idx="4157">
                  <c:v>0.18023674827499531</c:v>
                </c:pt>
                <c:pt idx="4158">
                  <c:v>0.18080024798034519</c:v>
                </c:pt>
                <c:pt idx="4159">
                  <c:v>0.18082498169328662</c:v>
                </c:pt>
                <c:pt idx="4160">
                  <c:v>0.17667696577881067</c:v>
                </c:pt>
                <c:pt idx="4161">
                  <c:v>0.1791947403539362</c:v>
                </c:pt>
                <c:pt idx="4162">
                  <c:v>0.17183773737460567</c:v>
                </c:pt>
                <c:pt idx="4163">
                  <c:v>0.17195659426622564</c:v>
                </c:pt>
                <c:pt idx="4164">
                  <c:v>0.17193134907219609</c:v>
                </c:pt>
                <c:pt idx="4165">
                  <c:v>0.17385812614809681</c:v>
                </c:pt>
                <c:pt idx="4166">
                  <c:v>0.17650817182415199</c:v>
                </c:pt>
                <c:pt idx="4167">
                  <c:v>0.1785440654928212</c:v>
                </c:pt>
                <c:pt idx="4168">
                  <c:v>0.17393652082426139</c:v>
                </c:pt>
                <c:pt idx="4169">
                  <c:v>0.17551340373062674</c:v>
                </c:pt>
                <c:pt idx="4170">
                  <c:v>0.1780572424208974</c:v>
                </c:pt>
                <c:pt idx="4171">
                  <c:v>0.18061833499365032</c:v>
                </c:pt>
                <c:pt idx="4172">
                  <c:v>0.1809660813190902</c:v>
                </c:pt>
                <c:pt idx="4173">
                  <c:v>0.18313888893088978</c:v>
                </c:pt>
                <c:pt idx="4174">
                  <c:v>0.18333833726940493</c:v>
                </c:pt>
                <c:pt idx="4175">
                  <c:v>0.18587406387765876</c:v>
                </c:pt>
                <c:pt idx="4176">
                  <c:v>0.1885809642260676</c:v>
                </c:pt>
                <c:pt idx="4177">
                  <c:v>0.1872580181687673</c:v>
                </c:pt>
                <c:pt idx="4178">
                  <c:v>0.18844250473987267</c:v>
                </c:pt>
                <c:pt idx="4179">
                  <c:v>0.18792791085837932</c:v>
                </c:pt>
                <c:pt idx="4180">
                  <c:v>0.18980046590001062</c:v>
                </c:pt>
                <c:pt idx="4181">
                  <c:v>0.19177281972519764</c:v>
                </c:pt>
                <c:pt idx="4182">
                  <c:v>0.194948515928523</c:v>
                </c:pt>
                <c:pt idx="4183">
                  <c:v>0.19599191727265028</c:v>
                </c:pt>
                <c:pt idx="4184">
                  <c:v>0.19897510303132723</c:v>
                </c:pt>
                <c:pt idx="4185">
                  <c:v>0.20192284779256112</c:v>
                </c:pt>
                <c:pt idx="4186">
                  <c:v>0.20489980068804239</c:v>
                </c:pt>
                <c:pt idx="4187">
                  <c:v>0.20555404847046829</c:v>
                </c:pt>
                <c:pt idx="4188">
                  <c:v>0.20860880498764564</c:v>
                </c:pt>
                <c:pt idx="4189">
                  <c:v>0.21213732445041122</c:v>
                </c:pt>
                <c:pt idx="4190">
                  <c:v>0.21093706320799438</c:v>
                </c:pt>
                <c:pt idx="4191">
                  <c:v>0.21097367315503063</c:v>
                </c:pt>
                <c:pt idx="4192">
                  <c:v>0.21410728083962147</c:v>
                </c:pt>
                <c:pt idx="4193">
                  <c:v>0.21754894408049602</c:v>
                </c:pt>
                <c:pt idx="4194">
                  <c:v>0.22100885062391221</c:v>
                </c:pt>
                <c:pt idx="4195">
                  <c:v>0.22454157659399779</c:v>
                </c:pt>
                <c:pt idx="4196">
                  <c:v>0.22393609897857097</c:v>
                </c:pt>
                <c:pt idx="4197">
                  <c:v>0.21775604628566317</c:v>
                </c:pt>
                <c:pt idx="4198">
                  <c:v>0.22137337773897234</c:v>
                </c:pt>
                <c:pt idx="4199">
                  <c:v>0.22558394730681727</c:v>
                </c:pt>
                <c:pt idx="4200">
                  <c:v>0.22798036644080924</c:v>
                </c:pt>
                <c:pt idx="4201">
                  <c:v>0.22878258770198376</c:v>
                </c:pt>
                <c:pt idx="4202">
                  <c:v>0.23085767124507883</c:v>
                </c:pt>
                <c:pt idx="4203">
                  <c:v>0.23097782237934023</c:v>
                </c:pt>
                <c:pt idx="4204">
                  <c:v>0.23270596434793514</c:v>
                </c:pt>
                <c:pt idx="4205">
                  <c:v>0.23575075870723933</c:v>
                </c:pt>
                <c:pt idx="4206">
                  <c:v>0.23302799323845319</c:v>
                </c:pt>
                <c:pt idx="4207">
                  <c:v>0.22878250438696349</c:v>
                </c:pt>
                <c:pt idx="4208">
                  <c:v>0.23189153064834231</c:v>
                </c:pt>
                <c:pt idx="4209">
                  <c:v>0.23490732038663614</c:v>
                </c:pt>
                <c:pt idx="4210">
                  <c:v>0.238279181822694</c:v>
                </c:pt>
                <c:pt idx="4211">
                  <c:v>0.23764707003037411</c:v>
                </c:pt>
                <c:pt idx="4212">
                  <c:v>0.23263229068205923</c:v>
                </c:pt>
                <c:pt idx="4213">
                  <c:v>0.23626496847576675</c:v>
                </c:pt>
                <c:pt idx="4214">
                  <c:v>0.23777080581935922</c:v>
                </c:pt>
                <c:pt idx="4215">
                  <c:v>0.2399747110270091</c:v>
                </c:pt>
                <c:pt idx="4216">
                  <c:v>0.24369739595396658</c:v>
                </c:pt>
                <c:pt idx="4217">
                  <c:v>0.24624239544045484</c:v>
                </c:pt>
                <c:pt idx="4218">
                  <c:v>0.23618799042979</c:v>
                </c:pt>
                <c:pt idx="4219">
                  <c:v>0.2386514976545196</c:v>
                </c:pt>
                <c:pt idx="4220">
                  <c:v>0.24052536978587097</c:v>
                </c:pt>
                <c:pt idx="4221">
                  <c:v>0.24152615352441234</c:v>
                </c:pt>
                <c:pt idx="4222">
                  <c:v>0.24416704701534128</c:v>
                </c:pt>
                <c:pt idx="4223">
                  <c:v>0.24672304988852237</c:v>
                </c:pt>
                <c:pt idx="4224">
                  <c:v>0.2386927880626524</c:v>
                </c:pt>
                <c:pt idx="4225">
                  <c:v>0.24001938012480847</c:v>
                </c:pt>
                <c:pt idx="4226">
                  <c:v>0.24402550091810085</c:v>
                </c:pt>
                <c:pt idx="4227">
                  <c:v>0.24518463242919686</c:v>
                </c:pt>
                <c:pt idx="4228">
                  <c:v>0.24566072927097568</c:v>
                </c:pt>
                <c:pt idx="4229">
                  <c:v>0.2454059789981517</c:v>
                </c:pt>
                <c:pt idx="4230">
                  <c:v>0.2493005329699349</c:v>
                </c:pt>
                <c:pt idx="4231">
                  <c:v>0.25179485227003473</c:v>
                </c:pt>
                <c:pt idx="4232">
                  <c:v>0.25598313089126568</c:v>
                </c:pt>
                <c:pt idx="4233">
                  <c:v>0.25708860142027951</c:v>
                </c:pt>
                <c:pt idx="4234">
                  <c:v>0.25798072645266967</c:v>
                </c:pt>
                <c:pt idx="4235">
                  <c:v>0.26190817320169435</c:v>
                </c:pt>
                <c:pt idx="4236">
                  <c:v>0.26612511411522838</c:v>
                </c:pt>
                <c:pt idx="4237">
                  <c:v>0.26986972675833476</c:v>
                </c:pt>
                <c:pt idx="4238">
                  <c:v>0.26641685237009827</c:v>
                </c:pt>
                <c:pt idx="4239">
                  <c:v>0.2701836384962446</c:v>
                </c:pt>
                <c:pt idx="4240">
                  <c:v>0.2744787997849471</c:v>
                </c:pt>
                <c:pt idx="4241">
                  <c:v>0.27120826291228345</c:v>
                </c:pt>
                <c:pt idx="4242">
                  <c:v>0.27439751735304346</c:v>
                </c:pt>
                <c:pt idx="4243">
                  <c:v>0.27213566030322411</c:v>
                </c:pt>
                <c:pt idx="4244">
                  <c:v>0.27486429726112349</c:v>
                </c:pt>
                <c:pt idx="4245">
                  <c:v>0.27864958303528214</c:v>
                </c:pt>
                <c:pt idx="4246">
                  <c:v>0.2801777473753857</c:v>
                </c:pt>
                <c:pt idx="4247">
                  <c:v>0.28289100792595906</c:v>
                </c:pt>
                <c:pt idx="4248">
                  <c:v>0.28525559328268824</c:v>
                </c:pt>
                <c:pt idx="4249">
                  <c:v>0.28894092031989715</c:v>
                </c:pt>
                <c:pt idx="4250">
                  <c:v>0.28339636852648575</c:v>
                </c:pt>
                <c:pt idx="4251">
                  <c:v>0.28307814805118037</c:v>
                </c:pt>
                <c:pt idx="4252">
                  <c:v>0.19010084752110407</c:v>
                </c:pt>
                <c:pt idx="4253">
                  <c:v>0.19046390848306297</c:v>
                </c:pt>
                <c:pt idx="4254">
                  <c:v>0.19156196797182876</c:v>
                </c:pt>
                <c:pt idx="4255">
                  <c:v>0.1943131525130424</c:v>
                </c:pt>
                <c:pt idx="4256">
                  <c:v>0.19023713875951365</c:v>
                </c:pt>
                <c:pt idx="4257">
                  <c:v>0.19345790377772157</c:v>
                </c:pt>
                <c:pt idx="4258">
                  <c:v>0.19082822623934659</c:v>
                </c:pt>
                <c:pt idx="4259">
                  <c:v>0.19358496162253269</c:v>
                </c:pt>
                <c:pt idx="4260">
                  <c:v>0.19552398957346848</c:v>
                </c:pt>
                <c:pt idx="4261">
                  <c:v>0.19742250587865223</c:v>
                </c:pt>
                <c:pt idx="4262">
                  <c:v>0.20057526776806828</c:v>
                </c:pt>
                <c:pt idx="4263">
                  <c:v>0.2028323634977684</c:v>
                </c:pt>
                <c:pt idx="4264">
                  <c:v>0.2052329068107808</c:v>
                </c:pt>
                <c:pt idx="4265">
                  <c:v>0.2044439019323806</c:v>
                </c:pt>
                <c:pt idx="4266">
                  <c:v>0.20737491432553448</c:v>
                </c:pt>
                <c:pt idx="4267">
                  <c:v>0.20548084229385702</c:v>
                </c:pt>
                <c:pt idx="4268">
                  <c:v>0.20882538833593881</c:v>
                </c:pt>
                <c:pt idx="4269">
                  <c:v>0.21178908598898294</c:v>
                </c:pt>
                <c:pt idx="4270">
                  <c:v>0.21426432176102012</c:v>
                </c:pt>
                <c:pt idx="4271">
                  <c:v>0.21763732192592963</c:v>
                </c:pt>
                <c:pt idx="4272">
                  <c:v>0.21067044882988462</c:v>
                </c:pt>
                <c:pt idx="4273">
                  <c:v>0.21394318483014657</c:v>
                </c:pt>
                <c:pt idx="4274">
                  <c:v>0.21521579218155737</c:v>
                </c:pt>
                <c:pt idx="4275">
                  <c:v>0.21834082624983259</c:v>
                </c:pt>
                <c:pt idx="4276">
                  <c:v>0.22181118829164878</c:v>
                </c:pt>
                <c:pt idx="4277">
                  <c:v>0.22497120758912859</c:v>
                </c:pt>
                <c:pt idx="4278">
                  <c:v>0.22882022648474618</c:v>
                </c:pt>
                <c:pt idx="4279">
                  <c:v>0.23152652541633892</c:v>
                </c:pt>
                <c:pt idx="4280">
                  <c:v>0.23472232930010495</c:v>
                </c:pt>
                <c:pt idx="4281">
                  <c:v>0.23620118716046931</c:v>
                </c:pt>
                <c:pt idx="4282">
                  <c:v>0.2347867792609945</c:v>
                </c:pt>
                <c:pt idx="4283">
                  <c:v>0.23810022001676925</c:v>
                </c:pt>
                <c:pt idx="4284">
                  <c:v>0.24108826341366074</c:v>
                </c:pt>
                <c:pt idx="4285">
                  <c:v>0.24372239807292626</c:v>
                </c:pt>
                <c:pt idx="4286">
                  <c:v>0.24664934250106993</c:v>
                </c:pt>
                <c:pt idx="4287">
                  <c:v>0.24612201570743486</c:v>
                </c:pt>
                <c:pt idx="4288">
                  <c:v>0.24270848917953483</c:v>
                </c:pt>
                <c:pt idx="4289">
                  <c:v>0.24447364425735732</c:v>
                </c:pt>
                <c:pt idx="4290">
                  <c:v>0.24868061179071535</c:v>
                </c:pt>
                <c:pt idx="4291">
                  <c:v>0.25159109285656384</c:v>
                </c:pt>
                <c:pt idx="4292">
                  <c:v>0.24659461962443477</c:v>
                </c:pt>
                <c:pt idx="4293">
                  <c:v>0.2491471952621101</c:v>
                </c:pt>
                <c:pt idx="4294">
                  <c:v>0.253173872955053</c:v>
                </c:pt>
                <c:pt idx="4295">
                  <c:v>0.25526569422099987</c:v>
                </c:pt>
                <c:pt idx="4296">
                  <c:v>0.25900928455888256</c:v>
                </c:pt>
                <c:pt idx="4297">
                  <c:v>0.2532346488753357</c:v>
                </c:pt>
                <c:pt idx="4298">
                  <c:v>0.25208697287937798</c:v>
                </c:pt>
                <c:pt idx="4299">
                  <c:v>0.25581166898309948</c:v>
                </c:pt>
                <c:pt idx="4300">
                  <c:v>0.25661009732586582</c:v>
                </c:pt>
                <c:pt idx="4301">
                  <c:v>0.2583422766559626</c:v>
                </c:pt>
                <c:pt idx="4302">
                  <c:v>0.26252686513751733</c:v>
                </c:pt>
                <c:pt idx="4303">
                  <c:v>0.26268711920462484</c:v>
                </c:pt>
                <c:pt idx="4304">
                  <c:v>0.26418171363340598</c:v>
                </c:pt>
                <c:pt idx="4305">
                  <c:v>0.26811699919843374</c:v>
                </c:pt>
                <c:pt idx="4306">
                  <c:v>0.27185942416300035</c:v>
                </c:pt>
                <c:pt idx="4307">
                  <c:v>0.27598353525061148</c:v>
                </c:pt>
                <c:pt idx="4308">
                  <c:v>0.27601165008772582</c:v>
                </c:pt>
                <c:pt idx="4309">
                  <c:v>0.22643092920565344</c:v>
                </c:pt>
                <c:pt idx="4310">
                  <c:v>0.22902093677330834</c:v>
                </c:pt>
                <c:pt idx="4311">
                  <c:v>0.23267511689658274</c:v>
                </c:pt>
                <c:pt idx="4312">
                  <c:v>0.23320580315572487</c:v>
                </c:pt>
                <c:pt idx="4313">
                  <c:v>0.23745966886566366</c:v>
                </c:pt>
                <c:pt idx="4314">
                  <c:v>0.24118767940985703</c:v>
                </c:pt>
                <c:pt idx="4315">
                  <c:v>0.24264761638960833</c:v>
                </c:pt>
                <c:pt idx="4316">
                  <c:v>0.24590049726180846</c:v>
                </c:pt>
                <c:pt idx="4317">
                  <c:v>0.25048276192232888</c:v>
                </c:pt>
                <c:pt idx="4318">
                  <c:v>0.24677722092097185</c:v>
                </c:pt>
                <c:pt idx="4319">
                  <c:v>0.24967720420147888</c:v>
                </c:pt>
                <c:pt idx="4320">
                  <c:v>0.25233913036826144</c:v>
                </c:pt>
                <c:pt idx="4321">
                  <c:v>0.24479526861726678</c:v>
                </c:pt>
                <c:pt idx="4322">
                  <c:v>0.25301017748729954</c:v>
                </c:pt>
                <c:pt idx="4323">
                  <c:v>0.25137565359277458</c:v>
                </c:pt>
                <c:pt idx="4324">
                  <c:v>0.25576908606990084</c:v>
                </c:pt>
                <c:pt idx="4325">
                  <c:v>0.25149790218871926</c:v>
                </c:pt>
                <c:pt idx="4326">
                  <c:v>0.25408530708924854</c:v>
                </c:pt>
                <c:pt idx="4327">
                  <c:v>0.25799702043334172</c:v>
                </c:pt>
                <c:pt idx="4328">
                  <c:v>0.26753217393999612</c:v>
                </c:pt>
                <c:pt idx="4329">
                  <c:v>0.27025350524332981</c:v>
                </c:pt>
                <c:pt idx="4330">
                  <c:v>0.26779686317282825</c:v>
                </c:pt>
                <c:pt idx="4331">
                  <c:v>0.26179044981235022</c:v>
                </c:pt>
                <c:pt idx="4332">
                  <c:v>0.27076998420052606</c:v>
                </c:pt>
                <c:pt idx="4333">
                  <c:v>0.26267807216052036</c:v>
                </c:pt>
                <c:pt idx="4334">
                  <c:v>0.2665001485282622</c:v>
                </c:pt>
                <c:pt idx="4335">
                  <c:v>0.27063401614337301</c:v>
                </c:pt>
                <c:pt idx="4336">
                  <c:v>0.25838052886701218</c:v>
                </c:pt>
                <c:pt idx="4337">
                  <c:v>0.26013406877786288</c:v>
                </c:pt>
                <c:pt idx="4338">
                  <c:v>0.26310542385217778</c:v>
                </c:pt>
                <c:pt idx="4339">
                  <c:v>0.26694575035357937</c:v>
                </c:pt>
                <c:pt idx="4340">
                  <c:v>0.27002080079360957</c:v>
                </c:pt>
                <c:pt idx="4341">
                  <c:v>0.27070145674780577</c:v>
                </c:pt>
                <c:pt idx="4342">
                  <c:v>0.27105359755294745</c:v>
                </c:pt>
                <c:pt idx="4343">
                  <c:v>0.27520281447593792</c:v>
                </c:pt>
                <c:pt idx="4344">
                  <c:v>0.27913878182140822</c:v>
                </c:pt>
                <c:pt idx="4345">
                  <c:v>0.27769308362307066</c:v>
                </c:pt>
                <c:pt idx="4346">
                  <c:v>0.27841372092794975</c:v>
                </c:pt>
                <c:pt idx="4347">
                  <c:v>0.28172648641182635</c:v>
                </c:pt>
                <c:pt idx="4348">
                  <c:v>0.2859328963655563</c:v>
                </c:pt>
                <c:pt idx="4349">
                  <c:v>0.28875295473318818</c:v>
                </c:pt>
                <c:pt idx="4350">
                  <c:v>0.29285531065634002</c:v>
                </c:pt>
                <c:pt idx="4351">
                  <c:v>0.29007522832177085</c:v>
                </c:pt>
                <c:pt idx="4352">
                  <c:v>0.29451405045354417</c:v>
                </c:pt>
                <c:pt idx="4353">
                  <c:v>0.29895567493189429</c:v>
                </c:pt>
                <c:pt idx="4354">
                  <c:v>0.30272769993920606</c:v>
                </c:pt>
                <c:pt idx="4355">
                  <c:v>0.30671424934219454</c:v>
                </c:pt>
                <c:pt idx="4356">
                  <c:v>0.31127955324147172</c:v>
                </c:pt>
                <c:pt idx="4357">
                  <c:v>0.31584162624364931</c:v>
                </c:pt>
                <c:pt idx="4358">
                  <c:v>0.32009784223640098</c:v>
                </c:pt>
                <c:pt idx="4359">
                  <c:v>0.32454912076592585</c:v>
                </c:pt>
                <c:pt idx="4360">
                  <c:v>0.32990214331141099</c:v>
                </c:pt>
                <c:pt idx="4361">
                  <c:v>0.33487343905356576</c:v>
                </c:pt>
                <c:pt idx="4362">
                  <c:v>0.33960101660424419</c:v>
                </c:pt>
                <c:pt idx="4363">
                  <c:v>0.34182714397823349</c:v>
                </c:pt>
                <c:pt idx="4364">
                  <c:v>0.33023974683767093</c:v>
                </c:pt>
                <c:pt idx="4365">
                  <c:v>0.33288247109168811</c:v>
                </c:pt>
                <c:pt idx="4366">
                  <c:v>0.33818496027548883</c:v>
                </c:pt>
                <c:pt idx="4367">
                  <c:v>0.34243268585112713</c:v>
                </c:pt>
                <c:pt idx="4368">
                  <c:v>0.34668513424107378</c:v>
                </c:pt>
                <c:pt idx="4369">
                  <c:v>0.34998314425231097</c:v>
                </c:pt>
                <c:pt idx="4370">
                  <c:v>0.35528455393332831</c:v>
                </c:pt>
                <c:pt idx="4371">
                  <c:v>0.35423407370729587</c:v>
                </c:pt>
                <c:pt idx="4372">
                  <c:v>0.35453200152749759</c:v>
                </c:pt>
                <c:pt idx="4373">
                  <c:v>0.35926422710347666</c:v>
                </c:pt>
                <c:pt idx="4374">
                  <c:v>0.35003270222381433</c:v>
                </c:pt>
                <c:pt idx="4375">
                  <c:v>0.35327527274709508</c:v>
                </c:pt>
                <c:pt idx="4376">
                  <c:v>0.35879519605798443</c:v>
                </c:pt>
                <c:pt idx="4377">
                  <c:v>0.36460032576755308</c:v>
                </c:pt>
                <c:pt idx="4378">
                  <c:v>0.36951903041457407</c:v>
                </c:pt>
                <c:pt idx="4379">
                  <c:v>0.37582842222441298</c:v>
                </c:pt>
                <c:pt idx="4380">
                  <c:v>0.37799008757763686</c:v>
                </c:pt>
                <c:pt idx="4381">
                  <c:v>0.38244702837076616</c:v>
                </c:pt>
                <c:pt idx="4382">
                  <c:v>0.37981021203631637</c:v>
                </c:pt>
                <c:pt idx="4383">
                  <c:v>0.38503044971812245</c:v>
                </c:pt>
                <c:pt idx="4384">
                  <c:v>0.39103575358009646</c:v>
                </c:pt>
                <c:pt idx="4385">
                  <c:v>0.39761369484390491</c:v>
                </c:pt>
                <c:pt idx="4386">
                  <c:v>0.39875182280140553</c:v>
                </c:pt>
                <c:pt idx="4387">
                  <c:v>0.40506529607698244</c:v>
                </c:pt>
                <c:pt idx="4388">
                  <c:v>0.40840483325912896</c:v>
                </c:pt>
                <c:pt idx="4389">
                  <c:v>0.41449224859896078</c:v>
                </c:pt>
                <c:pt idx="4390">
                  <c:v>0.42182337839840589</c:v>
                </c:pt>
                <c:pt idx="4391">
                  <c:v>0.42290304364765935</c:v>
                </c:pt>
                <c:pt idx="4392">
                  <c:v>0.41307583575466394</c:v>
                </c:pt>
                <c:pt idx="4393">
                  <c:v>0.41721721309712129</c:v>
                </c:pt>
                <c:pt idx="4394">
                  <c:v>0.42029069953272896</c:v>
                </c:pt>
                <c:pt idx="4395">
                  <c:v>0.42694033229788092</c:v>
                </c:pt>
                <c:pt idx="4396">
                  <c:v>0.43301375469275971</c:v>
                </c:pt>
                <c:pt idx="4397">
                  <c:v>0.43966879408785453</c:v>
                </c:pt>
                <c:pt idx="4398">
                  <c:v>0.44572826584147851</c:v>
                </c:pt>
                <c:pt idx="4399">
                  <c:v>0.45107191335686941</c:v>
                </c:pt>
                <c:pt idx="4400">
                  <c:v>0.45502830214113804</c:v>
                </c:pt>
                <c:pt idx="4401">
                  <c:v>0.4621952861598434</c:v>
                </c:pt>
                <c:pt idx="4402">
                  <c:v>0.46846549777613761</c:v>
                </c:pt>
                <c:pt idx="4403">
                  <c:v>0.47519156719253397</c:v>
                </c:pt>
                <c:pt idx="4404">
                  <c:v>0.48231781299565857</c:v>
                </c:pt>
                <c:pt idx="4405">
                  <c:v>0.49020702242887437</c:v>
                </c:pt>
                <c:pt idx="4406">
                  <c:v>0.49809406149291402</c:v>
                </c:pt>
                <c:pt idx="4407">
                  <c:v>0.49847307484247222</c:v>
                </c:pt>
                <c:pt idx="4408">
                  <c:v>0.50619753398013834</c:v>
                </c:pt>
                <c:pt idx="4409">
                  <c:v>0.51431029601879075</c:v>
                </c:pt>
                <c:pt idx="4410">
                  <c:v>0.52134990074882348</c:v>
                </c:pt>
                <c:pt idx="4411">
                  <c:v>0.52894229020974814</c:v>
                </c:pt>
                <c:pt idx="4412">
                  <c:v>0.53637302667915621</c:v>
                </c:pt>
                <c:pt idx="4413">
                  <c:v>0.54344995788989947</c:v>
                </c:pt>
                <c:pt idx="4414">
                  <c:v>0.55161690884428927</c:v>
                </c:pt>
                <c:pt idx="4415">
                  <c:v>0.56113843741669989</c:v>
                </c:pt>
                <c:pt idx="4416">
                  <c:v>0.56394793454516523</c:v>
                </c:pt>
                <c:pt idx="4417">
                  <c:v>0.56776091855951771</c:v>
                </c:pt>
                <c:pt idx="4418">
                  <c:v>0.57606980273892561</c:v>
                </c:pt>
                <c:pt idx="4419">
                  <c:v>0.58554320825031791</c:v>
                </c:pt>
                <c:pt idx="4420">
                  <c:v>0.5878674005764194</c:v>
                </c:pt>
                <c:pt idx="4421">
                  <c:v>0.58628676702214033</c:v>
                </c:pt>
                <c:pt idx="4422">
                  <c:v>0.59637005424316869</c:v>
                </c:pt>
                <c:pt idx="4423">
                  <c:v>0.59937727605330282</c:v>
                </c:pt>
                <c:pt idx="4424">
                  <c:v>0.60281566285284227</c:v>
                </c:pt>
                <c:pt idx="4425">
                  <c:v>0.60174248669004926</c:v>
                </c:pt>
                <c:pt idx="4426">
                  <c:v>0.60719953526287862</c:v>
                </c:pt>
                <c:pt idx="4427">
                  <c:v>0.59307063316143549</c:v>
                </c:pt>
                <c:pt idx="4428">
                  <c:v>0.60391864518858951</c:v>
                </c:pt>
                <c:pt idx="4429">
                  <c:v>0.59657723820578779</c:v>
                </c:pt>
                <c:pt idx="4430">
                  <c:v>0.59831567600149238</c:v>
                </c:pt>
                <c:pt idx="4431">
                  <c:v>0.57643728414247297</c:v>
                </c:pt>
                <c:pt idx="4432">
                  <c:v>0.53620352061150101</c:v>
                </c:pt>
                <c:pt idx="4433">
                  <c:v>0.54025357954534925</c:v>
                </c:pt>
                <c:pt idx="4434">
                  <c:v>0.53453184446832291</c:v>
                </c:pt>
                <c:pt idx="4435">
                  <c:v>0.53255359240673195</c:v>
                </c:pt>
                <c:pt idx="4436">
                  <c:v>0.54089525641419467</c:v>
                </c:pt>
                <c:pt idx="4437">
                  <c:v>0.54542113304150708</c:v>
                </c:pt>
                <c:pt idx="4438">
                  <c:v>0.4038766540146696</c:v>
                </c:pt>
                <c:pt idx="4439">
                  <c:v>0.41141804056895775</c:v>
                </c:pt>
                <c:pt idx="4440">
                  <c:v>0.38333863007881153</c:v>
                </c:pt>
                <c:pt idx="4441">
                  <c:v>0.38003298861603074</c:v>
                </c:pt>
                <c:pt idx="4442">
                  <c:v>0.2664355119102037</c:v>
                </c:pt>
                <c:pt idx="4443">
                  <c:v>0.2687414935457168</c:v>
                </c:pt>
                <c:pt idx="4444">
                  <c:v>0.27220643792705607</c:v>
                </c:pt>
                <c:pt idx="4445">
                  <c:v>0.27642031599321421</c:v>
                </c:pt>
                <c:pt idx="4446">
                  <c:v>0.27670890112328955</c:v>
                </c:pt>
                <c:pt idx="4447">
                  <c:v>0.28013295353479262</c:v>
                </c:pt>
                <c:pt idx="4448">
                  <c:v>0.28171807057237414</c:v>
                </c:pt>
                <c:pt idx="4449">
                  <c:v>0.28525198640037414</c:v>
                </c:pt>
                <c:pt idx="4450">
                  <c:v>0.2899854113866937</c:v>
                </c:pt>
                <c:pt idx="4451">
                  <c:v>0.29002169270693695</c:v>
                </c:pt>
                <c:pt idx="4452">
                  <c:v>0.29398291376985497</c:v>
                </c:pt>
                <c:pt idx="4453">
                  <c:v>0.2990773721279813</c:v>
                </c:pt>
                <c:pt idx="4454">
                  <c:v>0.30349253954024136</c:v>
                </c:pt>
                <c:pt idx="4455">
                  <c:v>0.30628896685724244</c:v>
                </c:pt>
                <c:pt idx="4456">
                  <c:v>0.31027216934564061</c:v>
                </c:pt>
                <c:pt idx="4457">
                  <c:v>0.31492198595435644</c:v>
                </c:pt>
                <c:pt idx="4458">
                  <c:v>0.31450042936555966</c:v>
                </c:pt>
                <c:pt idx="4459">
                  <c:v>0.31572469269381032</c:v>
                </c:pt>
                <c:pt idx="4460">
                  <c:v>0.31697231277593013</c:v>
                </c:pt>
                <c:pt idx="4461">
                  <c:v>0.31971314542204532</c:v>
                </c:pt>
                <c:pt idx="4462">
                  <c:v>0.32636810826319201</c:v>
                </c:pt>
                <c:pt idx="4463">
                  <c:v>0.33013446685166359</c:v>
                </c:pt>
                <c:pt idx="4464">
                  <c:v>0.33549112703454986</c:v>
                </c:pt>
                <c:pt idx="4465">
                  <c:v>0.33893140464888288</c:v>
                </c:pt>
                <c:pt idx="4466">
                  <c:v>0.34320532170483453</c:v>
                </c:pt>
                <c:pt idx="4467">
                  <c:v>0.34269565494587395</c:v>
                </c:pt>
                <c:pt idx="4468">
                  <c:v>0.34662760367248935</c:v>
                </c:pt>
                <c:pt idx="4469">
                  <c:v>0.34914523048025153</c:v>
                </c:pt>
                <c:pt idx="4470">
                  <c:v>0.34312431006118166</c:v>
                </c:pt>
                <c:pt idx="4471">
                  <c:v>0.34787703640765683</c:v>
                </c:pt>
                <c:pt idx="4472">
                  <c:v>0.35297539465409167</c:v>
                </c:pt>
                <c:pt idx="4473">
                  <c:v>0.35810939199176856</c:v>
                </c:pt>
                <c:pt idx="4474">
                  <c:v>0.36497225816209888</c:v>
                </c:pt>
                <c:pt idx="4475">
                  <c:v>0.36315629446293346</c:v>
                </c:pt>
                <c:pt idx="4476">
                  <c:v>0.36847150749367613</c:v>
                </c:pt>
                <c:pt idx="4477">
                  <c:v>0.3737072277308856</c:v>
                </c:pt>
                <c:pt idx="4478">
                  <c:v>0.36967204896478906</c:v>
                </c:pt>
                <c:pt idx="4479">
                  <c:v>0.37287583414331105</c:v>
                </c:pt>
                <c:pt idx="4480">
                  <c:v>0.35362928444917557</c:v>
                </c:pt>
                <c:pt idx="4481">
                  <c:v>0.35561690220283387</c:v>
                </c:pt>
                <c:pt idx="4482">
                  <c:v>0.35990154421459769</c:v>
                </c:pt>
                <c:pt idx="4483">
                  <c:v>0.36510241804669108</c:v>
                </c:pt>
                <c:pt idx="4484">
                  <c:v>0.36802009023860727</c:v>
                </c:pt>
                <c:pt idx="4485">
                  <c:v>0.36011221519919584</c:v>
                </c:pt>
                <c:pt idx="4486">
                  <c:v>0.36522275970404028</c:v>
                </c:pt>
                <c:pt idx="4487">
                  <c:v>0.3675966410486321</c:v>
                </c:pt>
                <c:pt idx="4488">
                  <c:v>0.3610754225833081</c:v>
                </c:pt>
                <c:pt idx="4489">
                  <c:v>0.34462756716332416</c:v>
                </c:pt>
                <c:pt idx="4490">
                  <c:v>0.35007267355289295</c:v>
                </c:pt>
                <c:pt idx="4491">
                  <c:v>0.35396187263507595</c:v>
                </c:pt>
                <c:pt idx="4492">
                  <c:v>0.35987263053336865</c:v>
                </c:pt>
                <c:pt idx="4493">
                  <c:v>0.36321840268939631</c:v>
                </c:pt>
                <c:pt idx="4494">
                  <c:v>0.36912758131868001</c:v>
                </c:pt>
                <c:pt idx="4495">
                  <c:v>0.3742423219950245</c:v>
                </c:pt>
                <c:pt idx="4496">
                  <c:v>0.37792747778675373</c:v>
                </c:pt>
                <c:pt idx="4497">
                  <c:v>0.38392112132995676</c:v>
                </c:pt>
                <c:pt idx="4498">
                  <c:v>0.38920277334488446</c:v>
                </c:pt>
                <c:pt idx="4499">
                  <c:v>0.39581070180593886</c:v>
                </c:pt>
                <c:pt idx="4500">
                  <c:v>0.3860015222763945</c:v>
                </c:pt>
                <c:pt idx="4501">
                  <c:v>0.39110770824969987</c:v>
                </c:pt>
                <c:pt idx="4502">
                  <c:v>0.39115645937539417</c:v>
                </c:pt>
                <c:pt idx="4503">
                  <c:v>0.39529457895818931</c:v>
                </c:pt>
                <c:pt idx="4504">
                  <c:v>0.39084572858845135</c:v>
                </c:pt>
                <c:pt idx="4505">
                  <c:v>0.39275871585487643</c:v>
                </c:pt>
                <c:pt idx="4506">
                  <c:v>0.39342323591632378</c:v>
                </c:pt>
                <c:pt idx="4507">
                  <c:v>0.3942754446212629</c:v>
                </c:pt>
                <c:pt idx="4508">
                  <c:v>0.39891504233616687</c:v>
                </c:pt>
                <c:pt idx="4509">
                  <c:v>0.40395435751001263</c:v>
                </c:pt>
                <c:pt idx="4510">
                  <c:v>0.39384135490212474</c:v>
                </c:pt>
                <c:pt idx="4511">
                  <c:v>0.39335352839715521</c:v>
                </c:pt>
                <c:pt idx="4512">
                  <c:v>0.38322311757612948</c:v>
                </c:pt>
                <c:pt idx="4513">
                  <c:v>0.33911188529957587</c:v>
                </c:pt>
                <c:pt idx="4514">
                  <c:v>0.33936279419154469</c:v>
                </c:pt>
                <c:pt idx="4515">
                  <c:v>0.34249563267370292</c:v>
                </c:pt>
                <c:pt idx="4516">
                  <c:v>0.34902897436709185</c:v>
                </c:pt>
                <c:pt idx="4517">
                  <c:v>0.35029042389106896</c:v>
                </c:pt>
                <c:pt idx="4518">
                  <c:v>0.34241570120171116</c:v>
                </c:pt>
                <c:pt idx="4519">
                  <c:v>0.34782798770980217</c:v>
                </c:pt>
                <c:pt idx="4520">
                  <c:v>0.35256857364256178</c:v>
                </c:pt>
                <c:pt idx="4521">
                  <c:v>0.35711532467085844</c:v>
                </c:pt>
                <c:pt idx="4522">
                  <c:v>0.35642360650061811</c:v>
                </c:pt>
                <c:pt idx="4523">
                  <c:v>0.35830779458687512</c:v>
                </c:pt>
                <c:pt idx="4524">
                  <c:v>0.36425042168487248</c:v>
                </c:pt>
                <c:pt idx="4525">
                  <c:v>0.35982254894601912</c:v>
                </c:pt>
                <c:pt idx="4526">
                  <c:v>0.35326124219297922</c:v>
                </c:pt>
                <c:pt idx="4527">
                  <c:v>0.35414625831779989</c:v>
                </c:pt>
                <c:pt idx="4528">
                  <c:v>0.35380811873698581</c:v>
                </c:pt>
                <c:pt idx="4529">
                  <c:v>0.35755189435347995</c:v>
                </c:pt>
                <c:pt idx="4530">
                  <c:v>0.36439030912108217</c:v>
                </c:pt>
                <c:pt idx="4531">
                  <c:v>0.36241678373142994</c:v>
                </c:pt>
                <c:pt idx="4532">
                  <c:v>0.36485799746163988</c:v>
                </c:pt>
                <c:pt idx="4533">
                  <c:v>0.34773069461018724</c:v>
                </c:pt>
                <c:pt idx="4534">
                  <c:v>0.35181573417204931</c:v>
                </c:pt>
                <c:pt idx="4535">
                  <c:v>0.35740159823526485</c:v>
                </c:pt>
                <c:pt idx="4536">
                  <c:v>0.35889281327791422</c:v>
                </c:pt>
                <c:pt idx="4537">
                  <c:v>0.36281390950947701</c:v>
                </c:pt>
                <c:pt idx="4538">
                  <c:v>0.36858151389249955</c:v>
                </c:pt>
                <c:pt idx="4539">
                  <c:v>0.37279961875202461</c:v>
                </c:pt>
                <c:pt idx="4540">
                  <c:v>0.37575013580791838</c:v>
                </c:pt>
                <c:pt idx="4541">
                  <c:v>0.38052893808678384</c:v>
                </c:pt>
                <c:pt idx="4542">
                  <c:v>0.38287731526315738</c:v>
                </c:pt>
                <c:pt idx="4543">
                  <c:v>0.38841182132540186</c:v>
                </c:pt>
                <c:pt idx="4544">
                  <c:v>0.39224422090106476</c:v>
                </c:pt>
                <c:pt idx="4545">
                  <c:v>0.3973646451025431</c:v>
                </c:pt>
                <c:pt idx="4546">
                  <c:v>0.38937646072362087</c:v>
                </c:pt>
                <c:pt idx="4547">
                  <c:v>0.39508622680517391</c:v>
                </c:pt>
                <c:pt idx="4548">
                  <c:v>0.40145453564625488</c:v>
                </c:pt>
                <c:pt idx="4549">
                  <c:v>0.40717665747281306</c:v>
                </c:pt>
                <c:pt idx="4550">
                  <c:v>0.4108416931067656</c:v>
                </c:pt>
                <c:pt idx="4551">
                  <c:v>0.40658530356055378</c:v>
                </c:pt>
                <c:pt idx="4552">
                  <c:v>0.40037039826852439</c:v>
                </c:pt>
                <c:pt idx="4553">
                  <c:v>0.40290917807452598</c:v>
                </c:pt>
                <c:pt idx="4554">
                  <c:v>0.40956429655014465</c:v>
                </c:pt>
                <c:pt idx="4555">
                  <c:v>0.41267882937877065</c:v>
                </c:pt>
                <c:pt idx="4556">
                  <c:v>0.41661117439035811</c:v>
                </c:pt>
                <c:pt idx="4557">
                  <c:v>0.41541635294842244</c:v>
                </c:pt>
                <c:pt idx="4558">
                  <c:v>0.42004936089398748</c:v>
                </c:pt>
                <c:pt idx="4559">
                  <c:v>0.42163707488623203</c:v>
                </c:pt>
                <c:pt idx="4560">
                  <c:v>0.4239463838779417</c:v>
                </c:pt>
                <c:pt idx="4561">
                  <c:v>0.4289921724084616</c:v>
                </c:pt>
                <c:pt idx="4562">
                  <c:v>0.42819820594556612</c:v>
                </c:pt>
                <c:pt idx="4563">
                  <c:v>0.41501764812108838</c:v>
                </c:pt>
                <c:pt idx="4564">
                  <c:v>0.42069121141738203</c:v>
                </c:pt>
                <c:pt idx="4565">
                  <c:v>0.42661504556410818</c:v>
                </c:pt>
                <c:pt idx="4566">
                  <c:v>0.43301300710642493</c:v>
                </c:pt>
                <c:pt idx="4567">
                  <c:v>0.43775810487442279</c:v>
                </c:pt>
                <c:pt idx="4568">
                  <c:v>0.44307800584555157</c:v>
                </c:pt>
                <c:pt idx="4569">
                  <c:v>0.41318604809935144</c:v>
                </c:pt>
                <c:pt idx="4570">
                  <c:v>0.41810185090237506</c:v>
                </c:pt>
                <c:pt idx="4571">
                  <c:v>0.42104337353785087</c:v>
                </c:pt>
                <c:pt idx="4572">
                  <c:v>0.38843014186307157</c:v>
                </c:pt>
                <c:pt idx="4573">
                  <c:v>0.39194420669863178</c:v>
                </c:pt>
                <c:pt idx="4574">
                  <c:v>0.38182802202155541</c:v>
                </c:pt>
                <c:pt idx="4575">
                  <c:v>0.38819729740169179</c:v>
                </c:pt>
                <c:pt idx="4576">
                  <c:v>0.38804038997186252</c:v>
                </c:pt>
                <c:pt idx="4577">
                  <c:v>0.33843436147737493</c:v>
                </c:pt>
                <c:pt idx="4578">
                  <c:v>0.34273834882170634</c:v>
                </c:pt>
                <c:pt idx="4579">
                  <c:v>0.34822351172221189</c:v>
                </c:pt>
                <c:pt idx="4580">
                  <c:v>0.35053859905384471</c:v>
                </c:pt>
                <c:pt idx="4581">
                  <c:v>0.34963083981459059</c:v>
                </c:pt>
                <c:pt idx="4582">
                  <c:v>0.35751947491391073</c:v>
                </c:pt>
                <c:pt idx="4583">
                  <c:v>0.36100706393066123</c:v>
                </c:pt>
                <c:pt idx="4584">
                  <c:v>0.34008563086909072</c:v>
                </c:pt>
                <c:pt idx="4585">
                  <c:v>0.33725108922939767</c:v>
                </c:pt>
                <c:pt idx="4586">
                  <c:v>0.34254998515533674</c:v>
                </c:pt>
                <c:pt idx="4587">
                  <c:v>0.3450440208539613</c:v>
                </c:pt>
                <c:pt idx="4588">
                  <c:v>0.33580465109835256</c:v>
                </c:pt>
                <c:pt idx="4589">
                  <c:v>0.3419195031998194</c:v>
                </c:pt>
                <c:pt idx="4590">
                  <c:v>0.33317806961253027</c:v>
                </c:pt>
                <c:pt idx="4591">
                  <c:v>0.32794411818836605</c:v>
                </c:pt>
                <c:pt idx="4592">
                  <c:v>0.31532200549718886</c:v>
                </c:pt>
                <c:pt idx="4593">
                  <c:v>0.31980328632300026</c:v>
                </c:pt>
                <c:pt idx="4594">
                  <c:v>0.32330508934014246</c:v>
                </c:pt>
                <c:pt idx="4595">
                  <c:v>0.32734905433393774</c:v>
                </c:pt>
                <c:pt idx="4596">
                  <c:v>0.33168879350266278</c:v>
                </c:pt>
                <c:pt idx="4597">
                  <c:v>0.33381219325301559</c:v>
                </c:pt>
                <c:pt idx="4598">
                  <c:v>0.33973964677510005</c:v>
                </c:pt>
                <c:pt idx="4599">
                  <c:v>0.34416982447709954</c:v>
                </c:pt>
                <c:pt idx="4600">
                  <c:v>0.3463469303479208</c:v>
                </c:pt>
                <c:pt idx="4601">
                  <c:v>0.35100933075326968</c:v>
                </c:pt>
                <c:pt idx="4602">
                  <c:v>0.35121429387160258</c:v>
                </c:pt>
                <c:pt idx="4603">
                  <c:v>0.35709917239652428</c:v>
                </c:pt>
                <c:pt idx="4604">
                  <c:v>0.36112805636648143</c:v>
                </c:pt>
                <c:pt idx="4605">
                  <c:v>0.36249222374875972</c:v>
                </c:pt>
                <c:pt idx="4606">
                  <c:v>0.36695159350487588</c:v>
                </c:pt>
                <c:pt idx="4607">
                  <c:v>0.36673864292539599</c:v>
                </c:pt>
                <c:pt idx="4608">
                  <c:v>0.3728852101628356</c:v>
                </c:pt>
                <c:pt idx="4609">
                  <c:v>0.37751060479830068</c:v>
                </c:pt>
                <c:pt idx="4610">
                  <c:v>0.336838955382042</c:v>
                </c:pt>
                <c:pt idx="4611">
                  <c:v>0.34236748545513906</c:v>
                </c:pt>
                <c:pt idx="4612">
                  <c:v>0.30303921990197169</c:v>
                </c:pt>
                <c:pt idx="4613">
                  <c:v>0.30787555776489905</c:v>
                </c:pt>
                <c:pt idx="4614">
                  <c:v>0.31093016447600302</c:v>
                </c:pt>
                <c:pt idx="4615">
                  <c:v>0.31438413290870965</c:v>
                </c:pt>
                <c:pt idx="4616">
                  <c:v>0.3194257618131644</c:v>
                </c:pt>
                <c:pt idx="4617">
                  <c:v>0.32411838125559678</c:v>
                </c:pt>
                <c:pt idx="4618">
                  <c:v>0.32956248389083526</c:v>
                </c:pt>
                <c:pt idx="4619">
                  <c:v>0.32857219890557388</c:v>
                </c:pt>
                <c:pt idx="4620">
                  <c:v>0.33280253176044872</c:v>
                </c:pt>
                <c:pt idx="4621">
                  <c:v>0.33618080404721995</c:v>
                </c:pt>
                <c:pt idx="4622">
                  <c:v>0.3408829029744041</c:v>
                </c:pt>
                <c:pt idx="4623">
                  <c:v>0.34589840344752865</c:v>
                </c:pt>
                <c:pt idx="4624">
                  <c:v>0.34759982683705087</c:v>
                </c:pt>
                <c:pt idx="4625">
                  <c:v>0.35418812531004901</c:v>
                </c:pt>
                <c:pt idx="4626">
                  <c:v>0.33656394334011613</c:v>
                </c:pt>
                <c:pt idx="4627">
                  <c:v>0.3408035203751284</c:v>
                </c:pt>
                <c:pt idx="4628">
                  <c:v>0.34024774365363991</c:v>
                </c:pt>
                <c:pt idx="4629">
                  <c:v>0.34254571333492534</c:v>
                </c:pt>
                <c:pt idx="4630">
                  <c:v>0.34407187098955805</c:v>
                </c:pt>
                <c:pt idx="4631">
                  <c:v>0.34726994580664511</c:v>
                </c:pt>
                <c:pt idx="4632">
                  <c:v>0.3384744998096863</c:v>
                </c:pt>
                <c:pt idx="4633">
                  <c:v>0.34218250784429277</c:v>
                </c:pt>
                <c:pt idx="4634">
                  <c:v>0.34733867338497432</c:v>
                </c:pt>
                <c:pt idx="4635">
                  <c:v>0.35130675059668093</c:v>
                </c:pt>
                <c:pt idx="4636">
                  <c:v>0.35494767739314642</c:v>
                </c:pt>
                <c:pt idx="4637">
                  <c:v>0.35243143197027021</c:v>
                </c:pt>
                <c:pt idx="4638">
                  <c:v>0.35163538762984986</c:v>
                </c:pt>
                <c:pt idx="4639">
                  <c:v>0.34064435801156778</c:v>
                </c:pt>
                <c:pt idx="4640">
                  <c:v>0.32391727578669288</c:v>
                </c:pt>
                <c:pt idx="4641">
                  <c:v>0.32718937643885543</c:v>
                </c:pt>
                <c:pt idx="4642">
                  <c:v>0.31795442766728982</c:v>
                </c:pt>
                <c:pt idx="4643">
                  <c:v>0.31013927093938026</c:v>
                </c:pt>
                <c:pt idx="4644">
                  <c:v>0.31497164995577998</c:v>
                </c:pt>
                <c:pt idx="4645">
                  <c:v>0.32014901283950004</c:v>
                </c:pt>
                <c:pt idx="4646">
                  <c:v>0.31562085815787505</c:v>
                </c:pt>
                <c:pt idx="4647">
                  <c:v>0.32084833973257559</c:v>
                </c:pt>
                <c:pt idx="4648">
                  <c:v>0.32005626627959499</c:v>
                </c:pt>
                <c:pt idx="4649">
                  <c:v>0.30930438478413763</c:v>
                </c:pt>
                <c:pt idx="4650">
                  <c:v>0.30015250276126698</c:v>
                </c:pt>
                <c:pt idx="4651">
                  <c:v>0.28967832776260211</c:v>
                </c:pt>
                <c:pt idx="4652">
                  <c:v>0.28370135145791553</c:v>
                </c:pt>
                <c:pt idx="4653">
                  <c:v>0.28791018296822057</c:v>
                </c:pt>
                <c:pt idx="4654">
                  <c:v>0.27938407161924922</c:v>
                </c:pt>
                <c:pt idx="4655">
                  <c:v>0.28374766018055142</c:v>
                </c:pt>
                <c:pt idx="4656">
                  <c:v>0.27938853022229632</c:v>
                </c:pt>
                <c:pt idx="4657">
                  <c:v>0.28438674765100025</c:v>
                </c:pt>
                <c:pt idx="4658">
                  <c:v>0.26267385551547717</c:v>
                </c:pt>
                <c:pt idx="4659">
                  <c:v>0.26518487494378906</c:v>
                </c:pt>
                <c:pt idx="4660">
                  <c:v>0.25848225964312782</c:v>
                </c:pt>
                <c:pt idx="4661">
                  <c:v>0.26243359101182046</c:v>
                </c:pt>
                <c:pt idx="4662">
                  <c:v>0.26702066379191508</c:v>
                </c:pt>
                <c:pt idx="4663">
                  <c:v>0.2624418272043989</c:v>
                </c:pt>
                <c:pt idx="4664">
                  <c:v>0.26176010760316704</c:v>
                </c:pt>
                <c:pt idx="4665">
                  <c:v>0.26484856380592775</c:v>
                </c:pt>
                <c:pt idx="4666">
                  <c:v>0.2684617567541237</c:v>
                </c:pt>
                <c:pt idx="4667">
                  <c:v>0.25736879435498761</c:v>
                </c:pt>
                <c:pt idx="4668">
                  <c:v>0.24593513647930448</c:v>
                </c:pt>
                <c:pt idx="4669">
                  <c:v>0.23627226457426664</c:v>
                </c:pt>
                <c:pt idx="4670">
                  <c:v>0.23936842498870592</c:v>
                </c:pt>
                <c:pt idx="4671">
                  <c:v>0.24177612144177438</c:v>
                </c:pt>
                <c:pt idx="4672">
                  <c:v>0.24459326655265989</c:v>
                </c:pt>
                <c:pt idx="4673">
                  <c:v>0.24744140607761192</c:v>
                </c:pt>
                <c:pt idx="4674">
                  <c:v>0.24560055295436137</c:v>
                </c:pt>
                <c:pt idx="4675">
                  <c:v>0.24930448136573982</c:v>
                </c:pt>
                <c:pt idx="4676">
                  <c:v>0.25293583124337982</c:v>
                </c:pt>
                <c:pt idx="4677">
                  <c:v>0.24893906690789305</c:v>
                </c:pt>
                <c:pt idx="4678">
                  <c:v>0.25107963219648294</c:v>
                </c:pt>
                <c:pt idx="4679">
                  <c:v>0.2362113416155863</c:v>
                </c:pt>
                <c:pt idx="4680">
                  <c:v>0.23610680591903249</c:v>
                </c:pt>
                <c:pt idx="4681">
                  <c:v>0.23877523924050448</c:v>
                </c:pt>
                <c:pt idx="4682">
                  <c:v>0.23863722309412272</c:v>
                </c:pt>
                <c:pt idx="4683">
                  <c:v>0.24211337586559825</c:v>
                </c:pt>
                <c:pt idx="4684">
                  <c:v>0.24497953535230618</c:v>
                </c:pt>
                <c:pt idx="4685">
                  <c:v>0.24659626773148985</c:v>
                </c:pt>
                <c:pt idx="4686">
                  <c:v>0.25005066685179356</c:v>
                </c:pt>
                <c:pt idx="4687">
                  <c:v>0.24253917364915781</c:v>
                </c:pt>
                <c:pt idx="4688">
                  <c:v>0.24618649649532309</c:v>
                </c:pt>
                <c:pt idx="4689">
                  <c:v>0.24881906989898103</c:v>
                </c:pt>
                <c:pt idx="4690">
                  <c:v>0.25219342959234187</c:v>
                </c:pt>
                <c:pt idx="4691">
                  <c:v>0.25376897168396068</c:v>
                </c:pt>
                <c:pt idx="4692">
                  <c:v>0.25771221390366927</c:v>
                </c:pt>
                <c:pt idx="4693">
                  <c:v>0.26120780572735797</c:v>
                </c:pt>
                <c:pt idx="4694">
                  <c:v>0.26530378894447632</c:v>
                </c:pt>
                <c:pt idx="4695">
                  <c:v>0.26961229582293572</c:v>
                </c:pt>
                <c:pt idx="4696">
                  <c:v>0.27213493862196936</c:v>
                </c:pt>
                <c:pt idx="4697">
                  <c:v>0.27635220071705602</c:v>
                </c:pt>
                <c:pt idx="4698">
                  <c:v>0.27980093179221432</c:v>
                </c:pt>
                <c:pt idx="4699">
                  <c:v>0.27266868146574608</c:v>
                </c:pt>
                <c:pt idx="4700">
                  <c:v>0.27703557166519499</c:v>
                </c:pt>
                <c:pt idx="4701">
                  <c:v>0.27704223200413386</c:v>
                </c:pt>
                <c:pt idx="4702">
                  <c:v>0.28081715755134723</c:v>
                </c:pt>
                <c:pt idx="4703">
                  <c:v>0.28485019012811863</c:v>
                </c:pt>
                <c:pt idx="4704">
                  <c:v>0.2797986025599094</c:v>
                </c:pt>
                <c:pt idx="4705">
                  <c:v>0.28226820067708736</c:v>
                </c:pt>
                <c:pt idx="4706">
                  <c:v>0.27749304713256162</c:v>
                </c:pt>
                <c:pt idx="4707">
                  <c:v>0.28192094709906057</c:v>
                </c:pt>
                <c:pt idx="4708">
                  <c:v>0.26346350157743426</c:v>
                </c:pt>
                <c:pt idx="4709">
                  <c:v>0.26422202124519384</c:v>
                </c:pt>
                <c:pt idx="4710">
                  <c:v>0.25807533559878454</c:v>
                </c:pt>
                <c:pt idx="4711">
                  <c:v>0.26303476398725284</c:v>
                </c:pt>
                <c:pt idx="4712">
                  <c:v>0.2664646058582178</c:v>
                </c:pt>
                <c:pt idx="4713">
                  <c:v>0.26396639921612325</c:v>
                </c:pt>
                <c:pt idx="4714">
                  <c:v>0.2666694911452791</c:v>
                </c:pt>
                <c:pt idx="4715">
                  <c:v>0.26891754982174104</c:v>
                </c:pt>
                <c:pt idx="4716">
                  <c:v>0.25659504471268657</c:v>
                </c:pt>
                <c:pt idx="4717">
                  <c:v>0.25999062335818313</c:v>
                </c:pt>
                <c:pt idx="4718">
                  <c:v>0.2484545851193434</c:v>
                </c:pt>
                <c:pt idx="4719">
                  <c:v>0.24880088219805141</c:v>
                </c:pt>
                <c:pt idx="4720">
                  <c:v>0.24342996398299976</c:v>
                </c:pt>
                <c:pt idx="4721">
                  <c:v>0.24429589766648285</c:v>
                </c:pt>
                <c:pt idx="4722">
                  <c:v>0.24568160949025394</c:v>
                </c:pt>
                <c:pt idx="4723">
                  <c:v>0.24348828888807522</c:v>
                </c:pt>
                <c:pt idx="4724">
                  <c:v>0.21226585189495378</c:v>
                </c:pt>
                <c:pt idx="4725">
                  <c:v>0.20981228610906288</c:v>
                </c:pt>
                <c:pt idx="4726">
                  <c:v>0.20958824465183828</c:v>
                </c:pt>
                <c:pt idx="4727">
                  <c:v>0.21293631170260174</c:v>
                </c:pt>
                <c:pt idx="4728">
                  <c:v>0.21676905183655046</c:v>
                </c:pt>
                <c:pt idx="4729">
                  <c:v>0.20009836087574023</c:v>
                </c:pt>
                <c:pt idx="4730">
                  <c:v>0.18796420798023036</c:v>
                </c:pt>
                <c:pt idx="4731">
                  <c:v>0.18698725953861992</c:v>
                </c:pt>
                <c:pt idx="4732">
                  <c:v>0.18852901190486387</c:v>
                </c:pt>
                <c:pt idx="4733">
                  <c:v>0.1822491254991952</c:v>
                </c:pt>
                <c:pt idx="4734">
                  <c:v>0.18445883879643205</c:v>
                </c:pt>
                <c:pt idx="4735">
                  <c:v>0.18739683253215264</c:v>
                </c:pt>
                <c:pt idx="4736">
                  <c:v>0.19100678974993091</c:v>
                </c:pt>
                <c:pt idx="4737">
                  <c:v>0.19321939773354341</c:v>
                </c:pt>
                <c:pt idx="4738">
                  <c:v>0.19631174642447932</c:v>
                </c:pt>
                <c:pt idx="4739">
                  <c:v>0.16146430819543869</c:v>
                </c:pt>
                <c:pt idx="4740">
                  <c:v>0.16262168025979096</c:v>
                </c:pt>
                <c:pt idx="4741">
                  <c:v>0.16400720005412309</c:v>
                </c:pt>
                <c:pt idx="4742">
                  <c:v>0.16651219716699692</c:v>
                </c:pt>
                <c:pt idx="4743">
                  <c:v>0.16309553784324576</c:v>
                </c:pt>
                <c:pt idx="4744">
                  <c:v>0.16517908645365334</c:v>
                </c:pt>
                <c:pt idx="4745">
                  <c:v>0.16202353632117761</c:v>
                </c:pt>
                <c:pt idx="4746">
                  <c:v>0.1626573775955811</c:v>
                </c:pt>
                <c:pt idx="4747">
                  <c:v>0.15898587789172977</c:v>
                </c:pt>
                <c:pt idx="4748">
                  <c:v>0.16137000260882786</c:v>
                </c:pt>
                <c:pt idx="4749">
                  <c:v>0.16007828025493112</c:v>
                </c:pt>
                <c:pt idx="4750">
                  <c:v>0.16202900806850853</c:v>
                </c:pt>
                <c:pt idx="4751">
                  <c:v>0.14704022728650507</c:v>
                </c:pt>
                <c:pt idx="4752">
                  <c:v>0.14699146345894565</c:v>
                </c:pt>
                <c:pt idx="4753">
                  <c:v>0.14864651166747234</c:v>
                </c:pt>
                <c:pt idx="4754">
                  <c:v>0.14174278094584822</c:v>
                </c:pt>
                <c:pt idx="4755">
                  <c:v>0.14393537649865878</c:v>
                </c:pt>
                <c:pt idx="4756">
                  <c:v>0.14325035358009122</c:v>
                </c:pt>
                <c:pt idx="4757">
                  <c:v>0.14374406955281011</c:v>
                </c:pt>
                <c:pt idx="4758">
                  <c:v>0.14607639598136815</c:v>
                </c:pt>
                <c:pt idx="4759">
                  <c:v>0.1407366429952166</c:v>
                </c:pt>
                <c:pt idx="4760">
                  <c:v>0.13635212425753265</c:v>
                </c:pt>
                <c:pt idx="4761">
                  <c:v>0.13763630921339573</c:v>
                </c:pt>
                <c:pt idx="4762">
                  <c:v>0.13870817112564141</c:v>
                </c:pt>
                <c:pt idx="4763">
                  <c:v>0.13425654906709897</c:v>
                </c:pt>
                <c:pt idx="4764">
                  <c:v>0.13331280416985444</c:v>
                </c:pt>
                <c:pt idx="4765">
                  <c:v>0.13539499102540184</c:v>
                </c:pt>
                <c:pt idx="4766">
                  <c:v>0.13609248459985462</c:v>
                </c:pt>
                <c:pt idx="4767">
                  <c:v>0.13260738775957909</c:v>
                </c:pt>
                <c:pt idx="4768">
                  <c:v>0.13090250568890327</c:v>
                </c:pt>
                <c:pt idx="4769">
                  <c:v>0.12862227164428772</c:v>
                </c:pt>
                <c:pt idx="4770">
                  <c:v>0.13033235062454895</c:v>
                </c:pt>
                <c:pt idx="4771">
                  <c:v>0.13215970082050665</c:v>
                </c:pt>
                <c:pt idx="4772">
                  <c:v>0.12769441286058172</c:v>
                </c:pt>
                <c:pt idx="4773">
                  <c:v>0.12855355363476045</c:v>
                </c:pt>
                <c:pt idx="4774">
                  <c:v>0.13052370682209924</c:v>
                </c:pt>
                <c:pt idx="4775">
                  <c:v>0.12751393874496636</c:v>
                </c:pt>
                <c:pt idx="4776">
                  <c:v>0.12695301715292462</c:v>
                </c:pt>
                <c:pt idx="4777">
                  <c:v>0.12755586713190198</c:v>
                </c:pt>
                <c:pt idx="4778">
                  <c:v>0.12847516759720873</c:v>
                </c:pt>
                <c:pt idx="4779">
                  <c:v>0.12638010202654335</c:v>
                </c:pt>
                <c:pt idx="4780">
                  <c:v>0.12778935127044067</c:v>
                </c:pt>
                <c:pt idx="4781">
                  <c:v>0.12975752360469839</c:v>
                </c:pt>
                <c:pt idx="4782">
                  <c:v>0.13190619654910768</c:v>
                </c:pt>
                <c:pt idx="4783">
                  <c:v>0.1340276752302364</c:v>
                </c:pt>
                <c:pt idx="4784">
                  <c:v>0.13606459997026499</c:v>
                </c:pt>
                <c:pt idx="4785">
                  <c:v>0.13804958303792314</c:v>
                </c:pt>
                <c:pt idx="4786">
                  <c:v>0.13864704315175919</c:v>
                </c:pt>
                <c:pt idx="4787">
                  <c:v>0.13921496662157104</c:v>
                </c:pt>
                <c:pt idx="4788">
                  <c:v>0.13965591419466211</c:v>
                </c:pt>
                <c:pt idx="4789">
                  <c:v>0.13896449797404825</c:v>
                </c:pt>
                <c:pt idx="4790">
                  <c:v>0.14098134333780424</c:v>
                </c:pt>
                <c:pt idx="4791">
                  <c:v>0.14285451922456058</c:v>
                </c:pt>
                <c:pt idx="4792">
                  <c:v>0.1454427191690737</c:v>
                </c:pt>
                <c:pt idx="4793">
                  <c:v>0.14724631769498386</c:v>
                </c:pt>
                <c:pt idx="4794">
                  <c:v>0.14816976107959964</c:v>
                </c:pt>
                <c:pt idx="4795">
                  <c:v>0.14620987351970346</c:v>
                </c:pt>
                <c:pt idx="4796">
                  <c:v>0.14842624681292638</c:v>
                </c:pt>
                <c:pt idx="4797">
                  <c:v>0.15112521850124347</c:v>
                </c:pt>
                <c:pt idx="4798">
                  <c:v>0.15215385265392928</c:v>
                </c:pt>
                <c:pt idx="4799">
                  <c:v>0.15037730989684414</c:v>
                </c:pt>
                <c:pt idx="4800">
                  <c:v>0.15222810881769891</c:v>
                </c:pt>
                <c:pt idx="4801">
                  <c:v>0.15323264846840501</c:v>
                </c:pt>
                <c:pt idx="4802">
                  <c:v>0.14695426250323745</c:v>
                </c:pt>
                <c:pt idx="4803">
                  <c:v>0.1491077707302475</c:v>
                </c:pt>
                <c:pt idx="4804">
                  <c:v>0.1479315058358312</c:v>
                </c:pt>
                <c:pt idx="4805">
                  <c:v>0.14840261957965001</c:v>
                </c:pt>
                <c:pt idx="4806">
                  <c:v>0.14973350167049412</c:v>
                </c:pt>
                <c:pt idx="4807">
                  <c:v>0.15107394346486058</c:v>
                </c:pt>
                <c:pt idx="4808">
                  <c:v>0.1534380332212521</c:v>
                </c:pt>
                <c:pt idx="4809">
                  <c:v>0.15611329106459898</c:v>
                </c:pt>
                <c:pt idx="4810">
                  <c:v>0.15685713265238221</c:v>
                </c:pt>
                <c:pt idx="4811">
                  <c:v>0.15430852778381204</c:v>
                </c:pt>
                <c:pt idx="4812">
                  <c:v>0.15522928399557334</c:v>
                </c:pt>
                <c:pt idx="4813">
                  <c:v>0.15627884332595274</c:v>
                </c:pt>
                <c:pt idx="4814">
                  <c:v>0.1586262800918169</c:v>
                </c:pt>
                <c:pt idx="4815">
                  <c:v>0.16058231175939999</c:v>
                </c:pt>
                <c:pt idx="4816">
                  <c:v>0.16128941981254868</c:v>
                </c:pt>
                <c:pt idx="4817">
                  <c:v>0.15418500349269873</c:v>
                </c:pt>
                <c:pt idx="4818">
                  <c:v>0.15600244894184503</c:v>
                </c:pt>
                <c:pt idx="4819">
                  <c:v>0.15798625421720952</c:v>
                </c:pt>
                <c:pt idx="4820">
                  <c:v>0.15904228586767002</c:v>
                </c:pt>
                <c:pt idx="4821">
                  <c:v>0.16126458230691867</c:v>
                </c:pt>
                <c:pt idx="4822">
                  <c:v>0.16378788521152118</c:v>
                </c:pt>
                <c:pt idx="4823">
                  <c:v>0.16599587361293436</c:v>
                </c:pt>
                <c:pt idx="4824">
                  <c:v>0.16634983912793122</c:v>
                </c:pt>
                <c:pt idx="4825">
                  <c:v>0.16877943467892062</c:v>
                </c:pt>
                <c:pt idx="4826">
                  <c:v>0.17118942418218136</c:v>
                </c:pt>
                <c:pt idx="4827">
                  <c:v>0.17181831784607171</c:v>
                </c:pt>
                <c:pt idx="4828">
                  <c:v>0.17323137100522806</c:v>
                </c:pt>
                <c:pt idx="4829">
                  <c:v>0.169126292359221</c:v>
                </c:pt>
                <c:pt idx="4830">
                  <c:v>0.1656180545094991</c:v>
                </c:pt>
                <c:pt idx="4831">
                  <c:v>0.16762168154312224</c:v>
                </c:pt>
                <c:pt idx="4832">
                  <c:v>0.16941893860627694</c:v>
                </c:pt>
                <c:pt idx="4833">
                  <c:v>0.17134782286190495</c:v>
                </c:pt>
                <c:pt idx="4834">
                  <c:v>0.17172598674748654</c:v>
                </c:pt>
                <c:pt idx="4835">
                  <c:v>0.17387862353702366</c:v>
                </c:pt>
                <c:pt idx="4836">
                  <c:v>0.16656797431887596</c:v>
                </c:pt>
                <c:pt idx="4837">
                  <c:v>0.16655536612669355</c:v>
                </c:pt>
                <c:pt idx="4838">
                  <c:v>0.15136956852122527</c:v>
                </c:pt>
                <c:pt idx="4839">
                  <c:v>0.15343251115380924</c:v>
                </c:pt>
                <c:pt idx="4840">
                  <c:v>0.15524334979631654</c:v>
                </c:pt>
                <c:pt idx="4841">
                  <c:v>0.15614808766121685</c:v>
                </c:pt>
                <c:pt idx="4842">
                  <c:v>0.15865737465817117</c:v>
                </c:pt>
                <c:pt idx="4843">
                  <c:v>0.15795772748349984</c:v>
                </c:pt>
                <c:pt idx="4844">
                  <c:v>0.16029656581112126</c:v>
                </c:pt>
                <c:pt idx="4845">
                  <c:v>0.16035753527575611</c:v>
                </c:pt>
                <c:pt idx="4846">
                  <c:v>0.13185050882525412</c:v>
                </c:pt>
                <c:pt idx="4847">
                  <c:v>0.12928751187958884</c:v>
                </c:pt>
                <c:pt idx="4848">
                  <c:v>0.12683931111651164</c:v>
                </c:pt>
                <c:pt idx="4849">
                  <c:v>0.12599827770919078</c:v>
                </c:pt>
                <c:pt idx="4850">
                  <c:v>0.12735551726841071</c:v>
                </c:pt>
                <c:pt idx="4851">
                  <c:v>0.12955396628614768</c:v>
                </c:pt>
                <c:pt idx="4852">
                  <c:v>0.13136432006899271</c:v>
                </c:pt>
                <c:pt idx="4853">
                  <c:v>0.13347159209226853</c:v>
                </c:pt>
                <c:pt idx="4854">
                  <c:v>0.13408305946247276</c:v>
                </c:pt>
                <c:pt idx="4855">
                  <c:v>0.12647841804463542</c:v>
                </c:pt>
                <c:pt idx="4856">
                  <c:v>0.12820644247878313</c:v>
                </c:pt>
                <c:pt idx="4857">
                  <c:v>0.13010661694945111</c:v>
                </c:pt>
                <c:pt idx="4858">
                  <c:v>0.129414705000575</c:v>
                </c:pt>
                <c:pt idx="4859">
                  <c:v>0.13141675906208977</c:v>
                </c:pt>
                <c:pt idx="4860">
                  <c:v>0.13269805453224381</c:v>
                </c:pt>
                <c:pt idx="4861">
                  <c:v>0.1333702109849472</c:v>
                </c:pt>
                <c:pt idx="4862">
                  <c:v>0.13387321362757298</c:v>
                </c:pt>
                <c:pt idx="4863">
                  <c:v>0.13515259338283572</c:v>
                </c:pt>
                <c:pt idx="4864">
                  <c:v>0.13656712105416016</c:v>
                </c:pt>
                <c:pt idx="4865">
                  <c:v>0.13560058985707382</c:v>
                </c:pt>
                <c:pt idx="4866">
                  <c:v>0.13697627308617155</c:v>
                </c:pt>
                <c:pt idx="4867">
                  <c:v>0.13891326088496572</c:v>
                </c:pt>
                <c:pt idx="4868">
                  <c:v>0.14094634723608121</c:v>
                </c:pt>
                <c:pt idx="4869">
                  <c:v>0.14039870463832688</c:v>
                </c:pt>
                <c:pt idx="4870">
                  <c:v>0.14243341710073051</c:v>
                </c:pt>
                <c:pt idx="4871">
                  <c:v>0.14371218522769219</c:v>
                </c:pt>
                <c:pt idx="4872">
                  <c:v>0.14487251746926538</c:v>
                </c:pt>
                <c:pt idx="4873">
                  <c:v>0.1460299039138131</c:v>
                </c:pt>
                <c:pt idx="4874">
                  <c:v>0.14744414206497783</c:v>
                </c:pt>
                <c:pt idx="4875">
                  <c:v>0.14755232373280536</c:v>
                </c:pt>
                <c:pt idx="4876">
                  <c:v>0.14955613964140801</c:v>
                </c:pt>
                <c:pt idx="4877">
                  <c:v>0.15151222412502333</c:v>
                </c:pt>
                <c:pt idx="4878">
                  <c:v>0.15344512235438015</c:v>
                </c:pt>
                <c:pt idx="4879">
                  <c:v>0.15135986930212</c:v>
                </c:pt>
                <c:pt idx="4880">
                  <c:v>0.15308093324761193</c:v>
                </c:pt>
                <c:pt idx="4881">
                  <c:v>0.15541664723328474</c:v>
                </c:pt>
                <c:pt idx="4882">
                  <c:v>0.15757119575640857</c:v>
                </c:pt>
                <c:pt idx="4883">
                  <c:v>0.15743139548341931</c:v>
                </c:pt>
                <c:pt idx="4884">
                  <c:v>0.15676651789415832</c:v>
                </c:pt>
                <c:pt idx="4885">
                  <c:v>0.15812486437810114</c:v>
                </c:pt>
                <c:pt idx="4886">
                  <c:v>0.15934167056519977</c:v>
                </c:pt>
                <c:pt idx="4887">
                  <c:v>0.16172704824949133</c:v>
                </c:pt>
                <c:pt idx="4888">
                  <c:v>0.16417005898147596</c:v>
                </c:pt>
                <c:pt idx="4889">
                  <c:v>0.16535976471347885</c:v>
                </c:pt>
                <c:pt idx="4890">
                  <c:v>0.16269592734075311</c:v>
                </c:pt>
                <c:pt idx="4891">
                  <c:v>0.16422191989574658</c:v>
                </c:pt>
                <c:pt idx="4892">
                  <c:v>0.16013808324592221</c:v>
                </c:pt>
                <c:pt idx="4893">
                  <c:v>0.1594348760753925</c:v>
                </c:pt>
                <c:pt idx="4894">
                  <c:v>0.1619670931954893</c:v>
                </c:pt>
                <c:pt idx="4895">
                  <c:v>0.16467257748668987</c:v>
                </c:pt>
                <c:pt idx="4896">
                  <c:v>0.16722879190868906</c:v>
                </c:pt>
                <c:pt idx="4897">
                  <c:v>0.169730275310642</c:v>
                </c:pt>
                <c:pt idx="4898">
                  <c:v>0.17094307449060508</c:v>
                </c:pt>
                <c:pt idx="4899">
                  <c:v>0.16168752908400003</c:v>
                </c:pt>
                <c:pt idx="4900">
                  <c:v>0.16242052089659931</c:v>
                </c:pt>
                <c:pt idx="4901">
                  <c:v>0.16369777923271664</c:v>
                </c:pt>
                <c:pt idx="4902">
                  <c:v>0.15244796369874206</c:v>
                </c:pt>
                <c:pt idx="4903">
                  <c:v>0.15466771111081845</c:v>
                </c:pt>
                <c:pt idx="4904">
                  <c:v>0.14880499000977895</c:v>
                </c:pt>
                <c:pt idx="4905">
                  <c:v>0.15129023064192551</c:v>
                </c:pt>
                <c:pt idx="4906">
                  <c:v>0.15376327329268852</c:v>
                </c:pt>
                <c:pt idx="4907">
                  <c:v>0.14769644095514614</c:v>
                </c:pt>
                <c:pt idx="4908">
                  <c:v>0.14575075474716345</c:v>
                </c:pt>
                <c:pt idx="4909">
                  <c:v>0.1477807328978791</c:v>
                </c:pt>
                <c:pt idx="4910">
                  <c:v>0.14863788789372681</c:v>
                </c:pt>
                <c:pt idx="4911">
                  <c:v>0.15046668066432448</c:v>
                </c:pt>
                <c:pt idx="4912">
                  <c:v>0.15252413379797797</c:v>
                </c:pt>
                <c:pt idx="4913">
                  <c:v>0.15488598276990023</c:v>
                </c:pt>
                <c:pt idx="4914">
                  <c:v>0.15728697622596421</c:v>
                </c:pt>
                <c:pt idx="4915">
                  <c:v>0.15970091316113952</c:v>
                </c:pt>
                <c:pt idx="4916">
                  <c:v>0.1621690680355517</c:v>
                </c:pt>
                <c:pt idx="4917">
                  <c:v>0.15668108499599651</c:v>
                </c:pt>
                <c:pt idx="4918">
                  <c:v>0.15681707251646576</c:v>
                </c:pt>
                <c:pt idx="4919">
                  <c:v>0.15167353630476552</c:v>
                </c:pt>
                <c:pt idx="4920">
                  <c:v>0.15388228634703055</c:v>
                </c:pt>
                <c:pt idx="4921">
                  <c:v>0.15576615206305475</c:v>
                </c:pt>
                <c:pt idx="4922">
                  <c:v>0.15783297197904331</c:v>
                </c:pt>
                <c:pt idx="4923">
                  <c:v>0.1602881803716322</c:v>
                </c:pt>
                <c:pt idx="4924">
                  <c:v>0.1624183883394229</c:v>
                </c:pt>
                <c:pt idx="4925">
                  <c:v>0.1624598692475942</c:v>
                </c:pt>
                <c:pt idx="4926">
                  <c:v>0.16442821083763359</c:v>
                </c:pt>
                <c:pt idx="4927">
                  <c:v>0.13529941591656008</c:v>
                </c:pt>
                <c:pt idx="4928">
                  <c:v>0.13674703866864577</c:v>
                </c:pt>
                <c:pt idx="4929">
                  <c:v>0.13576360930120837</c:v>
                </c:pt>
                <c:pt idx="4930">
                  <c:v>0.13221337668707611</c:v>
                </c:pt>
                <c:pt idx="4931">
                  <c:v>0.13442283229198165</c:v>
                </c:pt>
                <c:pt idx="4932">
                  <c:v>0.13300594004716484</c:v>
                </c:pt>
                <c:pt idx="4933">
                  <c:v>0.13037933202438359</c:v>
                </c:pt>
                <c:pt idx="4934">
                  <c:v>0.12974398686997743</c:v>
                </c:pt>
                <c:pt idx="4935">
                  <c:v>0.13169065988407064</c:v>
                </c:pt>
                <c:pt idx="4936">
                  <c:v>0.13259432285187134</c:v>
                </c:pt>
                <c:pt idx="4937">
                  <c:v>0.13458876649064314</c:v>
                </c:pt>
                <c:pt idx="4938">
                  <c:v>0.13619830805953634</c:v>
                </c:pt>
                <c:pt idx="4939">
                  <c:v>0.13838995352137362</c:v>
                </c:pt>
                <c:pt idx="4940">
                  <c:v>0.14045519680878527</c:v>
                </c:pt>
                <c:pt idx="4941">
                  <c:v>0.14140174335557704</c:v>
                </c:pt>
                <c:pt idx="4942">
                  <c:v>0.14284929444941349</c:v>
                </c:pt>
                <c:pt idx="4943">
                  <c:v>0.14492576654964157</c:v>
                </c:pt>
                <c:pt idx="4944">
                  <c:v>0.1436398202612531</c:v>
                </c:pt>
                <c:pt idx="4945">
                  <c:v>0.13906051116831772</c:v>
                </c:pt>
                <c:pt idx="4946">
                  <c:v>0.14095212477424701</c:v>
                </c:pt>
                <c:pt idx="4947">
                  <c:v>0.12939752602085208</c:v>
                </c:pt>
                <c:pt idx="4948">
                  <c:v>0.12461160807246896</c:v>
                </c:pt>
                <c:pt idx="4949">
                  <c:v>0.12224889490325479</c:v>
                </c:pt>
                <c:pt idx="4950">
                  <c:v>0.12408992955777741</c:v>
                </c:pt>
                <c:pt idx="4951">
                  <c:v>0.12439034148015747</c:v>
                </c:pt>
                <c:pt idx="4952">
                  <c:v>0.12641193884289822</c:v>
                </c:pt>
                <c:pt idx="4953">
                  <c:v>0.12740904203153086</c:v>
                </c:pt>
                <c:pt idx="4954">
                  <c:v>0.12836069449523915</c:v>
                </c:pt>
                <c:pt idx="4955">
                  <c:v>0.13042608430567759</c:v>
                </c:pt>
                <c:pt idx="4956">
                  <c:v>0.12899998787689371</c:v>
                </c:pt>
                <c:pt idx="4957">
                  <c:v>0.13016299626651479</c:v>
                </c:pt>
                <c:pt idx="4958">
                  <c:v>0.13084666952654062</c:v>
                </c:pt>
                <c:pt idx="4959">
                  <c:v>0.11919116538814176</c:v>
                </c:pt>
                <c:pt idx="4960">
                  <c:v>0.12073652787175164</c:v>
                </c:pt>
                <c:pt idx="4961">
                  <c:v>0.11470544734799673</c:v>
                </c:pt>
                <c:pt idx="4962">
                  <c:v>0.11659188352256075</c:v>
                </c:pt>
                <c:pt idx="4963">
                  <c:v>0.11700747077313055</c:v>
                </c:pt>
                <c:pt idx="4964">
                  <c:v>0.11584497275847798</c:v>
                </c:pt>
                <c:pt idx="4965">
                  <c:v>0.11774234067351756</c:v>
                </c:pt>
                <c:pt idx="4966">
                  <c:v>0.11929919445811255</c:v>
                </c:pt>
                <c:pt idx="4967">
                  <c:v>0.11994729766137541</c:v>
                </c:pt>
                <c:pt idx="4968">
                  <c:v>0.12148954061573591</c:v>
                </c:pt>
                <c:pt idx="4969">
                  <c:v>0.12321569431707773</c:v>
                </c:pt>
                <c:pt idx="4970">
                  <c:v>0.12421821519130262</c:v>
                </c:pt>
                <c:pt idx="4971">
                  <c:v>0.12228004377676018</c:v>
                </c:pt>
                <c:pt idx="4972">
                  <c:v>0.12470470964264752</c:v>
                </c:pt>
                <c:pt idx="4973">
                  <c:v>0.1262265657640638</c:v>
                </c:pt>
                <c:pt idx="4974">
                  <c:v>0.1262667426737594</c:v>
                </c:pt>
                <c:pt idx="4975">
                  <c:v>0.12738962104762855</c:v>
                </c:pt>
                <c:pt idx="4976">
                  <c:v>0.12966954076752998</c:v>
                </c:pt>
                <c:pt idx="4977">
                  <c:v>0.13167246136775743</c:v>
                </c:pt>
                <c:pt idx="4978">
                  <c:v>0.13359862079951068</c:v>
                </c:pt>
                <c:pt idx="4979">
                  <c:v>0.13531287905935788</c:v>
                </c:pt>
                <c:pt idx="4980">
                  <c:v>0.13714594674900568</c:v>
                </c:pt>
                <c:pt idx="4981">
                  <c:v>0.13954402364477714</c:v>
                </c:pt>
                <c:pt idx="4982">
                  <c:v>0.14141798908767825</c:v>
                </c:pt>
                <c:pt idx="4983">
                  <c:v>0.14285023744951547</c:v>
                </c:pt>
                <c:pt idx="4984">
                  <c:v>0.14467211849227576</c:v>
                </c:pt>
                <c:pt idx="4985">
                  <c:v>0.14226692787953554</c:v>
                </c:pt>
                <c:pt idx="4986">
                  <c:v>0.13797425315923723</c:v>
                </c:pt>
                <c:pt idx="4987">
                  <c:v>0.13817696655633793</c:v>
                </c:pt>
                <c:pt idx="4988">
                  <c:v>0.13528288963825594</c:v>
                </c:pt>
                <c:pt idx="4989">
                  <c:v>0.13708858773976512</c:v>
                </c:pt>
                <c:pt idx="4990">
                  <c:v>0.1390872213745378</c:v>
                </c:pt>
                <c:pt idx="4991">
                  <c:v>0.13981207467980303</c:v>
                </c:pt>
                <c:pt idx="4992">
                  <c:v>0.14088105625880715</c:v>
                </c:pt>
                <c:pt idx="4993">
                  <c:v>0.13776209452911878</c:v>
                </c:pt>
                <c:pt idx="4994">
                  <c:v>0.13902961154313728</c:v>
                </c:pt>
                <c:pt idx="4995">
                  <c:v>0.14118351369846613</c:v>
                </c:pt>
                <c:pt idx="4996">
                  <c:v>0.14344860443695956</c:v>
                </c:pt>
                <c:pt idx="4997">
                  <c:v>0.14522348553146136</c:v>
                </c:pt>
                <c:pt idx="4998">
                  <c:v>0.14112299361311528</c:v>
                </c:pt>
                <c:pt idx="4999">
                  <c:v>0.14347394578143241</c:v>
                </c:pt>
                <c:pt idx="5000">
                  <c:v>0.14279898951679956</c:v>
                </c:pt>
                <c:pt idx="5001">
                  <c:v>0.14423086160269541</c:v>
                </c:pt>
                <c:pt idx="5002">
                  <c:v>0.14641376669024075</c:v>
                </c:pt>
                <c:pt idx="5003">
                  <c:v>0.1485630798168677</c:v>
                </c:pt>
                <c:pt idx="5004">
                  <c:v>0.14805403986713236</c:v>
                </c:pt>
                <c:pt idx="5005">
                  <c:v>0.14104020576401885</c:v>
                </c:pt>
                <c:pt idx="5006">
                  <c:v>0.13670356203462689</c:v>
                </c:pt>
                <c:pt idx="5007">
                  <c:v>0.13864705668828384</c:v>
                </c:pt>
                <c:pt idx="5008">
                  <c:v>0.13972764858683986</c:v>
                </c:pt>
                <c:pt idx="5009">
                  <c:v>0.13868195291315355</c:v>
                </c:pt>
                <c:pt idx="5010">
                  <c:v>0.14083678661143922</c:v>
                </c:pt>
                <c:pt idx="5011">
                  <c:v>0.14246294661566081</c:v>
                </c:pt>
                <c:pt idx="5012">
                  <c:v>0.14437195858951576</c:v>
                </c:pt>
                <c:pt idx="5013">
                  <c:v>0.14391904509746914</c:v>
                </c:pt>
                <c:pt idx="5014">
                  <c:v>0.14440784546450378</c:v>
                </c:pt>
                <c:pt idx="5015">
                  <c:v>0.13989733856695216</c:v>
                </c:pt>
                <c:pt idx="5016">
                  <c:v>0.14202075790476004</c:v>
                </c:pt>
                <c:pt idx="5017">
                  <c:v>0.14421190983256391</c:v>
                </c:pt>
                <c:pt idx="5018">
                  <c:v>0.142716072189496</c:v>
                </c:pt>
                <c:pt idx="5019">
                  <c:v>0.13463899950081779</c:v>
                </c:pt>
                <c:pt idx="5020">
                  <c:v>0.1357337410297724</c:v>
                </c:pt>
                <c:pt idx="5021">
                  <c:v>0.13712703247361663</c:v>
                </c:pt>
                <c:pt idx="5022">
                  <c:v>0.13867524366101008</c:v>
                </c:pt>
                <c:pt idx="5023">
                  <c:v>0.14025754021330963</c:v>
                </c:pt>
                <c:pt idx="5024">
                  <c:v>0.14099966405284309</c:v>
                </c:pt>
                <c:pt idx="5025">
                  <c:v>0.14314105185791356</c:v>
                </c:pt>
                <c:pt idx="5026">
                  <c:v>0.14521255402453745</c:v>
                </c:pt>
                <c:pt idx="5027">
                  <c:v>0.14732969915395583</c:v>
                </c:pt>
                <c:pt idx="5028">
                  <c:v>0.14915674698996664</c:v>
                </c:pt>
                <c:pt idx="5029">
                  <c:v>0.14990749926187333</c:v>
                </c:pt>
                <c:pt idx="5030">
                  <c:v>0.1383914237417162</c:v>
                </c:pt>
                <c:pt idx="5031">
                  <c:v>0.14026705345304208</c:v>
                </c:pt>
                <c:pt idx="5032">
                  <c:v>0.14242277194987357</c:v>
                </c:pt>
                <c:pt idx="5033">
                  <c:v>0.14469104056321341</c:v>
                </c:pt>
                <c:pt idx="5034">
                  <c:v>0.1461784085073628</c:v>
                </c:pt>
                <c:pt idx="5035">
                  <c:v>0.14725478247834212</c:v>
                </c:pt>
                <c:pt idx="5036">
                  <c:v>0.14957811558389386</c:v>
                </c:pt>
                <c:pt idx="5037">
                  <c:v>0.14890858757801886</c:v>
                </c:pt>
                <c:pt idx="5038">
                  <c:v>0.12830271034219679</c:v>
                </c:pt>
                <c:pt idx="5039">
                  <c:v>0.12981568721784897</c:v>
                </c:pt>
                <c:pt idx="5040">
                  <c:v>0.12576938674952182</c:v>
                </c:pt>
                <c:pt idx="5041">
                  <c:v>0.12560670343800315</c:v>
                </c:pt>
                <c:pt idx="5042">
                  <c:v>0.12723198426059254</c:v>
                </c:pt>
                <c:pt idx="5043">
                  <c:v>0.12866427887966672</c:v>
                </c:pt>
                <c:pt idx="5044">
                  <c:v>0.12960703993432701</c:v>
                </c:pt>
                <c:pt idx="5045">
                  <c:v>0.12978363258933626</c:v>
                </c:pt>
                <c:pt idx="5046">
                  <c:v>0.13044533947590781</c:v>
                </c:pt>
                <c:pt idx="5047">
                  <c:v>0.13018150542843276</c:v>
                </c:pt>
                <c:pt idx="5048">
                  <c:v>0.13128330308546551</c:v>
                </c:pt>
                <c:pt idx="5049">
                  <c:v>0.13012140139078576</c:v>
                </c:pt>
                <c:pt idx="5050">
                  <c:v>0.13091585190057881</c:v>
                </c:pt>
                <c:pt idx="5051">
                  <c:v>0.13052817435707842</c:v>
                </c:pt>
                <c:pt idx="5052">
                  <c:v>0.12918279073166092</c:v>
                </c:pt>
                <c:pt idx="5053">
                  <c:v>0.1312467553745538</c:v>
                </c:pt>
                <c:pt idx="5054">
                  <c:v>0.13315219102434261</c:v>
                </c:pt>
                <c:pt idx="5055">
                  <c:v>0.13487365050443964</c:v>
                </c:pt>
                <c:pt idx="5056">
                  <c:v>0.13689581056840189</c:v>
                </c:pt>
                <c:pt idx="5057">
                  <c:v>0.13891083757566472</c:v>
                </c:pt>
                <c:pt idx="5058">
                  <c:v>0.1391007735794032</c:v>
                </c:pt>
                <c:pt idx="5059">
                  <c:v>0.14042393692050523</c:v>
                </c:pt>
                <c:pt idx="5060">
                  <c:v>0.14220658954441917</c:v>
                </c:pt>
                <c:pt idx="5061">
                  <c:v>0.1442105293705962</c:v>
                </c:pt>
                <c:pt idx="5062">
                  <c:v>0.14181747679781115</c:v>
                </c:pt>
                <c:pt idx="5063">
                  <c:v>0.14395116391802626</c:v>
                </c:pt>
                <c:pt idx="5064">
                  <c:v>0.14377426634054083</c:v>
                </c:pt>
                <c:pt idx="5065">
                  <c:v>0.13672959501009471</c:v>
                </c:pt>
                <c:pt idx="5066">
                  <c:v>0.13608795487824818</c:v>
                </c:pt>
                <c:pt idx="5067">
                  <c:v>0.13326605229722011</c:v>
                </c:pt>
                <c:pt idx="5068">
                  <c:v>0.13348297194025791</c:v>
                </c:pt>
                <c:pt idx="5069">
                  <c:v>0.13559539463911571</c:v>
                </c:pt>
                <c:pt idx="5070">
                  <c:v>0.13724975835878364</c:v>
                </c:pt>
                <c:pt idx="5071">
                  <c:v>0.13889876015528996</c:v>
                </c:pt>
                <c:pt idx="5072">
                  <c:v>0.13446708911327437</c:v>
                </c:pt>
                <c:pt idx="5073">
                  <c:v>0.13059504528247931</c:v>
                </c:pt>
                <c:pt idx="5074">
                  <c:v>0.13149663701581715</c:v>
                </c:pt>
                <c:pt idx="5075">
                  <c:v>0.1315062235694896</c:v>
                </c:pt>
                <c:pt idx="5076">
                  <c:v>0.1326550087883499</c:v>
                </c:pt>
                <c:pt idx="5077">
                  <c:v>0.13388015721674151</c:v>
                </c:pt>
                <c:pt idx="5078">
                  <c:v>0.13142917107305604</c:v>
                </c:pt>
                <c:pt idx="5079">
                  <c:v>0.13235112580261568</c:v>
                </c:pt>
                <c:pt idx="5080">
                  <c:v>0.13225896173936408</c:v>
                </c:pt>
                <c:pt idx="5081">
                  <c:v>0.13367258120831793</c:v>
                </c:pt>
                <c:pt idx="5082">
                  <c:v>0.13532649717658382</c:v>
                </c:pt>
                <c:pt idx="5083">
                  <c:v>0.13685507894762547</c:v>
                </c:pt>
                <c:pt idx="5084">
                  <c:v>0.13828394718252723</c:v>
                </c:pt>
                <c:pt idx="5085">
                  <c:v>0.14028456696544944</c:v>
                </c:pt>
                <c:pt idx="5086">
                  <c:v>0.13310565257415993</c:v>
                </c:pt>
                <c:pt idx="5087">
                  <c:v>0.13533209493628365</c:v>
                </c:pt>
                <c:pt idx="5088">
                  <c:v>0.13145518941483317</c:v>
                </c:pt>
                <c:pt idx="5089">
                  <c:v>0.13267659969944109</c:v>
                </c:pt>
                <c:pt idx="5090">
                  <c:v>0.134449192675753</c:v>
                </c:pt>
                <c:pt idx="5091">
                  <c:v>0.12648846630171204</c:v>
                </c:pt>
                <c:pt idx="5092">
                  <c:v>0.12789367484871894</c:v>
                </c:pt>
                <c:pt idx="5093">
                  <c:v>0.12939461867151014</c:v>
                </c:pt>
                <c:pt idx="5094">
                  <c:v>0.11728277395007901</c:v>
                </c:pt>
                <c:pt idx="5095">
                  <c:v>0.11915857238547793</c:v>
                </c:pt>
                <c:pt idx="5096">
                  <c:v>0.10476974206940409</c:v>
                </c:pt>
                <c:pt idx="5097">
                  <c:v>0.10625491124128354</c:v>
                </c:pt>
                <c:pt idx="5098">
                  <c:v>0.10727375434141395</c:v>
                </c:pt>
                <c:pt idx="5099">
                  <c:v>0.10891917684360612</c:v>
                </c:pt>
                <c:pt idx="5100">
                  <c:v>0.10994930120542561</c:v>
                </c:pt>
                <c:pt idx="5101">
                  <c:v>0.11163853548387524</c:v>
                </c:pt>
                <c:pt idx="5102">
                  <c:v>0.11349851528924093</c:v>
                </c:pt>
                <c:pt idx="5103">
                  <c:v>0.11387852315349983</c:v>
                </c:pt>
                <c:pt idx="5104">
                  <c:v>0.11516728275854707</c:v>
                </c:pt>
                <c:pt idx="5105">
                  <c:v>0.1168492108044695</c:v>
                </c:pt>
                <c:pt idx="5106">
                  <c:v>0.11381382308907916</c:v>
                </c:pt>
                <c:pt idx="5107">
                  <c:v>0.11593159647056543</c:v>
                </c:pt>
                <c:pt idx="5108">
                  <c:v>0.11732562751895094</c:v>
                </c:pt>
                <c:pt idx="5109">
                  <c:v>0.1156305058019145</c:v>
                </c:pt>
                <c:pt idx="5110">
                  <c:v>0.11675046694494065</c:v>
                </c:pt>
                <c:pt idx="5111">
                  <c:v>0.11711323103367439</c:v>
                </c:pt>
                <c:pt idx="5112">
                  <c:v>0.11857648520970804</c:v>
                </c:pt>
                <c:pt idx="5113">
                  <c:v>0.11755240346702341</c:v>
                </c:pt>
                <c:pt idx="5114">
                  <c:v>0.11922924084879225</c:v>
                </c:pt>
                <c:pt idx="5115">
                  <c:v>0.1210869045031835</c:v>
                </c:pt>
                <c:pt idx="5116">
                  <c:v>0.12260431331792419</c:v>
                </c:pt>
                <c:pt idx="5117">
                  <c:v>0.12262409855615855</c:v>
                </c:pt>
                <c:pt idx="5118">
                  <c:v>0.12286966878405799</c:v>
                </c:pt>
                <c:pt idx="5119">
                  <c:v>0.12481813509250216</c:v>
                </c:pt>
                <c:pt idx="5120">
                  <c:v>0.12521944516696579</c:v>
                </c:pt>
                <c:pt idx="5121">
                  <c:v>0.12691571121119702</c:v>
                </c:pt>
                <c:pt idx="5122">
                  <c:v>0.1288087883117337</c:v>
                </c:pt>
                <c:pt idx="5123">
                  <c:v>0.131324188387721</c:v>
                </c:pt>
                <c:pt idx="5124">
                  <c:v>0.1338839378077345</c:v>
                </c:pt>
                <c:pt idx="5125">
                  <c:v>0.1319744682318621</c:v>
                </c:pt>
                <c:pt idx="5126">
                  <c:v>0.133950090165111</c:v>
                </c:pt>
                <c:pt idx="5127">
                  <c:v>0.13612657446725071</c:v>
                </c:pt>
                <c:pt idx="5128">
                  <c:v>0.13816037102968065</c:v>
                </c:pt>
                <c:pt idx="5129">
                  <c:v>0.13856708940347745</c:v>
                </c:pt>
                <c:pt idx="5130">
                  <c:v>0.13031366442452844</c:v>
                </c:pt>
                <c:pt idx="5131">
                  <c:v>0.13143913761717649</c:v>
                </c:pt>
                <c:pt idx="5132">
                  <c:v>0.13284324861861191</c:v>
                </c:pt>
                <c:pt idx="5133">
                  <c:v>0.13475851750490492</c:v>
                </c:pt>
                <c:pt idx="5134">
                  <c:v>0.1338046561560246</c:v>
                </c:pt>
                <c:pt idx="5135">
                  <c:v>0.13587781734604418</c:v>
                </c:pt>
                <c:pt idx="5136">
                  <c:v>0.13798711182893139</c:v>
                </c:pt>
                <c:pt idx="5137">
                  <c:v>0.14018076055862097</c:v>
                </c:pt>
                <c:pt idx="5138">
                  <c:v>0.13849011301578851</c:v>
                </c:pt>
                <c:pt idx="5139">
                  <c:v>0.1367050403457227</c:v>
                </c:pt>
                <c:pt idx="5140">
                  <c:v>0.13679821718999963</c:v>
                </c:pt>
                <c:pt idx="5141">
                  <c:v>0.13657498045303382</c:v>
                </c:pt>
                <c:pt idx="5142">
                  <c:v>0.13861628755741662</c:v>
                </c:pt>
                <c:pt idx="5143">
                  <c:v>0.13789271983333568</c:v>
                </c:pt>
                <c:pt idx="5144">
                  <c:v>0.13976774831911254</c:v>
                </c:pt>
                <c:pt idx="5145">
                  <c:v>0.14152121401934556</c:v>
                </c:pt>
                <c:pt idx="5146">
                  <c:v>0.13431997902476411</c:v>
                </c:pt>
                <c:pt idx="5147">
                  <c:v>0.13634350857273808</c:v>
                </c:pt>
                <c:pt idx="5148">
                  <c:v>0.1377050788462694</c:v>
                </c:pt>
                <c:pt idx="5149">
                  <c:v>0.1396870523323053</c:v>
                </c:pt>
                <c:pt idx="5150">
                  <c:v>0.14046795509016785</c:v>
                </c:pt>
                <c:pt idx="5151">
                  <c:v>0.13950761178951179</c:v>
                </c:pt>
                <c:pt idx="5152">
                  <c:v>0.14076085456540563</c:v>
                </c:pt>
                <c:pt idx="5153">
                  <c:v>0.13954110224273597</c:v>
                </c:pt>
                <c:pt idx="5154">
                  <c:v>0.14111519014439952</c:v>
                </c:pt>
                <c:pt idx="5155">
                  <c:v>0.14160238911531758</c:v>
                </c:pt>
                <c:pt idx="5156">
                  <c:v>0.14377721765515436</c:v>
                </c:pt>
                <c:pt idx="5157">
                  <c:v>0.14574688450846293</c:v>
                </c:pt>
                <c:pt idx="5158">
                  <c:v>0.14780390622075132</c:v>
                </c:pt>
                <c:pt idx="5159">
                  <c:v>0.14421766266166786</c:v>
                </c:pt>
                <c:pt idx="5160">
                  <c:v>0.14600417437071703</c:v>
                </c:pt>
                <c:pt idx="5161">
                  <c:v>0.14815075610901579</c:v>
                </c:pt>
                <c:pt idx="5162">
                  <c:v>0.14397601261244211</c:v>
                </c:pt>
                <c:pt idx="5163">
                  <c:v>0.14108696858959019</c:v>
                </c:pt>
                <c:pt idx="5164">
                  <c:v>0.1433998000031782</c:v>
                </c:pt>
                <c:pt idx="5165">
                  <c:v>0.14061534806402667</c:v>
                </c:pt>
                <c:pt idx="5166">
                  <c:v>0.14227637504045934</c:v>
                </c:pt>
                <c:pt idx="5167">
                  <c:v>0.14426280101119821</c:v>
                </c:pt>
                <c:pt idx="5168">
                  <c:v>0.14637328224802923</c:v>
                </c:pt>
                <c:pt idx="5169">
                  <c:v>0.1481527774826347</c:v>
                </c:pt>
                <c:pt idx="5170">
                  <c:v>0.14188972664293348</c:v>
                </c:pt>
                <c:pt idx="5171">
                  <c:v>0.14398584164963499</c:v>
                </c:pt>
                <c:pt idx="5172">
                  <c:v>0.14426921808430204</c:v>
                </c:pt>
                <c:pt idx="5173">
                  <c:v>0.14649881772125659</c:v>
                </c:pt>
                <c:pt idx="5174">
                  <c:v>0.14552870454819708</c:v>
                </c:pt>
                <c:pt idx="5175">
                  <c:v>0.1407796946198264</c:v>
                </c:pt>
                <c:pt idx="5176">
                  <c:v>0.13909521871790065</c:v>
                </c:pt>
                <c:pt idx="5177">
                  <c:v>0.14001166361412487</c:v>
                </c:pt>
                <c:pt idx="5178">
                  <c:v>0.1393244723162983</c:v>
                </c:pt>
                <c:pt idx="5179">
                  <c:v>0.13451610105335005</c:v>
                </c:pt>
                <c:pt idx="5180">
                  <c:v>0.13441904104865929</c:v>
                </c:pt>
                <c:pt idx="5181">
                  <c:v>0.13460068879454018</c:v>
                </c:pt>
                <c:pt idx="5182">
                  <c:v>0.13668068652533741</c:v>
                </c:pt>
                <c:pt idx="5183">
                  <c:v>0.13335900447122631</c:v>
                </c:pt>
                <c:pt idx="5184">
                  <c:v>0.13114788271216207</c:v>
                </c:pt>
                <c:pt idx="5185">
                  <c:v>0.12856595595924666</c:v>
                </c:pt>
                <c:pt idx="5186">
                  <c:v>0.12994530002004459</c:v>
                </c:pt>
                <c:pt idx="5187">
                  <c:v>0.1318308704817916</c:v>
                </c:pt>
                <c:pt idx="5188">
                  <c:v>0.13287190228386114</c:v>
                </c:pt>
                <c:pt idx="5189">
                  <c:v>0.13499765498852151</c:v>
                </c:pt>
                <c:pt idx="5190">
                  <c:v>0.13708891323744221</c:v>
                </c:pt>
                <c:pt idx="5191">
                  <c:v>0.13891268673250701</c:v>
                </c:pt>
                <c:pt idx="5192">
                  <c:v>0.14080071534319327</c:v>
                </c:pt>
                <c:pt idx="5193">
                  <c:v>0.14146824774351996</c:v>
                </c:pt>
                <c:pt idx="5194">
                  <c:v>0.13878557933535005</c:v>
                </c:pt>
                <c:pt idx="5195">
                  <c:v>0.13618049142056768</c:v>
                </c:pt>
                <c:pt idx="5196">
                  <c:v>0.13724698604234614</c:v>
                </c:pt>
                <c:pt idx="5197">
                  <c:v>0.13408212718274148</c:v>
                </c:pt>
                <c:pt idx="5198">
                  <c:v>0.13590878823706581</c:v>
                </c:pt>
                <c:pt idx="5199">
                  <c:v>0.13746943541802276</c:v>
                </c:pt>
                <c:pt idx="5200">
                  <c:v>0.13924342047035307</c:v>
                </c:pt>
                <c:pt idx="5201">
                  <c:v>0.14099325764093992</c:v>
                </c:pt>
                <c:pt idx="5202">
                  <c:v>0.14271359851618115</c:v>
                </c:pt>
                <c:pt idx="5203">
                  <c:v>0.14503389924217389</c:v>
                </c:pt>
                <c:pt idx="5204">
                  <c:v>0.1464230981263703</c:v>
                </c:pt>
                <c:pt idx="5205">
                  <c:v>0.14792146612700544</c:v>
                </c:pt>
                <c:pt idx="5206">
                  <c:v>0.1499690332022659</c:v>
                </c:pt>
                <c:pt idx="5207">
                  <c:v>0.15227887084970168</c:v>
                </c:pt>
                <c:pt idx="5208">
                  <c:v>0.15533280446323006</c:v>
                </c:pt>
                <c:pt idx="5209">
                  <c:v>0.15772388742649945</c:v>
                </c:pt>
                <c:pt idx="5210">
                  <c:v>0.16012224777980455</c:v>
                </c:pt>
                <c:pt idx="5211">
                  <c:v>0.16196323553555617</c:v>
                </c:pt>
                <c:pt idx="5212">
                  <c:v>0.15986660934013455</c:v>
                </c:pt>
                <c:pt idx="5213">
                  <c:v>0.16146059974233087</c:v>
                </c:pt>
                <c:pt idx="5214">
                  <c:v>0.1640637276669861</c:v>
                </c:pt>
                <c:pt idx="5215">
                  <c:v>0.16603526997842061</c:v>
                </c:pt>
                <c:pt idx="5216">
                  <c:v>0.16788151822139386</c:v>
                </c:pt>
                <c:pt idx="5217">
                  <c:v>0.16207274355548379</c:v>
                </c:pt>
                <c:pt idx="5218">
                  <c:v>0.16443166010900184</c:v>
                </c:pt>
                <c:pt idx="5219">
                  <c:v>0.16568199702835151</c:v>
                </c:pt>
                <c:pt idx="5220">
                  <c:v>0.16477185301062949</c:v>
                </c:pt>
                <c:pt idx="5221">
                  <c:v>0.16440292690662422</c:v>
                </c:pt>
                <c:pt idx="5222">
                  <c:v>0.16268595801782226</c:v>
                </c:pt>
                <c:pt idx="5223">
                  <c:v>0.16464866003369649</c:v>
                </c:pt>
                <c:pt idx="5224">
                  <c:v>0.16677076323725828</c:v>
                </c:pt>
                <c:pt idx="5225">
                  <c:v>0.16766846005081501</c:v>
                </c:pt>
                <c:pt idx="5226">
                  <c:v>0.16970670875636365</c:v>
                </c:pt>
                <c:pt idx="5227">
                  <c:v>0.17232878258244178</c:v>
                </c:pt>
                <c:pt idx="5228">
                  <c:v>0.17441464356194858</c:v>
                </c:pt>
                <c:pt idx="5229">
                  <c:v>0.17322142231273158</c:v>
                </c:pt>
                <c:pt idx="5230">
                  <c:v>0.17048094477212308</c:v>
                </c:pt>
                <c:pt idx="5231">
                  <c:v>0.17308556352226542</c:v>
                </c:pt>
                <c:pt idx="5232">
                  <c:v>0.17604058653846083</c:v>
                </c:pt>
                <c:pt idx="5233">
                  <c:v>0.16854770913684541</c:v>
                </c:pt>
                <c:pt idx="5234">
                  <c:v>0.15826322731891743</c:v>
                </c:pt>
                <c:pt idx="5235">
                  <c:v>0.140432364855645</c:v>
                </c:pt>
                <c:pt idx="5236">
                  <c:v>0.14189929276964003</c:v>
                </c:pt>
                <c:pt idx="5237">
                  <c:v>0.13878527742640165</c:v>
                </c:pt>
                <c:pt idx="5238">
                  <c:v>0.14091130891457243</c:v>
                </c:pt>
                <c:pt idx="5239">
                  <c:v>0.14312162088960576</c:v>
                </c:pt>
                <c:pt idx="5240">
                  <c:v>0.14399296719128771</c:v>
                </c:pt>
                <c:pt idx="5241">
                  <c:v>0.14622580712714911</c:v>
                </c:pt>
                <c:pt idx="5242">
                  <c:v>0.14839343931969143</c:v>
                </c:pt>
                <c:pt idx="5243">
                  <c:v>0.14667195302965286</c:v>
                </c:pt>
                <c:pt idx="5244">
                  <c:v>0.1479217839434063</c:v>
                </c:pt>
                <c:pt idx="5245">
                  <c:v>0.14684755341300598</c:v>
                </c:pt>
                <c:pt idx="5246">
                  <c:v>0.14894485577303004</c:v>
                </c:pt>
                <c:pt idx="5247">
                  <c:v>0.14637402179668746</c:v>
                </c:pt>
                <c:pt idx="5248">
                  <c:v>0.14482891397043751</c:v>
                </c:pt>
                <c:pt idx="5249">
                  <c:v>0.14695490390006488</c:v>
                </c:pt>
                <c:pt idx="5250">
                  <c:v>0.14655069000506668</c:v>
                </c:pt>
                <c:pt idx="5251">
                  <c:v>0.14790102159332094</c:v>
                </c:pt>
                <c:pt idx="5252">
                  <c:v>0.14344528214476515</c:v>
                </c:pt>
                <c:pt idx="5253">
                  <c:v>0.14555016256477282</c:v>
                </c:pt>
                <c:pt idx="5254">
                  <c:v>0.146017630533152</c:v>
                </c:pt>
                <c:pt idx="5255">
                  <c:v>0.14823659252614507</c:v>
                </c:pt>
                <c:pt idx="5256">
                  <c:v>0.15013857594317453</c:v>
                </c:pt>
                <c:pt idx="5257">
                  <c:v>0.15220508841591349</c:v>
                </c:pt>
                <c:pt idx="5258">
                  <c:v>0.14952079010913871</c:v>
                </c:pt>
                <c:pt idx="5259">
                  <c:v>0.15000068309209036</c:v>
                </c:pt>
                <c:pt idx="5260">
                  <c:v>0.1510586660729</c:v>
                </c:pt>
                <c:pt idx="5261">
                  <c:v>0.15331535951987157</c:v>
                </c:pt>
                <c:pt idx="5262">
                  <c:v>0.15543699771223177</c:v>
                </c:pt>
                <c:pt idx="5263">
                  <c:v>0.15612882037316508</c:v>
                </c:pt>
                <c:pt idx="5264">
                  <c:v>0.15190839557862729</c:v>
                </c:pt>
                <c:pt idx="5265">
                  <c:v>0.15442440268730639</c:v>
                </c:pt>
                <c:pt idx="5266">
                  <c:v>0.15625724446315425</c:v>
                </c:pt>
                <c:pt idx="5267">
                  <c:v>0.15842153017769092</c:v>
                </c:pt>
                <c:pt idx="5268">
                  <c:v>0.16092623667888392</c:v>
                </c:pt>
                <c:pt idx="5269">
                  <c:v>0.16341769432581166</c:v>
                </c:pt>
                <c:pt idx="5270">
                  <c:v>0.16607505816737703</c:v>
                </c:pt>
                <c:pt idx="5271">
                  <c:v>0.16804326143181425</c:v>
                </c:pt>
                <c:pt idx="5272">
                  <c:v>0.17045848350130627</c:v>
                </c:pt>
                <c:pt idx="5273">
                  <c:v>0.16715894514272681</c:v>
                </c:pt>
                <c:pt idx="5274">
                  <c:v>0.16678548793987583</c:v>
                </c:pt>
                <c:pt idx="5275">
                  <c:v>0.16869563758243303</c:v>
                </c:pt>
                <c:pt idx="5276">
                  <c:v>0.1675756867551827</c:v>
                </c:pt>
                <c:pt idx="5277">
                  <c:v>0.16977964596643538</c:v>
                </c:pt>
                <c:pt idx="5278">
                  <c:v>0.16056922145847902</c:v>
                </c:pt>
                <c:pt idx="5279">
                  <c:v>0.16275071354800219</c:v>
                </c:pt>
                <c:pt idx="5280">
                  <c:v>0.16471973741508117</c:v>
                </c:pt>
                <c:pt idx="5281">
                  <c:v>0.16195138801857609</c:v>
                </c:pt>
                <c:pt idx="5282">
                  <c:v>0.16450642810633881</c:v>
                </c:pt>
                <c:pt idx="5283">
                  <c:v>0.16486957616460307</c:v>
                </c:pt>
                <c:pt idx="5284">
                  <c:v>0.16704371027713663</c:v>
                </c:pt>
                <c:pt idx="5285">
                  <c:v>0.15781486440922166</c:v>
                </c:pt>
                <c:pt idx="5286">
                  <c:v>0.15962586543587171</c:v>
                </c:pt>
                <c:pt idx="5287">
                  <c:v>0.16205818240024816</c:v>
                </c:pt>
                <c:pt idx="5288">
                  <c:v>0.16458075967926064</c:v>
                </c:pt>
                <c:pt idx="5289">
                  <c:v>0.16627074533013553</c:v>
                </c:pt>
                <c:pt idx="5290">
                  <c:v>0.16876292719590597</c:v>
                </c:pt>
                <c:pt idx="5291">
                  <c:v>0.17134067622861637</c:v>
                </c:pt>
                <c:pt idx="5292">
                  <c:v>0.17374217892784682</c:v>
                </c:pt>
                <c:pt idx="5293">
                  <c:v>0.17010955533522137</c:v>
                </c:pt>
                <c:pt idx="5294">
                  <c:v>0.17136485533892748</c:v>
                </c:pt>
                <c:pt idx="5295">
                  <c:v>0.1709507087430194</c:v>
                </c:pt>
                <c:pt idx="5296">
                  <c:v>0.17353338051260969</c:v>
                </c:pt>
                <c:pt idx="5297">
                  <c:v>0.17607396879664336</c:v>
                </c:pt>
                <c:pt idx="5298">
                  <c:v>0.17400883567702785</c:v>
                </c:pt>
                <c:pt idx="5299">
                  <c:v>0.17604870423428204</c:v>
                </c:pt>
                <c:pt idx="5300">
                  <c:v>0.16674410591552935</c:v>
                </c:pt>
                <c:pt idx="5301">
                  <c:v>0.16549776707094316</c:v>
                </c:pt>
                <c:pt idx="5302">
                  <c:v>0.16797065736650116</c:v>
                </c:pt>
                <c:pt idx="5303">
                  <c:v>0.17036506597532697</c:v>
                </c:pt>
                <c:pt idx="5304">
                  <c:v>0.17178804366685113</c:v>
                </c:pt>
                <c:pt idx="5305">
                  <c:v>0.17448929805895128</c:v>
                </c:pt>
                <c:pt idx="5306">
                  <c:v>0.17635812120201877</c:v>
                </c:pt>
                <c:pt idx="5307">
                  <c:v>0.17566655424848127</c:v>
                </c:pt>
                <c:pt idx="5308">
                  <c:v>0.17655278023936671</c:v>
                </c:pt>
                <c:pt idx="5309">
                  <c:v>0.17204016778185538</c:v>
                </c:pt>
                <c:pt idx="5310">
                  <c:v>0.17354139225320442</c:v>
                </c:pt>
                <c:pt idx="5311">
                  <c:v>0.17619502246212759</c:v>
                </c:pt>
                <c:pt idx="5312">
                  <c:v>0.17899800558314594</c:v>
                </c:pt>
                <c:pt idx="5313">
                  <c:v>0.17814726837185482</c:v>
                </c:pt>
                <c:pt idx="5314">
                  <c:v>0.1799608161173312</c:v>
                </c:pt>
                <c:pt idx="5315">
                  <c:v>0.18276196009753615</c:v>
                </c:pt>
                <c:pt idx="5316">
                  <c:v>0.18042186891196096</c:v>
                </c:pt>
                <c:pt idx="5317">
                  <c:v>0.1826224569961126</c:v>
                </c:pt>
                <c:pt idx="5318">
                  <c:v>0.1524091941122527</c:v>
                </c:pt>
                <c:pt idx="5319">
                  <c:v>0.15033535448918103</c:v>
                </c:pt>
                <c:pt idx="5320">
                  <c:v>0.14877226967027024</c:v>
                </c:pt>
                <c:pt idx="5321">
                  <c:v>0.1485610623055828</c:v>
                </c:pt>
                <c:pt idx="5322">
                  <c:v>0.15005707228508919</c:v>
                </c:pt>
                <c:pt idx="5323">
                  <c:v>0.15224119557847329</c:v>
                </c:pt>
                <c:pt idx="5324">
                  <c:v>0.14853880640405304</c:v>
                </c:pt>
                <c:pt idx="5325">
                  <c:v>0.14499111095756367</c:v>
                </c:pt>
                <c:pt idx="5326">
                  <c:v>0.14624710389220685</c:v>
                </c:pt>
                <c:pt idx="5327">
                  <c:v>0.14821274004514215</c:v>
                </c:pt>
                <c:pt idx="5328">
                  <c:v>0.1503221580804287</c:v>
                </c:pt>
                <c:pt idx="5329">
                  <c:v>0.1518907210530166</c:v>
                </c:pt>
                <c:pt idx="5330">
                  <c:v>0.13694917616871038</c:v>
                </c:pt>
                <c:pt idx="5331">
                  <c:v>0.13855240355676784</c:v>
                </c:pt>
                <c:pt idx="5332">
                  <c:v>0.13856579949958733</c:v>
                </c:pt>
                <c:pt idx="5333">
                  <c:v>0.14037174543933015</c:v>
                </c:pt>
                <c:pt idx="5334">
                  <c:v>0.136628584537445</c:v>
                </c:pt>
                <c:pt idx="5335">
                  <c:v>0.13307352946675513</c:v>
                </c:pt>
                <c:pt idx="5336">
                  <c:v>0.13379594039482048</c:v>
                </c:pt>
                <c:pt idx="5337">
                  <c:v>0.13272569793909264</c:v>
                </c:pt>
                <c:pt idx="5338">
                  <c:v>0.13220617887647718</c:v>
                </c:pt>
                <c:pt idx="5339">
                  <c:v>0.13167349832983169</c:v>
                </c:pt>
                <c:pt idx="5340">
                  <c:v>0.13327278739950466</c:v>
                </c:pt>
                <c:pt idx="5341">
                  <c:v>0.13252340638314883</c:v>
                </c:pt>
                <c:pt idx="5342">
                  <c:v>0.13451102524861336</c:v>
                </c:pt>
                <c:pt idx="5343">
                  <c:v>0.13621276383640146</c:v>
                </c:pt>
                <c:pt idx="5344">
                  <c:v>0.13296399779750326</c:v>
                </c:pt>
                <c:pt idx="5345">
                  <c:v>0.12270489298193553</c:v>
                </c:pt>
                <c:pt idx="5346">
                  <c:v>0.12390549482261841</c:v>
                </c:pt>
                <c:pt idx="5347">
                  <c:v>0.12366083098589524</c:v>
                </c:pt>
                <c:pt idx="5348">
                  <c:v>0.12556481980738005</c:v>
                </c:pt>
                <c:pt idx="5349">
                  <c:v>0.12751509244864295</c:v>
                </c:pt>
                <c:pt idx="5350">
                  <c:v>0.12915915691566057</c:v>
                </c:pt>
                <c:pt idx="5351">
                  <c:v>0.1195795906159017</c:v>
                </c:pt>
                <c:pt idx="5352">
                  <c:v>0.12090723129179716</c:v>
                </c:pt>
                <c:pt idx="5353">
                  <c:v>0.12251972034658314</c:v>
                </c:pt>
                <c:pt idx="5354">
                  <c:v>0.12174440707968445</c:v>
                </c:pt>
                <c:pt idx="5355">
                  <c:v>0.12148086563933118</c:v>
                </c:pt>
                <c:pt idx="5356">
                  <c:v>0.12344657017277744</c:v>
                </c:pt>
                <c:pt idx="5357">
                  <c:v>0.12471304618562103</c:v>
                </c:pt>
                <c:pt idx="5358">
                  <c:v>0.12214258055201895</c:v>
                </c:pt>
                <c:pt idx="5359">
                  <c:v>0.12392249710591016</c:v>
                </c:pt>
                <c:pt idx="5360">
                  <c:v>0.12295188596274434</c:v>
                </c:pt>
                <c:pt idx="5361">
                  <c:v>0.12412186333910606</c:v>
                </c:pt>
                <c:pt idx="5362">
                  <c:v>0.12594099209317883</c:v>
                </c:pt>
                <c:pt idx="5363">
                  <c:v>0.12676008324560831</c:v>
                </c:pt>
                <c:pt idx="5364">
                  <c:v>0.12872650589703247</c:v>
                </c:pt>
                <c:pt idx="5365">
                  <c:v>0.13007395173983471</c:v>
                </c:pt>
                <c:pt idx="5366">
                  <c:v>0.13172039579913083</c:v>
                </c:pt>
                <c:pt idx="5367">
                  <c:v>0.13030061278499683</c:v>
                </c:pt>
                <c:pt idx="5368">
                  <c:v>0.132081484400837</c:v>
                </c:pt>
                <c:pt idx="5369">
                  <c:v>0.13244865802712139</c:v>
                </c:pt>
                <c:pt idx="5370">
                  <c:v>0.13446595817716536</c:v>
                </c:pt>
                <c:pt idx="5371">
                  <c:v>0.1365963658373919</c:v>
                </c:pt>
                <c:pt idx="5372">
                  <c:v>0.1384866796367486</c:v>
                </c:pt>
                <c:pt idx="5373">
                  <c:v>0.13582233418619741</c:v>
                </c:pt>
                <c:pt idx="5374">
                  <c:v>0.13693014178538718</c:v>
                </c:pt>
                <c:pt idx="5375">
                  <c:v>0.13438657772902046</c:v>
                </c:pt>
                <c:pt idx="5376">
                  <c:v>0.1364989470031171</c:v>
                </c:pt>
                <c:pt idx="5377">
                  <c:v>0.1385194390817846</c:v>
                </c:pt>
                <c:pt idx="5378">
                  <c:v>0.13741853382554567</c:v>
                </c:pt>
                <c:pt idx="5379">
                  <c:v>0.1368691078941168</c:v>
                </c:pt>
                <c:pt idx="5380">
                  <c:v>0.12628023902116378</c:v>
                </c:pt>
                <c:pt idx="5381">
                  <c:v>0.12781316367609977</c:v>
                </c:pt>
                <c:pt idx="5382">
                  <c:v>0.12985354308573144</c:v>
                </c:pt>
                <c:pt idx="5383">
                  <c:v>0.12745975522478492</c:v>
                </c:pt>
                <c:pt idx="5384">
                  <c:v>0.12853590000899923</c:v>
                </c:pt>
                <c:pt idx="5385">
                  <c:v>0.12977325736570833</c:v>
                </c:pt>
                <c:pt idx="5386">
                  <c:v>0.13192059568902081</c:v>
                </c:pt>
                <c:pt idx="5387">
                  <c:v>0.13378657807223868</c:v>
                </c:pt>
                <c:pt idx="5388">
                  <c:v>0.13303072927109391</c:v>
                </c:pt>
                <c:pt idx="5389">
                  <c:v>0.13499598722883488</c:v>
                </c:pt>
                <c:pt idx="5390">
                  <c:v>0.13605897130732084</c:v>
                </c:pt>
                <c:pt idx="5391">
                  <c:v>0.13699696355052804</c:v>
                </c:pt>
                <c:pt idx="5392">
                  <c:v>0.13880795466782986</c:v>
                </c:pt>
                <c:pt idx="5393">
                  <c:v>0.13757082157798914</c:v>
                </c:pt>
                <c:pt idx="5394">
                  <c:v>0.13590802351820994</c:v>
                </c:pt>
                <c:pt idx="5395">
                  <c:v>0.13775969527716819</c:v>
                </c:pt>
                <c:pt idx="5396">
                  <c:v>0.14002398389721801</c:v>
                </c:pt>
                <c:pt idx="5397">
                  <c:v>0.14164761594373204</c:v>
                </c:pt>
                <c:pt idx="5398">
                  <c:v>0.14082496869926597</c:v>
                </c:pt>
                <c:pt idx="5399">
                  <c:v>0.14143382512056388</c:v>
                </c:pt>
                <c:pt idx="5400">
                  <c:v>0.14322702461110204</c:v>
                </c:pt>
                <c:pt idx="5401">
                  <c:v>0.14566338795187184</c:v>
                </c:pt>
                <c:pt idx="5402">
                  <c:v>0.14779906743079832</c:v>
                </c:pt>
                <c:pt idx="5403">
                  <c:v>0.15206704643824293</c:v>
                </c:pt>
                <c:pt idx="5404">
                  <c:v>0.1526276817448545</c:v>
                </c:pt>
                <c:pt idx="5405">
                  <c:v>0.15479227673098331</c:v>
                </c:pt>
                <c:pt idx="5406">
                  <c:v>0.14583414566003994</c:v>
                </c:pt>
                <c:pt idx="5407">
                  <c:v>0.14776414808426325</c:v>
                </c:pt>
                <c:pt idx="5408">
                  <c:v>0.14941652767907052</c:v>
                </c:pt>
                <c:pt idx="5409">
                  <c:v>0.14908790616200532</c:v>
                </c:pt>
                <c:pt idx="5410">
                  <c:v>0.15013609248089005</c:v>
                </c:pt>
                <c:pt idx="5411">
                  <c:v>0.152398598926724</c:v>
                </c:pt>
                <c:pt idx="5412">
                  <c:v>0.15337952282163411</c:v>
                </c:pt>
                <c:pt idx="5413">
                  <c:v>0.15578164343773651</c:v>
                </c:pt>
                <c:pt idx="5414">
                  <c:v>0.15806093112306432</c:v>
                </c:pt>
                <c:pt idx="5415">
                  <c:v>0.15989886303073711</c:v>
                </c:pt>
                <c:pt idx="5416">
                  <c:v>0.16231898827082178</c:v>
                </c:pt>
                <c:pt idx="5417">
                  <c:v>0.16490328140141988</c:v>
                </c:pt>
                <c:pt idx="5418">
                  <c:v>0.16357220796337088</c:v>
                </c:pt>
                <c:pt idx="5419">
                  <c:v>0.16575721009696151</c:v>
                </c:pt>
                <c:pt idx="5420">
                  <c:v>0.16821951543056538</c:v>
                </c:pt>
                <c:pt idx="5421">
                  <c:v>0.17059527288298365</c:v>
                </c:pt>
                <c:pt idx="5422">
                  <c:v>0.17304850921651285</c:v>
                </c:pt>
                <c:pt idx="5423">
                  <c:v>0.17565970445537507</c:v>
                </c:pt>
                <c:pt idx="5424">
                  <c:v>0.17576525058495346</c:v>
                </c:pt>
                <c:pt idx="5425">
                  <c:v>0.1784755757049637</c:v>
                </c:pt>
                <c:pt idx="5426">
                  <c:v>0.18035575053861058</c:v>
                </c:pt>
                <c:pt idx="5427">
                  <c:v>0.17026096516127676</c:v>
                </c:pt>
                <c:pt idx="5428">
                  <c:v>0.17235825535436383</c:v>
                </c:pt>
                <c:pt idx="5429">
                  <c:v>0.1752563729332389</c:v>
                </c:pt>
                <c:pt idx="5430">
                  <c:v>0.17498692109211328</c:v>
                </c:pt>
                <c:pt idx="5431">
                  <c:v>0.17675711400695585</c:v>
                </c:pt>
                <c:pt idx="5432">
                  <c:v>0.179549513768512</c:v>
                </c:pt>
                <c:pt idx="5433">
                  <c:v>0.18254991258188513</c:v>
                </c:pt>
                <c:pt idx="5434">
                  <c:v>0.18439278379517787</c:v>
                </c:pt>
                <c:pt idx="5435">
                  <c:v>0.18714546040980412</c:v>
                </c:pt>
                <c:pt idx="5436">
                  <c:v>0.18965253277768948</c:v>
                </c:pt>
                <c:pt idx="5437">
                  <c:v>0.18668350758346552</c:v>
                </c:pt>
                <c:pt idx="5438">
                  <c:v>0.18949492424211287</c:v>
                </c:pt>
                <c:pt idx="5439">
                  <c:v>0.18680933409304135</c:v>
                </c:pt>
                <c:pt idx="5440">
                  <c:v>0.18919525576438095</c:v>
                </c:pt>
                <c:pt idx="5441">
                  <c:v>0.19211904739986721</c:v>
                </c:pt>
                <c:pt idx="5442">
                  <c:v>0.19589783887699816</c:v>
                </c:pt>
                <c:pt idx="5443">
                  <c:v>0.19924706845013615</c:v>
                </c:pt>
                <c:pt idx="5444">
                  <c:v>0.20056414690924529</c:v>
                </c:pt>
                <c:pt idx="5445">
                  <c:v>0.2035832877198315</c:v>
                </c:pt>
                <c:pt idx="5446">
                  <c:v>0.20625657158332997</c:v>
                </c:pt>
                <c:pt idx="5447">
                  <c:v>0.1774144375288404</c:v>
                </c:pt>
                <c:pt idx="5448">
                  <c:v>0.17837412198371691</c:v>
                </c:pt>
                <c:pt idx="5449">
                  <c:v>0.18133092367309719</c:v>
                </c:pt>
                <c:pt idx="5450">
                  <c:v>0.18351130308983993</c:v>
                </c:pt>
                <c:pt idx="5451">
                  <c:v>0.18278395638273698</c:v>
                </c:pt>
                <c:pt idx="5452">
                  <c:v>0.18570361566927268</c:v>
                </c:pt>
                <c:pt idx="5453">
                  <c:v>0.18792679277689578</c:v>
                </c:pt>
                <c:pt idx="5454">
                  <c:v>0.19032533991890058</c:v>
                </c:pt>
                <c:pt idx="5455">
                  <c:v>0.18497199572222695</c:v>
                </c:pt>
                <c:pt idx="5456">
                  <c:v>0.18781715476802927</c:v>
                </c:pt>
                <c:pt idx="5457">
                  <c:v>0.19026229047504187</c:v>
                </c:pt>
                <c:pt idx="5458">
                  <c:v>0.19269194201781664</c:v>
                </c:pt>
                <c:pt idx="5459">
                  <c:v>0.19314272740969463</c:v>
                </c:pt>
                <c:pt idx="5460">
                  <c:v>0.19468955411222172</c:v>
                </c:pt>
                <c:pt idx="5461">
                  <c:v>0.19724005940643896</c:v>
                </c:pt>
                <c:pt idx="5462">
                  <c:v>0.20022411383876193</c:v>
                </c:pt>
                <c:pt idx="5463">
                  <c:v>0.19956787869998041</c:v>
                </c:pt>
                <c:pt idx="5464">
                  <c:v>0.20068749928029445</c:v>
                </c:pt>
                <c:pt idx="5465">
                  <c:v>0.20268780966671704</c:v>
                </c:pt>
                <c:pt idx="5466">
                  <c:v>0.20492168030771415</c:v>
                </c:pt>
                <c:pt idx="5467">
                  <c:v>0.20830896060497781</c:v>
                </c:pt>
                <c:pt idx="5468">
                  <c:v>0.19775303013570983</c:v>
                </c:pt>
                <c:pt idx="5469">
                  <c:v>0.20284057524273746</c:v>
                </c:pt>
                <c:pt idx="5470">
                  <c:v>0.20306286133653881</c:v>
                </c:pt>
                <c:pt idx="5471">
                  <c:v>0.20611133486513136</c:v>
                </c:pt>
                <c:pt idx="5472">
                  <c:v>0.20919851518506927</c:v>
                </c:pt>
                <c:pt idx="5473">
                  <c:v>0.21175842754691276</c:v>
                </c:pt>
                <c:pt idx="5474">
                  <c:v>0.2147039866479164</c:v>
                </c:pt>
                <c:pt idx="5475">
                  <c:v>0.21339949330345018</c:v>
                </c:pt>
                <c:pt idx="5476">
                  <c:v>0.21679739795242339</c:v>
                </c:pt>
                <c:pt idx="5477">
                  <c:v>0.21849742909241018</c:v>
                </c:pt>
                <c:pt idx="5478">
                  <c:v>0.22022322994579069</c:v>
                </c:pt>
                <c:pt idx="5479">
                  <c:v>0.21847079258667357</c:v>
                </c:pt>
                <c:pt idx="5480">
                  <c:v>0.22178888136316668</c:v>
                </c:pt>
                <c:pt idx="5481">
                  <c:v>0.22311942774372587</c:v>
                </c:pt>
                <c:pt idx="5482">
                  <c:v>0.22085136145161111</c:v>
                </c:pt>
                <c:pt idx="5483">
                  <c:v>0.2162899660590166</c:v>
                </c:pt>
                <c:pt idx="5484">
                  <c:v>0.21262089296122777</c:v>
                </c:pt>
                <c:pt idx="5485">
                  <c:v>0.2140910073315945</c:v>
                </c:pt>
                <c:pt idx="5486">
                  <c:v>0.21704669000417381</c:v>
                </c:pt>
                <c:pt idx="5487">
                  <c:v>0.22069750911756877</c:v>
                </c:pt>
                <c:pt idx="5488">
                  <c:v>0.22403031404429541</c:v>
                </c:pt>
                <c:pt idx="5489">
                  <c:v>0.22717166807037745</c:v>
                </c:pt>
                <c:pt idx="5490">
                  <c:v>0.22301703289150768</c:v>
                </c:pt>
                <c:pt idx="5491">
                  <c:v>0.22597968435877916</c:v>
                </c:pt>
                <c:pt idx="5492">
                  <c:v>0.2290552634823266</c:v>
                </c:pt>
                <c:pt idx="5493">
                  <c:v>0.21396721491091567</c:v>
                </c:pt>
                <c:pt idx="5494">
                  <c:v>0.21383639909756588</c:v>
                </c:pt>
                <c:pt idx="5495">
                  <c:v>0.21688931073938109</c:v>
                </c:pt>
                <c:pt idx="5496">
                  <c:v>0.21721408214275773</c:v>
                </c:pt>
                <c:pt idx="5497">
                  <c:v>0.21968474135482949</c:v>
                </c:pt>
                <c:pt idx="5498">
                  <c:v>0.22323799243278247</c:v>
                </c:pt>
                <c:pt idx="5499">
                  <c:v>0.22626164192855841</c:v>
                </c:pt>
                <c:pt idx="5500">
                  <c:v>0.229467564374713</c:v>
                </c:pt>
                <c:pt idx="5501">
                  <c:v>0.23288525982796404</c:v>
                </c:pt>
                <c:pt idx="5502">
                  <c:v>0.23538319085992501</c:v>
                </c:pt>
                <c:pt idx="5503">
                  <c:v>0.23642429282105543</c:v>
                </c:pt>
                <c:pt idx="5504">
                  <c:v>0.23978710594268798</c:v>
                </c:pt>
                <c:pt idx="5505">
                  <c:v>0.2434071711420295</c:v>
                </c:pt>
                <c:pt idx="5506">
                  <c:v>0.24513865554790265</c:v>
                </c:pt>
                <c:pt idx="5507">
                  <c:v>0.2484635873036955</c:v>
                </c:pt>
                <c:pt idx="5508">
                  <c:v>0.25094007402826829</c:v>
                </c:pt>
                <c:pt idx="5509">
                  <c:v>0.25465081546614643</c:v>
                </c:pt>
                <c:pt idx="5510">
                  <c:v>0.25791757644504049</c:v>
                </c:pt>
                <c:pt idx="5511">
                  <c:v>0.25390055521207078</c:v>
                </c:pt>
                <c:pt idx="5512">
                  <c:v>0.25679631085202353</c:v>
                </c:pt>
                <c:pt idx="5513">
                  <c:v>0.20846759940570012</c:v>
                </c:pt>
                <c:pt idx="5514">
                  <c:v>0.21147756089984965</c:v>
                </c:pt>
                <c:pt idx="5515">
                  <c:v>0.21475245933351372</c:v>
                </c:pt>
                <c:pt idx="5516">
                  <c:v>0.21811469147876966</c:v>
                </c:pt>
                <c:pt idx="5517">
                  <c:v>0.22050420624289946</c:v>
                </c:pt>
                <c:pt idx="5518">
                  <c:v>0.22405441919687258</c:v>
                </c:pt>
                <c:pt idx="5519">
                  <c:v>0.22315850940555038</c:v>
                </c:pt>
                <c:pt idx="5520">
                  <c:v>0.22535858202647638</c:v>
                </c:pt>
                <c:pt idx="5521">
                  <c:v>0.22706496017578032</c:v>
                </c:pt>
                <c:pt idx="5522">
                  <c:v>0.22475063718720839</c:v>
                </c:pt>
                <c:pt idx="5523">
                  <c:v>0.22708010365644218</c:v>
                </c:pt>
                <c:pt idx="5524">
                  <c:v>0.23067137799682549</c:v>
                </c:pt>
                <c:pt idx="5525">
                  <c:v>0.23338701662877273</c:v>
                </c:pt>
                <c:pt idx="5526">
                  <c:v>0.23539554947768082</c:v>
                </c:pt>
                <c:pt idx="5527">
                  <c:v>0.22538944264842947</c:v>
                </c:pt>
                <c:pt idx="5528">
                  <c:v>0.22887391822415731</c:v>
                </c:pt>
                <c:pt idx="5529">
                  <c:v>0.22133891785288246</c:v>
                </c:pt>
                <c:pt idx="5530">
                  <c:v>0.22447662940885912</c:v>
                </c:pt>
                <c:pt idx="5531">
                  <c:v>0.22726517012135086</c:v>
                </c:pt>
                <c:pt idx="5532">
                  <c:v>0.22933488161392601</c:v>
                </c:pt>
                <c:pt idx="5533">
                  <c:v>0.23273917240673955</c:v>
                </c:pt>
                <c:pt idx="5534">
                  <c:v>0.23653206416476155</c:v>
                </c:pt>
                <c:pt idx="5535">
                  <c:v>0.24019633951446417</c:v>
                </c:pt>
                <c:pt idx="5536">
                  <c:v>0.24373280441932332</c:v>
                </c:pt>
                <c:pt idx="5537">
                  <c:v>0.24740355352222682</c:v>
                </c:pt>
                <c:pt idx="5538">
                  <c:v>0.25142182149355546</c:v>
                </c:pt>
                <c:pt idx="5539">
                  <c:v>0.248103983311942</c:v>
                </c:pt>
                <c:pt idx="5540">
                  <c:v>0.24521895240425692</c:v>
                </c:pt>
                <c:pt idx="5541">
                  <c:v>0.23779690383124749</c:v>
                </c:pt>
                <c:pt idx="5542">
                  <c:v>0.23985509223297985</c:v>
                </c:pt>
                <c:pt idx="5543">
                  <c:v>0.23471176644093206</c:v>
                </c:pt>
                <c:pt idx="5544">
                  <c:v>0.23840326122425878</c:v>
                </c:pt>
                <c:pt idx="5545">
                  <c:v>0.23970905501963874</c:v>
                </c:pt>
                <c:pt idx="5546">
                  <c:v>0.24296959592195766</c:v>
                </c:pt>
                <c:pt idx="5547">
                  <c:v>0.24674232076809846</c:v>
                </c:pt>
                <c:pt idx="5548">
                  <c:v>0.24881052716440266</c:v>
                </c:pt>
                <c:pt idx="5549">
                  <c:v>0.25271347045465298</c:v>
                </c:pt>
                <c:pt idx="5550">
                  <c:v>0.25512699442420883</c:v>
                </c:pt>
                <c:pt idx="5551">
                  <c:v>0.25842441635808272</c:v>
                </c:pt>
                <c:pt idx="5552">
                  <c:v>0.23247166297786018</c:v>
                </c:pt>
                <c:pt idx="5553">
                  <c:v>0.22559694446888506</c:v>
                </c:pt>
                <c:pt idx="5554">
                  <c:v>0.22876387429649062</c:v>
                </c:pt>
                <c:pt idx="5555">
                  <c:v>0.23307407751469461</c:v>
                </c:pt>
                <c:pt idx="5556">
                  <c:v>0.23394086866139621</c:v>
                </c:pt>
                <c:pt idx="5557">
                  <c:v>0.23743456596287779</c:v>
                </c:pt>
                <c:pt idx="5558">
                  <c:v>0.23856048897205431</c:v>
                </c:pt>
                <c:pt idx="5559">
                  <c:v>0.23788896886490965</c:v>
                </c:pt>
                <c:pt idx="5560">
                  <c:v>0.24122381196100137</c:v>
                </c:pt>
                <c:pt idx="5561">
                  <c:v>0.24378539469068702</c:v>
                </c:pt>
                <c:pt idx="5562">
                  <c:v>0.24656671190156365</c:v>
                </c:pt>
                <c:pt idx="5563">
                  <c:v>0.24976561718844811</c:v>
                </c:pt>
                <c:pt idx="5564">
                  <c:v>0.24727785016651171</c:v>
                </c:pt>
                <c:pt idx="5565">
                  <c:v>0.24681152800217468</c:v>
                </c:pt>
                <c:pt idx="5566">
                  <c:v>0.24446627208295624</c:v>
                </c:pt>
                <c:pt idx="5567">
                  <c:v>0.24801422181266256</c:v>
                </c:pt>
                <c:pt idx="5568">
                  <c:v>0.24997033473103619</c:v>
                </c:pt>
                <c:pt idx="5569">
                  <c:v>0.25244323603789587</c:v>
                </c:pt>
                <c:pt idx="5570">
                  <c:v>0.2510653266970167</c:v>
                </c:pt>
                <c:pt idx="5571">
                  <c:v>0.25325067548623403</c:v>
                </c:pt>
                <c:pt idx="5572">
                  <c:v>0.25624754838187891</c:v>
                </c:pt>
                <c:pt idx="5573">
                  <c:v>0.25123653302214333</c:v>
                </c:pt>
                <c:pt idx="5574">
                  <c:v>0.24698548284519153</c:v>
                </c:pt>
                <c:pt idx="5575">
                  <c:v>0.2497722662533039</c:v>
                </c:pt>
                <c:pt idx="5576">
                  <c:v>0.25336581372655675</c:v>
                </c:pt>
                <c:pt idx="5577">
                  <c:v>0.25684812446342936</c:v>
                </c:pt>
                <c:pt idx="5578">
                  <c:v>0.25860671598938006</c:v>
                </c:pt>
                <c:pt idx="5579">
                  <c:v>0.21540474764203171</c:v>
                </c:pt>
                <c:pt idx="5580">
                  <c:v>0.217359576854778</c:v>
                </c:pt>
                <c:pt idx="5581">
                  <c:v>0.22077362540371392</c:v>
                </c:pt>
                <c:pt idx="5582">
                  <c:v>0.22408948465829931</c:v>
                </c:pt>
                <c:pt idx="5583">
                  <c:v>0.22743168554371648</c:v>
                </c:pt>
                <c:pt idx="5584">
                  <c:v>0.22898609276508555</c:v>
                </c:pt>
                <c:pt idx="5585">
                  <c:v>0.23068188335226761</c:v>
                </c:pt>
                <c:pt idx="5586">
                  <c:v>0.23108558855758554</c:v>
                </c:pt>
                <c:pt idx="5587">
                  <c:v>0.23080449515143531</c:v>
                </c:pt>
                <c:pt idx="5588">
                  <c:v>0.23371155915110409</c:v>
                </c:pt>
                <c:pt idx="5589">
                  <c:v>0.22443335718322038</c:v>
                </c:pt>
                <c:pt idx="5590">
                  <c:v>0.22345968583349063</c:v>
                </c:pt>
                <c:pt idx="5591">
                  <c:v>0.22201198745322237</c:v>
                </c:pt>
                <c:pt idx="5592">
                  <c:v>0.22405032416711101</c:v>
                </c:pt>
                <c:pt idx="5593">
                  <c:v>0.22703544786595445</c:v>
                </c:pt>
                <c:pt idx="5594">
                  <c:v>0.2254544807172347</c:v>
                </c:pt>
                <c:pt idx="5595">
                  <c:v>0.22891758201222651</c:v>
                </c:pt>
                <c:pt idx="5596">
                  <c:v>0.22449821257426822</c:v>
                </c:pt>
                <c:pt idx="5597">
                  <c:v>0.21927917612094056</c:v>
                </c:pt>
                <c:pt idx="5598">
                  <c:v>0.22258059766102889</c:v>
                </c:pt>
                <c:pt idx="5599">
                  <c:v>0.22574781679010231</c:v>
                </c:pt>
                <c:pt idx="5600">
                  <c:v>0.22942367449993764</c:v>
                </c:pt>
                <c:pt idx="5601">
                  <c:v>0.23073332517156034</c:v>
                </c:pt>
                <c:pt idx="5602">
                  <c:v>0.23255168666160594</c:v>
                </c:pt>
                <c:pt idx="5603">
                  <c:v>0.18796590028267385</c:v>
                </c:pt>
                <c:pt idx="5604">
                  <c:v>0.18437704227766291</c:v>
                </c:pt>
                <c:pt idx="5605">
                  <c:v>0.18421201301909787</c:v>
                </c:pt>
                <c:pt idx="5606">
                  <c:v>0.18666411918719858</c:v>
                </c:pt>
                <c:pt idx="5607">
                  <c:v>0.18801559265175891</c:v>
                </c:pt>
                <c:pt idx="5608">
                  <c:v>0.18268068609280622</c:v>
                </c:pt>
                <c:pt idx="5609">
                  <c:v>0.18558934111437958</c:v>
                </c:pt>
                <c:pt idx="5610">
                  <c:v>0.18843230154571616</c:v>
                </c:pt>
                <c:pt idx="5611">
                  <c:v>0.19165342456177478</c:v>
                </c:pt>
                <c:pt idx="5612">
                  <c:v>0.19232297009054969</c:v>
                </c:pt>
                <c:pt idx="5613">
                  <c:v>0.19450296065086969</c:v>
                </c:pt>
                <c:pt idx="5614">
                  <c:v>0.19468080609570493</c:v>
                </c:pt>
                <c:pt idx="5615">
                  <c:v>0.19860149477163211</c:v>
                </c:pt>
                <c:pt idx="5616">
                  <c:v>0.19833731244887087</c:v>
                </c:pt>
                <c:pt idx="5617">
                  <c:v>0.20079845046028594</c:v>
                </c:pt>
                <c:pt idx="5618">
                  <c:v>0.20336999156781604</c:v>
                </c:pt>
                <c:pt idx="5619">
                  <c:v>0.20641540098938566</c:v>
                </c:pt>
                <c:pt idx="5620">
                  <c:v>0.2079430030763294</c:v>
                </c:pt>
                <c:pt idx="5621">
                  <c:v>0.21091012769995382</c:v>
                </c:pt>
                <c:pt idx="5622">
                  <c:v>0.21303701048038931</c:v>
                </c:pt>
                <c:pt idx="5623">
                  <c:v>0.18895288060086027</c:v>
                </c:pt>
                <c:pt idx="5624">
                  <c:v>0.19249904453194949</c:v>
                </c:pt>
                <c:pt idx="5625">
                  <c:v>0.1953098959181834</c:v>
                </c:pt>
                <c:pt idx="5626">
                  <c:v>0.19438414518065081</c:v>
                </c:pt>
                <c:pt idx="5627">
                  <c:v>0.19581459336841228</c:v>
                </c:pt>
                <c:pt idx="5628">
                  <c:v>0.19889698711449685</c:v>
                </c:pt>
                <c:pt idx="5629">
                  <c:v>0.20133910346714759</c:v>
                </c:pt>
                <c:pt idx="5630">
                  <c:v>0.20379471223378726</c:v>
                </c:pt>
                <c:pt idx="5631">
                  <c:v>0.20653037057884996</c:v>
                </c:pt>
                <c:pt idx="5632">
                  <c:v>0.20972877403674933</c:v>
                </c:pt>
                <c:pt idx="5633">
                  <c:v>0.21068268052437925</c:v>
                </c:pt>
                <c:pt idx="5634">
                  <c:v>0.21121728881930582</c:v>
                </c:pt>
                <c:pt idx="5635">
                  <c:v>0.21454174358701469</c:v>
                </c:pt>
                <c:pt idx="5636">
                  <c:v>0.21770504543327099</c:v>
                </c:pt>
                <c:pt idx="5637">
                  <c:v>0.22068338536291146</c:v>
                </c:pt>
                <c:pt idx="5638">
                  <c:v>0.22430791748699197</c:v>
                </c:pt>
                <c:pt idx="5639">
                  <c:v>0.22527040092911299</c:v>
                </c:pt>
                <c:pt idx="5640">
                  <c:v>0.22854382694390749</c:v>
                </c:pt>
                <c:pt idx="5641">
                  <c:v>0.22379419575116571</c:v>
                </c:pt>
                <c:pt idx="5642">
                  <c:v>0.22411989835584234</c:v>
                </c:pt>
                <c:pt idx="5643">
                  <c:v>0.22729468233512132</c:v>
                </c:pt>
                <c:pt idx="5644">
                  <c:v>0.22635710843441209</c:v>
                </c:pt>
                <c:pt idx="5645">
                  <c:v>0.22506895901398305</c:v>
                </c:pt>
                <c:pt idx="5646">
                  <c:v>0.2285388147605808</c:v>
                </c:pt>
                <c:pt idx="5647">
                  <c:v>0.22823589179529588</c:v>
                </c:pt>
                <c:pt idx="5648">
                  <c:v>0.2317204172815949</c:v>
                </c:pt>
                <c:pt idx="5649">
                  <c:v>0.2353726236496923</c:v>
                </c:pt>
                <c:pt idx="5650">
                  <c:v>0.23796136873156587</c:v>
                </c:pt>
                <c:pt idx="5651">
                  <c:v>0.24154939495079503</c:v>
                </c:pt>
                <c:pt idx="5652">
                  <c:v>0.22133117397221436</c:v>
                </c:pt>
                <c:pt idx="5653">
                  <c:v>0.22245654304207835</c:v>
                </c:pt>
                <c:pt idx="5654">
                  <c:v>0.2237825834821533</c:v>
                </c:pt>
                <c:pt idx="5655">
                  <c:v>0.22207304047527612</c:v>
                </c:pt>
                <c:pt idx="5656">
                  <c:v>0.22485704601149928</c:v>
                </c:pt>
                <c:pt idx="5657">
                  <c:v>0.22833651776471348</c:v>
                </c:pt>
                <c:pt idx="5658">
                  <c:v>0.23146317302137567</c:v>
                </c:pt>
                <c:pt idx="5659">
                  <c:v>0.2349640133620603</c:v>
                </c:pt>
                <c:pt idx="5660">
                  <c:v>0.23797375214832098</c:v>
                </c:pt>
                <c:pt idx="5661">
                  <c:v>0.24006766483657055</c:v>
                </c:pt>
                <c:pt idx="5662">
                  <c:v>0.24377220747332998</c:v>
                </c:pt>
                <c:pt idx="5663">
                  <c:v>0.24607604997990309</c:v>
                </c:pt>
                <c:pt idx="5664">
                  <c:v>0.25044408821498265</c:v>
                </c:pt>
                <c:pt idx="5665">
                  <c:v>0.23043372496907161</c:v>
                </c:pt>
                <c:pt idx="5666">
                  <c:v>0.23389643835970578</c:v>
                </c:pt>
                <c:pt idx="5667">
                  <c:v>0.23805698035777575</c:v>
                </c:pt>
                <c:pt idx="5668">
                  <c:v>0.23334158940942162</c:v>
                </c:pt>
                <c:pt idx="5669">
                  <c:v>0.23736487356056593</c:v>
                </c:pt>
                <c:pt idx="5670">
                  <c:v>0.23051352562696975</c:v>
                </c:pt>
                <c:pt idx="5671">
                  <c:v>0.23475721540554184</c:v>
                </c:pt>
                <c:pt idx="5672">
                  <c:v>0.23816259027982842</c:v>
                </c:pt>
                <c:pt idx="5673">
                  <c:v>0.24073543811150866</c:v>
                </c:pt>
                <c:pt idx="5674">
                  <c:v>0.24338233848442786</c:v>
                </c:pt>
                <c:pt idx="5675">
                  <c:v>0.23892818535813623</c:v>
                </c:pt>
                <c:pt idx="5676">
                  <c:v>0.23468687450236309</c:v>
                </c:pt>
                <c:pt idx="5677">
                  <c:v>0.23793069204648171</c:v>
                </c:pt>
                <c:pt idx="5678">
                  <c:v>0.24140014829739101</c:v>
                </c:pt>
                <c:pt idx="5679">
                  <c:v>0.24553610398728096</c:v>
                </c:pt>
                <c:pt idx="5680">
                  <c:v>0.24940876843827597</c:v>
                </c:pt>
                <c:pt idx="5681">
                  <c:v>0.25150847562283207</c:v>
                </c:pt>
                <c:pt idx="5682">
                  <c:v>0.25444288874215415</c:v>
                </c:pt>
                <c:pt idx="5683">
                  <c:v>0.25854259088987436</c:v>
                </c:pt>
                <c:pt idx="5684">
                  <c:v>0.25615752588037199</c:v>
                </c:pt>
                <c:pt idx="5685">
                  <c:v>0.25280595631786629</c:v>
                </c:pt>
                <c:pt idx="5686">
                  <c:v>0.25244134400990476</c:v>
                </c:pt>
                <c:pt idx="5687">
                  <c:v>0.25475876544413939</c:v>
                </c:pt>
                <c:pt idx="5688">
                  <c:v>0.22899584094858</c:v>
                </c:pt>
                <c:pt idx="5689">
                  <c:v>0.23048167209133591</c:v>
                </c:pt>
                <c:pt idx="5690">
                  <c:v>0.23381374849710063</c:v>
                </c:pt>
                <c:pt idx="5691">
                  <c:v>0.23526048623358306</c:v>
                </c:pt>
                <c:pt idx="5692">
                  <c:v>0.23538551748081413</c:v>
                </c:pt>
                <c:pt idx="5693">
                  <c:v>0.23870391545059563</c:v>
                </c:pt>
                <c:pt idx="5694">
                  <c:v>0.2380529501433451</c:v>
                </c:pt>
                <c:pt idx="5695">
                  <c:v>0.24147315448429524</c:v>
                </c:pt>
                <c:pt idx="5696">
                  <c:v>0.24055276432951114</c:v>
                </c:pt>
                <c:pt idx="5697">
                  <c:v>0.24352034047603635</c:v>
                </c:pt>
                <c:pt idx="5698">
                  <c:v>0.24213902976452381</c:v>
                </c:pt>
                <c:pt idx="5699">
                  <c:v>0.24611927558473731</c:v>
                </c:pt>
                <c:pt idx="5700">
                  <c:v>0.24591395359863272</c:v>
                </c:pt>
                <c:pt idx="5701">
                  <c:v>0.24608314841565557</c:v>
                </c:pt>
                <c:pt idx="5702">
                  <c:v>0.24988723678074609</c:v>
                </c:pt>
                <c:pt idx="5703">
                  <c:v>0.25297219371264945</c:v>
                </c:pt>
                <c:pt idx="5704">
                  <c:v>0.25339166866761881</c:v>
                </c:pt>
                <c:pt idx="5705">
                  <c:v>0.23948745157696541</c:v>
                </c:pt>
                <c:pt idx="5706">
                  <c:v>0.24159924438795019</c:v>
                </c:pt>
                <c:pt idx="5707">
                  <c:v>0.24515782571107314</c:v>
                </c:pt>
                <c:pt idx="5708">
                  <c:v>0.24889292156791998</c:v>
                </c:pt>
                <c:pt idx="5709">
                  <c:v>0.25119496182609857</c:v>
                </c:pt>
                <c:pt idx="5710">
                  <c:v>0.2523374736256303</c:v>
                </c:pt>
                <c:pt idx="5711">
                  <c:v>0.25210325210943313</c:v>
                </c:pt>
                <c:pt idx="5712">
                  <c:v>0.25370900892132003</c:v>
                </c:pt>
                <c:pt idx="5713">
                  <c:v>0.25552738623187898</c:v>
                </c:pt>
                <c:pt idx="5714">
                  <c:v>0.25873225965976693</c:v>
                </c:pt>
                <c:pt idx="5715">
                  <c:v>0.25715517048680037</c:v>
                </c:pt>
                <c:pt idx="5716">
                  <c:v>0.25820399131633753</c:v>
                </c:pt>
                <c:pt idx="5717">
                  <c:v>0.25344389131665618</c:v>
                </c:pt>
                <c:pt idx="5718">
                  <c:v>0.25476551744129361</c:v>
                </c:pt>
                <c:pt idx="5719">
                  <c:v>0.25280733510242948</c:v>
                </c:pt>
                <c:pt idx="5720">
                  <c:v>0.25660949013827294</c:v>
                </c:pt>
                <c:pt idx="5721">
                  <c:v>0.25427992300264901</c:v>
                </c:pt>
                <c:pt idx="5722">
                  <c:v>0.25820660245283739</c:v>
                </c:pt>
                <c:pt idx="5723">
                  <c:v>0.26239155662069452</c:v>
                </c:pt>
                <c:pt idx="5724">
                  <c:v>0.26233195653911545</c:v>
                </c:pt>
                <c:pt idx="5725">
                  <c:v>0.2474354830020867</c:v>
                </c:pt>
                <c:pt idx="5726">
                  <c:v>0.24762451166097108</c:v>
                </c:pt>
                <c:pt idx="5727">
                  <c:v>0.24692361503202448</c:v>
                </c:pt>
                <c:pt idx="5728">
                  <c:v>0.25090568451462042</c:v>
                </c:pt>
                <c:pt idx="5729">
                  <c:v>0.25369427030860275</c:v>
                </c:pt>
                <c:pt idx="5730">
                  <c:v>0.25618849693318674</c:v>
                </c:pt>
                <c:pt idx="5731">
                  <c:v>0.25988598484668363</c:v>
                </c:pt>
                <c:pt idx="5732">
                  <c:v>0.26079512186265741</c:v>
                </c:pt>
                <c:pt idx="5733">
                  <c:v>0.26082395778806733</c:v>
                </c:pt>
                <c:pt idx="5734">
                  <c:v>0.24109027418488849</c:v>
                </c:pt>
                <c:pt idx="5735">
                  <c:v>0.243428522997202</c:v>
                </c:pt>
                <c:pt idx="5736">
                  <c:v>0.247731909013711</c:v>
                </c:pt>
                <c:pt idx="5737">
                  <c:v>0.23797923082187106</c:v>
                </c:pt>
                <c:pt idx="5738">
                  <c:v>0.24189342454814963</c:v>
                </c:pt>
                <c:pt idx="5739">
                  <c:v>0.24257076037210709</c:v>
                </c:pt>
                <c:pt idx="5740">
                  <c:v>0.24640683252438145</c:v>
                </c:pt>
                <c:pt idx="5741">
                  <c:v>0.24921778778074058</c:v>
                </c:pt>
                <c:pt idx="5742">
                  <c:v>0.25294837925364722</c:v>
                </c:pt>
                <c:pt idx="5743">
                  <c:v>0.25675426840243182</c:v>
                </c:pt>
                <c:pt idx="5744">
                  <c:v>0.26002406162603553</c:v>
                </c:pt>
                <c:pt idx="5745">
                  <c:v>0.26163071677288419</c:v>
                </c:pt>
                <c:pt idx="5746">
                  <c:v>0.26536127019712091</c:v>
                </c:pt>
                <c:pt idx="5747">
                  <c:v>0.26927034556723928</c:v>
                </c:pt>
                <c:pt idx="5748">
                  <c:v>0.271360117048426</c:v>
                </c:pt>
                <c:pt idx="5749">
                  <c:v>0.27341042539676119</c:v>
                </c:pt>
                <c:pt idx="5750">
                  <c:v>0.27383489972377262</c:v>
                </c:pt>
                <c:pt idx="5751">
                  <c:v>0.27377573673534783</c:v>
                </c:pt>
                <c:pt idx="5752">
                  <c:v>0.27690867637572797</c:v>
                </c:pt>
                <c:pt idx="5753">
                  <c:v>0.28136624239343028</c:v>
                </c:pt>
                <c:pt idx="5754">
                  <c:v>0.25632167940582107</c:v>
                </c:pt>
                <c:pt idx="5755">
                  <c:v>0.24952632699143742</c:v>
                </c:pt>
                <c:pt idx="5756">
                  <c:v>0.25153522353366314</c:v>
                </c:pt>
                <c:pt idx="5757">
                  <c:v>0.24874690609700734</c:v>
                </c:pt>
                <c:pt idx="5758">
                  <c:v>0.25181020030587525</c:v>
                </c:pt>
                <c:pt idx="5759">
                  <c:v>0.25519838341130197</c:v>
                </c:pt>
                <c:pt idx="5760">
                  <c:v>0.25902511531227335</c:v>
                </c:pt>
                <c:pt idx="5761">
                  <c:v>0.24929636005271943</c:v>
                </c:pt>
                <c:pt idx="5762">
                  <c:v>0.2505793201661074</c:v>
                </c:pt>
                <c:pt idx="5763">
                  <c:v>0.25044059974847321</c:v>
                </c:pt>
                <c:pt idx="5764">
                  <c:v>0.25358608823956408</c:v>
                </c:pt>
                <c:pt idx="5765">
                  <c:v>0.25603088968034293</c:v>
                </c:pt>
                <c:pt idx="5766">
                  <c:v>0.24765826343259162</c:v>
                </c:pt>
                <c:pt idx="5767">
                  <c:v>0.25022099953138582</c:v>
                </c:pt>
                <c:pt idx="5768">
                  <c:v>0.24926872724646149</c:v>
                </c:pt>
                <c:pt idx="5769">
                  <c:v>0.25301810953499865</c:v>
                </c:pt>
                <c:pt idx="5770">
                  <c:v>0.25497751943816938</c:v>
                </c:pt>
                <c:pt idx="5771">
                  <c:v>0.25879029586469954</c:v>
                </c:pt>
                <c:pt idx="5772">
                  <c:v>0.25123271750274073</c:v>
                </c:pt>
                <c:pt idx="5773">
                  <c:v>0.24971747688993803</c:v>
                </c:pt>
                <c:pt idx="5774">
                  <c:v>0.25240917882644143</c:v>
                </c:pt>
                <c:pt idx="5775">
                  <c:v>0.25627183251211005</c:v>
                </c:pt>
                <c:pt idx="5776">
                  <c:v>0.25908772722686568</c:v>
                </c:pt>
                <c:pt idx="5777">
                  <c:v>0.2518686270898009</c:v>
                </c:pt>
                <c:pt idx="5778">
                  <c:v>0.2386098074980465</c:v>
                </c:pt>
                <c:pt idx="5779">
                  <c:v>0.22448716547949188</c:v>
                </c:pt>
                <c:pt idx="5780">
                  <c:v>0.22717654886118413</c:v>
                </c:pt>
                <c:pt idx="5781">
                  <c:v>0.20900405237208133</c:v>
                </c:pt>
                <c:pt idx="5782">
                  <c:v>0.20903680391241278</c:v>
                </c:pt>
                <c:pt idx="5783">
                  <c:v>0.20784495796911151</c:v>
                </c:pt>
                <c:pt idx="5784">
                  <c:v>0.20574438660532146</c:v>
                </c:pt>
                <c:pt idx="5785">
                  <c:v>0.20885498423396082</c:v>
                </c:pt>
                <c:pt idx="5786">
                  <c:v>0.2121859553782616</c:v>
                </c:pt>
                <c:pt idx="5787">
                  <c:v>0.21313012638907661</c:v>
                </c:pt>
                <c:pt idx="5788">
                  <c:v>0.2142727103835988</c:v>
                </c:pt>
                <c:pt idx="5789">
                  <c:v>0.20449279128421322</c:v>
                </c:pt>
                <c:pt idx="5790">
                  <c:v>0.20741923803250664</c:v>
                </c:pt>
                <c:pt idx="5791">
                  <c:v>0.21064613327555737</c:v>
                </c:pt>
                <c:pt idx="5792">
                  <c:v>0.21286584240378578</c:v>
                </c:pt>
                <c:pt idx="5793">
                  <c:v>0.20413344085309598</c:v>
                </c:pt>
                <c:pt idx="5794">
                  <c:v>0.20347809751456211</c:v>
                </c:pt>
                <c:pt idx="5795">
                  <c:v>0.20540226890878516</c:v>
                </c:pt>
                <c:pt idx="5796">
                  <c:v>0.20682367841657762</c:v>
                </c:pt>
                <c:pt idx="5797">
                  <c:v>0.20980148607318588</c:v>
                </c:pt>
                <c:pt idx="5798">
                  <c:v>0.21177561934928277</c:v>
                </c:pt>
                <c:pt idx="5799">
                  <c:v>0.21322170053953657</c:v>
                </c:pt>
                <c:pt idx="5800">
                  <c:v>0.21644072509016804</c:v>
                </c:pt>
                <c:pt idx="5801">
                  <c:v>0.21943957679362666</c:v>
                </c:pt>
                <c:pt idx="5802">
                  <c:v>0.22250358282553007</c:v>
                </c:pt>
                <c:pt idx="5803">
                  <c:v>0.22599448384455376</c:v>
                </c:pt>
                <c:pt idx="5804">
                  <c:v>0.22666198288903502</c:v>
                </c:pt>
                <c:pt idx="5805">
                  <c:v>0.22951586291535223</c:v>
                </c:pt>
                <c:pt idx="5806">
                  <c:v>0.21683449122193071</c:v>
                </c:pt>
                <c:pt idx="5807">
                  <c:v>0.19366042760524271</c:v>
                </c:pt>
                <c:pt idx="5808">
                  <c:v>0.19596452312177137</c:v>
                </c:pt>
                <c:pt idx="5809">
                  <c:v>0.19534672484749208</c:v>
                </c:pt>
                <c:pt idx="5810">
                  <c:v>0.19543228541255353</c:v>
                </c:pt>
                <c:pt idx="5811">
                  <c:v>0.19157929921698674</c:v>
                </c:pt>
                <c:pt idx="5812">
                  <c:v>0.19309574790933989</c:v>
                </c:pt>
                <c:pt idx="5813">
                  <c:v>0.18605328658126416</c:v>
                </c:pt>
                <c:pt idx="5814">
                  <c:v>0.17830036375911792</c:v>
                </c:pt>
                <c:pt idx="5815">
                  <c:v>0.18054675622580268</c:v>
                </c:pt>
                <c:pt idx="5816">
                  <c:v>0.18380555012529456</c:v>
                </c:pt>
                <c:pt idx="5817">
                  <c:v>0.18564702920511869</c:v>
                </c:pt>
                <c:pt idx="5818">
                  <c:v>0.18510542052923917</c:v>
                </c:pt>
                <c:pt idx="5819">
                  <c:v>0.18361071487853509</c:v>
                </c:pt>
                <c:pt idx="5820">
                  <c:v>0.18592175636899513</c:v>
                </c:pt>
                <c:pt idx="5821">
                  <c:v>0.18588554308642355</c:v>
                </c:pt>
                <c:pt idx="5822">
                  <c:v>0.18871616248671763</c:v>
                </c:pt>
                <c:pt idx="5823">
                  <c:v>0.17947227767179805</c:v>
                </c:pt>
                <c:pt idx="5824">
                  <c:v>0.18139733661331475</c:v>
                </c:pt>
                <c:pt idx="5825">
                  <c:v>0.18404575294910089</c:v>
                </c:pt>
                <c:pt idx="5826">
                  <c:v>0.18562465243665571</c:v>
                </c:pt>
                <c:pt idx="5827">
                  <c:v>0.18607152761565984</c:v>
                </c:pt>
                <c:pt idx="5828">
                  <c:v>0.18866281078408625</c:v>
                </c:pt>
                <c:pt idx="5829">
                  <c:v>0.19099668556023286</c:v>
                </c:pt>
                <c:pt idx="5830">
                  <c:v>0.19405908116671655</c:v>
                </c:pt>
                <c:pt idx="5831">
                  <c:v>0.19605847654708666</c:v>
                </c:pt>
                <c:pt idx="5832">
                  <c:v>0.19856134826652261</c:v>
                </c:pt>
                <c:pt idx="5833">
                  <c:v>0.19192959702599446</c:v>
                </c:pt>
                <c:pt idx="5834">
                  <c:v>0.19127749009599163</c:v>
                </c:pt>
                <c:pt idx="5835">
                  <c:v>0.19339347710751861</c:v>
                </c:pt>
                <c:pt idx="5836">
                  <c:v>0.18941505026919481</c:v>
                </c:pt>
                <c:pt idx="5837">
                  <c:v>0.186616137394124</c:v>
                </c:pt>
                <c:pt idx="5838">
                  <c:v>0.18649124635758482</c:v>
                </c:pt>
                <c:pt idx="5839">
                  <c:v>0.18906530600699636</c:v>
                </c:pt>
                <c:pt idx="5840">
                  <c:v>0.19205382425568199</c:v>
                </c:pt>
                <c:pt idx="5841">
                  <c:v>0.19488431515733615</c:v>
                </c:pt>
                <c:pt idx="5842">
                  <c:v>0.19772731713689301</c:v>
                </c:pt>
                <c:pt idx="5843">
                  <c:v>0.20100099256523596</c:v>
                </c:pt>
                <c:pt idx="5844">
                  <c:v>0.19371115306827283</c:v>
                </c:pt>
                <c:pt idx="5845">
                  <c:v>0.19572625442685557</c:v>
                </c:pt>
                <c:pt idx="5846">
                  <c:v>0.19370424781596263</c:v>
                </c:pt>
                <c:pt idx="5847">
                  <c:v>0.19707990550072962</c:v>
                </c:pt>
                <c:pt idx="5848">
                  <c:v>0.18819221405890046</c:v>
                </c:pt>
                <c:pt idx="5849">
                  <c:v>0.19023639595859931</c:v>
                </c:pt>
                <c:pt idx="5850">
                  <c:v>0.19270181742484349</c:v>
                </c:pt>
                <c:pt idx="5851">
                  <c:v>0.19332512767385343</c:v>
                </c:pt>
                <c:pt idx="5852">
                  <c:v>0.18952620902466438</c:v>
                </c:pt>
                <c:pt idx="5853">
                  <c:v>0.19242537170098645</c:v>
                </c:pt>
                <c:pt idx="5854">
                  <c:v>0.19517144386908439</c:v>
                </c:pt>
                <c:pt idx="5855">
                  <c:v>0.19885756954348732</c:v>
                </c:pt>
                <c:pt idx="5856">
                  <c:v>0.20083613167052183</c:v>
                </c:pt>
                <c:pt idx="5857">
                  <c:v>0.20357400164347536</c:v>
                </c:pt>
                <c:pt idx="5858">
                  <c:v>0.20561097045729179</c:v>
                </c:pt>
                <c:pt idx="5859">
                  <c:v>0.20533285253166114</c:v>
                </c:pt>
                <c:pt idx="5860">
                  <c:v>0.20497887788062019</c:v>
                </c:pt>
                <c:pt idx="5861">
                  <c:v>0.20517834924292783</c:v>
                </c:pt>
                <c:pt idx="5862">
                  <c:v>0.2077482398400595</c:v>
                </c:pt>
                <c:pt idx="5863">
                  <c:v>0.20542482319223226</c:v>
                </c:pt>
                <c:pt idx="5864">
                  <c:v>0.19875491082191873</c:v>
                </c:pt>
                <c:pt idx="5865">
                  <c:v>0.2019079257754261</c:v>
                </c:pt>
                <c:pt idx="5866">
                  <c:v>0.2029791722859231</c:v>
                </c:pt>
                <c:pt idx="5867">
                  <c:v>0.19987264842162245</c:v>
                </c:pt>
                <c:pt idx="5868">
                  <c:v>0.20286889601396671</c:v>
                </c:pt>
                <c:pt idx="5869">
                  <c:v>0.20457151365678813</c:v>
                </c:pt>
                <c:pt idx="5870">
                  <c:v>0.20466668608688451</c:v>
                </c:pt>
                <c:pt idx="5871">
                  <c:v>0.20616734606440976</c:v>
                </c:pt>
                <c:pt idx="5872">
                  <c:v>0.20879415661862427</c:v>
                </c:pt>
                <c:pt idx="5873">
                  <c:v>0.21252935756041133</c:v>
                </c:pt>
                <c:pt idx="5874">
                  <c:v>0.20204341372547102</c:v>
                </c:pt>
                <c:pt idx="5875">
                  <c:v>0.19885887478858094</c:v>
                </c:pt>
                <c:pt idx="5876">
                  <c:v>0.20167635457308625</c:v>
                </c:pt>
                <c:pt idx="5877">
                  <c:v>0.20607657699173243</c:v>
                </c:pt>
                <c:pt idx="5878">
                  <c:v>0.20306845526524275</c:v>
                </c:pt>
                <c:pt idx="5879">
                  <c:v>0.2009152627612161</c:v>
                </c:pt>
                <c:pt idx="5880">
                  <c:v>0.20325734348846264</c:v>
                </c:pt>
                <c:pt idx="5881">
                  <c:v>0.17843644580406071</c:v>
                </c:pt>
                <c:pt idx="5882">
                  <c:v>0.17455159185593272</c:v>
                </c:pt>
                <c:pt idx="5883">
                  <c:v>0.17437065752852174</c:v>
                </c:pt>
                <c:pt idx="5884">
                  <c:v>0.17415802669718389</c:v>
                </c:pt>
                <c:pt idx="5885">
                  <c:v>0.17370062398028119</c:v>
                </c:pt>
                <c:pt idx="5886">
                  <c:v>0.17555466971425718</c:v>
                </c:pt>
                <c:pt idx="5887">
                  <c:v>0.17768562528368653</c:v>
                </c:pt>
                <c:pt idx="5888">
                  <c:v>0.18030402402851806</c:v>
                </c:pt>
                <c:pt idx="5889">
                  <c:v>0.18346268623613698</c:v>
                </c:pt>
                <c:pt idx="5890">
                  <c:v>0.18490867865456492</c:v>
                </c:pt>
                <c:pt idx="5891">
                  <c:v>0.18798453263982753</c:v>
                </c:pt>
                <c:pt idx="5892">
                  <c:v>0.19085811127181815</c:v>
                </c:pt>
                <c:pt idx="5893">
                  <c:v>0.19341650570266303</c:v>
                </c:pt>
                <c:pt idx="5894">
                  <c:v>0.19509451196762079</c:v>
                </c:pt>
                <c:pt idx="5895">
                  <c:v>0.19566846351167796</c:v>
                </c:pt>
                <c:pt idx="5896">
                  <c:v>0.19856609092512967</c:v>
                </c:pt>
                <c:pt idx="5897">
                  <c:v>0.1987788156838334</c:v>
                </c:pt>
                <c:pt idx="5898">
                  <c:v>0.20096462376322599</c:v>
                </c:pt>
                <c:pt idx="5899">
                  <c:v>0.2038973850669708</c:v>
                </c:pt>
                <c:pt idx="5900">
                  <c:v>0.19978235940989963</c:v>
                </c:pt>
                <c:pt idx="5901">
                  <c:v>0.19929247773950659</c:v>
                </c:pt>
                <c:pt idx="5902">
                  <c:v>0.20147465669656964</c:v>
                </c:pt>
                <c:pt idx="5903">
                  <c:v>0.20372097457274951</c:v>
                </c:pt>
                <c:pt idx="5904">
                  <c:v>0.2034894481280882</c:v>
                </c:pt>
                <c:pt idx="5905">
                  <c:v>0.20427025940945875</c:v>
                </c:pt>
                <c:pt idx="5906">
                  <c:v>0.20542050209453927</c:v>
                </c:pt>
                <c:pt idx="5907">
                  <c:v>0.20594184503526555</c:v>
                </c:pt>
                <c:pt idx="5908">
                  <c:v>0.20673233048559447</c:v>
                </c:pt>
                <c:pt idx="5909">
                  <c:v>0.20980216992886283</c:v>
                </c:pt>
                <c:pt idx="5910">
                  <c:v>0.21311370605295937</c:v>
                </c:pt>
                <c:pt idx="5911">
                  <c:v>0.21518296975844364</c:v>
                </c:pt>
                <c:pt idx="5912">
                  <c:v>0.2144247056621533</c:v>
                </c:pt>
                <c:pt idx="5913">
                  <c:v>0.21779471875053891</c:v>
                </c:pt>
                <c:pt idx="5914">
                  <c:v>0.21974430798592284</c:v>
                </c:pt>
                <c:pt idx="5915">
                  <c:v>0.22256876618308444</c:v>
                </c:pt>
                <c:pt idx="5916">
                  <c:v>0.22502597264649216</c:v>
                </c:pt>
                <c:pt idx="5917">
                  <c:v>0.22747592051724369</c:v>
                </c:pt>
                <c:pt idx="5918">
                  <c:v>0.23120726147104126</c:v>
                </c:pt>
                <c:pt idx="5919">
                  <c:v>0.23487854584126336</c:v>
                </c:pt>
                <c:pt idx="5920">
                  <c:v>0.23772581907511164</c:v>
                </c:pt>
                <c:pt idx="5921">
                  <c:v>0.24168769576164317</c:v>
                </c:pt>
                <c:pt idx="5922">
                  <c:v>0.24593463556954645</c:v>
                </c:pt>
                <c:pt idx="5923">
                  <c:v>0.24886506663851651</c:v>
                </c:pt>
                <c:pt idx="5924">
                  <c:v>0.25276133520460536</c:v>
                </c:pt>
                <c:pt idx="5925">
                  <c:v>0.25493977881834001</c:v>
                </c:pt>
                <c:pt idx="5926">
                  <c:v>0.23994987708861923</c:v>
                </c:pt>
                <c:pt idx="5927">
                  <c:v>0.24279468625499384</c:v>
                </c:pt>
                <c:pt idx="5928">
                  <c:v>0.24473822705454043</c:v>
                </c:pt>
                <c:pt idx="5929">
                  <c:v>0.2473555567789367</c:v>
                </c:pt>
                <c:pt idx="5930">
                  <c:v>0.25153369458306835</c:v>
                </c:pt>
                <c:pt idx="5931">
                  <c:v>0.22337750112158775</c:v>
                </c:pt>
                <c:pt idx="5932">
                  <c:v>0.22712181929421757</c:v>
                </c:pt>
                <c:pt idx="5933">
                  <c:v>0.23089827006350869</c:v>
                </c:pt>
                <c:pt idx="5934">
                  <c:v>0.23047790032054977</c:v>
                </c:pt>
                <c:pt idx="5935">
                  <c:v>0.23398565905069613</c:v>
                </c:pt>
                <c:pt idx="5936">
                  <c:v>0.23433200903801069</c:v>
                </c:pt>
                <c:pt idx="5937">
                  <c:v>0.237317724356127</c:v>
                </c:pt>
                <c:pt idx="5938">
                  <c:v>0.24062822438519973</c:v>
                </c:pt>
                <c:pt idx="5939">
                  <c:v>0.24016679939654542</c:v>
                </c:pt>
                <c:pt idx="5940">
                  <c:v>0.23893909009331024</c:v>
                </c:pt>
                <c:pt idx="5941">
                  <c:v>0.24130905816710346</c:v>
                </c:pt>
                <c:pt idx="5942">
                  <c:v>0.2429964434072443</c:v>
                </c:pt>
                <c:pt idx="5943">
                  <c:v>0.24621318654055976</c:v>
                </c:pt>
                <c:pt idx="5944">
                  <c:v>0.25013860395618481</c:v>
                </c:pt>
                <c:pt idx="5945">
                  <c:v>0.25235953281445894</c:v>
                </c:pt>
                <c:pt idx="5946">
                  <c:v>0.25601855767348219</c:v>
                </c:pt>
                <c:pt idx="5947">
                  <c:v>0.26002319328710305</c:v>
                </c:pt>
                <c:pt idx="5948">
                  <c:v>0.26039316366609933</c:v>
                </c:pt>
                <c:pt idx="5949">
                  <c:v>0.26353653045709857</c:v>
                </c:pt>
                <c:pt idx="5950">
                  <c:v>0.26505976768575018</c:v>
                </c:pt>
                <c:pt idx="5951">
                  <c:v>0.26904443738561273</c:v>
                </c:pt>
                <c:pt idx="5952">
                  <c:v>0.27312537139304283</c:v>
                </c:pt>
                <c:pt idx="5953">
                  <c:v>0.27778601510667117</c:v>
                </c:pt>
                <c:pt idx="5954">
                  <c:v>0.27745090028418862</c:v>
                </c:pt>
                <c:pt idx="5955">
                  <c:v>0.28116593942240103</c:v>
                </c:pt>
                <c:pt idx="5956">
                  <c:v>0.26730315355580253</c:v>
                </c:pt>
                <c:pt idx="5957">
                  <c:v>0.26255505145182884</c:v>
                </c:pt>
                <c:pt idx="5958">
                  <c:v>0.26668271879351058</c:v>
                </c:pt>
                <c:pt idx="5959">
                  <c:v>0.26872708042052729</c:v>
                </c:pt>
                <c:pt idx="5960">
                  <c:v>0.27018330957748909</c:v>
                </c:pt>
                <c:pt idx="5961">
                  <c:v>0.26651874885175969</c:v>
                </c:pt>
                <c:pt idx="5962">
                  <c:v>0.27100929181642935</c:v>
                </c:pt>
                <c:pt idx="5963">
                  <c:v>0.27529096244355666</c:v>
                </c:pt>
                <c:pt idx="5964">
                  <c:v>0.27770971010648843</c:v>
                </c:pt>
                <c:pt idx="5965">
                  <c:v>0.26371482916937689</c:v>
                </c:pt>
                <c:pt idx="5966">
                  <c:v>0.2677093806700801</c:v>
                </c:pt>
                <c:pt idx="5967">
                  <c:v>0.27125994433455292</c:v>
                </c:pt>
                <c:pt idx="5968">
                  <c:v>0.27541217978600763</c:v>
                </c:pt>
                <c:pt idx="5969">
                  <c:v>0.27959745405773878</c:v>
                </c:pt>
                <c:pt idx="5970">
                  <c:v>0.28373319870249541</c:v>
                </c:pt>
                <c:pt idx="5971">
                  <c:v>0.28807429540072821</c:v>
                </c:pt>
                <c:pt idx="5972">
                  <c:v>0.29185608295862192</c:v>
                </c:pt>
                <c:pt idx="5973">
                  <c:v>0.29388417696013353</c:v>
                </c:pt>
                <c:pt idx="5974">
                  <c:v>0.29483336352786743</c:v>
                </c:pt>
                <c:pt idx="5975">
                  <c:v>0.29819196921046603</c:v>
                </c:pt>
                <c:pt idx="5976">
                  <c:v>0.303299214323618</c:v>
                </c:pt>
                <c:pt idx="5977">
                  <c:v>0.2959463637684796</c:v>
                </c:pt>
                <c:pt idx="5978">
                  <c:v>0.29678802943601412</c:v>
                </c:pt>
                <c:pt idx="5979">
                  <c:v>0.29435437460060071</c:v>
                </c:pt>
                <c:pt idx="5980">
                  <c:v>0.29015857173507148</c:v>
                </c:pt>
                <c:pt idx="5981">
                  <c:v>0.29424095592469296</c:v>
                </c:pt>
                <c:pt idx="5982">
                  <c:v>0.29843078005641488</c:v>
                </c:pt>
                <c:pt idx="5983">
                  <c:v>0.29707296592777321</c:v>
                </c:pt>
                <c:pt idx="5984">
                  <c:v>0.30145579715852699</c:v>
                </c:pt>
                <c:pt idx="5985">
                  <c:v>0.30288002904546008</c:v>
                </c:pt>
                <c:pt idx="5986">
                  <c:v>0.30696336738618496</c:v>
                </c:pt>
                <c:pt idx="5987">
                  <c:v>0.27584551543645658</c:v>
                </c:pt>
                <c:pt idx="5988">
                  <c:v>0.27975734011797759</c:v>
                </c:pt>
                <c:pt idx="5989">
                  <c:v>0.27493561430118124</c:v>
                </c:pt>
                <c:pt idx="5990">
                  <c:v>0.27661108435451565</c:v>
                </c:pt>
                <c:pt idx="5991">
                  <c:v>0.27462456103044025</c:v>
                </c:pt>
                <c:pt idx="5992">
                  <c:v>0.27683082069945575</c:v>
                </c:pt>
                <c:pt idx="5993">
                  <c:v>0.2815215540955302</c:v>
                </c:pt>
                <c:pt idx="5994">
                  <c:v>0.28391116763819441</c:v>
                </c:pt>
                <c:pt idx="5995">
                  <c:v>0.28831795404794047</c:v>
                </c:pt>
                <c:pt idx="5996">
                  <c:v>0.29252133906252203</c:v>
                </c:pt>
                <c:pt idx="5997">
                  <c:v>0.28959641370247774</c:v>
                </c:pt>
                <c:pt idx="5998">
                  <c:v>0.28299121593312959</c:v>
                </c:pt>
                <c:pt idx="5999">
                  <c:v>0.2802864861280257</c:v>
                </c:pt>
                <c:pt idx="6000">
                  <c:v>0.28424923454850942</c:v>
                </c:pt>
                <c:pt idx="6001">
                  <c:v>0.28174673909243814</c:v>
                </c:pt>
                <c:pt idx="6002">
                  <c:v>0.28618968893168673</c:v>
                </c:pt>
                <c:pt idx="6003">
                  <c:v>0.29030978346134628</c:v>
                </c:pt>
                <c:pt idx="6004">
                  <c:v>0.29503073187408818</c:v>
                </c:pt>
                <c:pt idx="6005">
                  <c:v>0.29586858652319348</c:v>
                </c:pt>
                <c:pt idx="6006">
                  <c:v>0.30042230950315152</c:v>
                </c:pt>
                <c:pt idx="6007">
                  <c:v>0.30498162685608227</c:v>
                </c:pt>
                <c:pt idx="6008">
                  <c:v>0.30976442104759144</c:v>
                </c:pt>
                <c:pt idx="6009">
                  <c:v>0.31441694788590896</c:v>
                </c:pt>
                <c:pt idx="6010">
                  <c:v>0.31328734986447926</c:v>
                </c:pt>
                <c:pt idx="6011">
                  <c:v>0.30864343016426088</c:v>
                </c:pt>
                <c:pt idx="6012">
                  <c:v>0.31313442713243034</c:v>
                </c:pt>
                <c:pt idx="6013">
                  <c:v>0.31526901835220777</c:v>
                </c:pt>
                <c:pt idx="6014">
                  <c:v>0.30148235333006601</c:v>
                </c:pt>
                <c:pt idx="6015">
                  <c:v>0.30430820561833677</c:v>
                </c:pt>
                <c:pt idx="6016">
                  <c:v>0.30921061783503706</c:v>
                </c:pt>
                <c:pt idx="6017">
                  <c:v>0.29800790473309668</c:v>
                </c:pt>
                <c:pt idx="6018">
                  <c:v>0.30223161373574675</c:v>
                </c:pt>
                <c:pt idx="6019">
                  <c:v>0.30652658057372012</c:v>
                </c:pt>
                <c:pt idx="6020">
                  <c:v>0.31063671176062296</c:v>
                </c:pt>
                <c:pt idx="6021">
                  <c:v>0.31287417723691141</c:v>
                </c:pt>
                <c:pt idx="6022">
                  <c:v>0.31652367736519926</c:v>
                </c:pt>
                <c:pt idx="6023">
                  <c:v>0.3155745111982261</c:v>
                </c:pt>
                <c:pt idx="6024">
                  <c:v>0.32074658585814048</c:v>
                </c:pt>
                <c:pt idx="6025">
                  <c:v>0.32374852269557103</c:v>
                </c:pt>
                <c:pt idx="6026">
                  <c:v>0.31925660565826786</c:v>
                </c:pt>
                <c:pt idx="6027">
                  <c:v>0.3237078068469631</c:v>
                </c:pt>
                <c:pt idx="6028">
                  <c:v>0.31755835016479628</c:v>
                </c:pt>
                <c:pt idx="6029">
                  <c:v>0.32197926386813647</c:v>
                </c:pt>
                <c:pt idx="6030">
                  <c:v>0.3192030697717177</c:v>
                </c:pt>
                <c:pt idx="6031">
                  <c:v>0.31495909060967042</c:v>
                </c:pt>
                <c:pt idx="6032">
                  <c:v>0.3080981638864016</c:v>
                </c:pt>
                <c:pt idx="6033">
                  <c:v>0.30867971917554554</c:v>
                </c:pt>
                <c:pt idx="6034">
                  <c:v>0.31303729255226748</c:v>
                </c:pt>
                <c:pt idx="6035">
                  <c:v>0.31727404455437641</c:v>
                </c:pt>
                <c:pt idx="6036">
                  <c:v>0.30735154820549909</c:v>
                </c:pt>
                <c:pt idx="6037">
                  <c:v>0.30298678910617949</c:v>
                </c:pt>
                <c:pt idx="6038">
                  <c:v>0.2803574447760267</c:v>
                </c:pt>
                <c:pt idx="6039">
                  <c:v>0.28351343923747502</c:v>
                </c:pt>
                <c:pt idx="6040">
                  <c:v>0.27343615718473951</c:v>
                </c:pt>
                <c:pt idx="6041">
                  <c:v>0.27572045919729371</c:v>
                </c:pt>
                <c:pt idx="6042">
                  <c:v>0.26239341321089621</c:v>
                </c:pt>
                <c:pt idx="6043">
                  <c:v>0.26386803350323623</c:v>
                </c:pt>
                <c:pt idx="6044">
                  <c:v>0.2332018087530591</c:v>
                </c:pt>
                <c:pt idx="6045">
                  <c:v>0.236042118912628</c:v>
                </c:pt>
                <c:pt idx="6046">
                  <c:v>0.23917034934209391</c:v>
                </c:pt>
                <c:pt idx="6047">
                  <c:v>0.242863148668329</c:v>
                </c:pt>
                <c:pt idx="6048">
                  <c:v>0.24474248303080798</c:v>
                </c:pt>
                <c:pt idx="6049">
                  <c:v>0.24392852776960366</c:v>
                </c:pt>
                <c:pt idx="6050">
                  <c:v>0.24718538563025705</c:v>
                </c:pt>
                <c:pt idx="6051">
                  <c:v>0.24821363938329044</c:v>
                </c:pt>
                <c:pt idx="6052">
                  <c:v>0.25002242574244504</c:v>
                </c:pt>
                <c:pt idx="6053">
                  <c:v>0.2400047683225055</c:v>
                </c:pt>
                <c:pt idx="6054">
                  <c:v>0.24407205535503482</c:v>
                </c:pt>
                <c:pt idx="6055">
                  <c:v>0.24777712371849878</c:v>
                </c:pt>
                <c:pt idx="6056">
                  <c:v>0.25196131975757741</c:v>
                </c:pt>
                <c:pt idx="6057">
                  <c:v>0.24774197821459257</c:v>
                </c:pt>
                <c:pt idx="6058">
                  <c:v>0.24552729196790174</c:v>
                </c:pt>
                <c:pt idx="6059">
                  <c:v>0.24448242981099488</c:v>
                </c:pt>
                <c:pt idx="6060">
                  <c:v>0.22602000436339323</c:v>
                </c:pt>
                <c:pt idx="6061">
                  <c:v>0.22945922569643679</c:v>
                </c:pt>
                <c:pt idx="6062">
                  <c:v>0.23359996403863814</c:v>
                </c:pt>
                <c:pt idx="6063">
                  <c:v>0.23206850393299042</c:v>
                </c:pt>
                <c:pt idx="6064">
                  <c:v>0.23600830546521928</c:v>
                </c:pt>
                <c:pt idx="6065">
                  <c:v>0.23953079497297494</c:v>
                </c:pt>
                <c:pt idx="6066">
                  <c:v>0.24216402189133099</c:v>
                </c:pt>
                <c:pt idx="6067">
                  <c:v>0.237186494529988</c:v>
                </c:pt>
                <c:pt idx="6068">
                  <c:v>0.22485314623947633</c:v>
                </c:pt>
                <c:pt idx="6069">
                  <c:v>0.22814246654440132</c:v>
                </c:pt>
                <c:pt idx="6070">
                  <c:v>0.22724464072729597</c:v>
                </c:pt>
                <c:pt idx="6071">
                  <c:v>0.22865048446188971</c:v>
                </c:pt>
                <c:pt idx="6072">
                  <c:v>0.21611562844907445</c:v>
                </c:pt>
                <c:pt idx="6073">
                  <c:v>0.2076392346310578</c:v>
                </c:pt>
                <c:pt idx="6074">
                  <c:v>0.21064555565850962</c:v>
                </c:pt>
                <c:pt idx="6075">
                  <c:v>0.21264353705249195</c:v>
                </c:pt>
                <c:pt idx="6076">
                  <c:v>0.2101543941560782</c:v>
                </c:pt>
                <c:pt idx="6077">
                  <c:v>0.21259780601671441</c:v>
                </c:pt>
                <c:pt idx="6078">
                  <c:v>0.21537232365211098</c:v>
                </c:pt>
                <c:pt idx="6079">
                  <c:v>0.21546553488866116</c:v>
                </c:pt>
                <c:pt idx="6080">
                  <c:v>0.21919101151151127</c:v>
                </c:pt>
                <c:pt idx="6081">
                  <c:v>0.22055063143723347</c:v>
                </c:pt>
                <c:pt idx="6082">
                  <c:v>0.22332307444033089</c:v>
                </c:pt>
                <c:pt idx="6083">
                  <c:v>0.22620968433003588</c:v>
                </c:pt>
                <c:pt idx="6084">
                  <c:v>0.22829888408087742</c:v>
                </c:pt>
                <c:pt idx="6085">
                  <c:v>0.23094704010272368</c:v>
                </c:pt>
                <c:pt idx="6086">
                  <c:v>0.23333601617547725</c:v>
                </c:pt>
                <c:pt idx="6087">
                  <c:v>0.23509611848428161</c:v>
                </c:pt>
                <c:pt idx="6088">
                  <c:v>0.2351783691719318</c:v>
                </c:pt>
                <c:pt idx="6089">
                  <c:v>0.23878382691331951</c:v>
                </c:pt>
                <c:pt idx="6090">
                  <c:v>0.24245635482521954</c:v>
                </c:pt>
                <c:pt idx="6091">
                  <c:v>0.24574149404033396</c:v>
                </c:pt>
                <c:pt idx="6092">
                  <c:v>0.24814447240957518</c:v>
                </c:pt>
                <c:pt idx="6093">
                  <c:v>0.25067236804383902</c:v>
                </c:pt>
                <c:pt idx="6094">
                  <c:v>0.25256137571098375</c:v>
                </c:pt>
                <c:pt idx="6095">
                  <c:v>0.25155142777840889</c:v>
                </c:pt>
                <c:pt idx="6096">
                  <c:v>0.24626351839036439</c:v>
                </c:pt>
                <c:pt idx="6097">
                  <c:v>0.24625335373675547</c:v>
                </c:pt>
                <c:pt idx="6098">
                  <c:v>0.24866930428076334</c:v>
                </c:pt>
                <c:pt idx="6099">
                  <c:v>0.24049880520963082</c:v>
                </c:pt>
                <c:pt idx="6100">
                  <c:v>0.23936132547044434</c:v>
                </c:pt>
                <c:pt idx="6101">
                  <c:v>0.24048903471889466</c:v>
                </c:pt>
                <c:pt idx="6102">
                  <c:v>0.24124668951642414</c:v>
                </c:pt>
                <c:pt idx="6103">
                  <c:v>0.21431948502774464</c:v>
                </c:pt>
                <c:pt idx="6104">
                  <c:v>0.2162582650573214</c:v>
                </c:pt>
                <c:pt idx="6105">
                  <c:v>0.22138522596275642</c:v>
                </c:pt>
                <c:pt idx="6106">
                  <c:v>0.22028752941032928</c:v>
                </c:pt>
                <c:pt idx="6107">
                  <c:v>0.22183193173850968</c:v>
                </c:pt>
                <c:pt idx="6108">
                  <c:v>0.224445653227072</c:v>
                </c:pt>
                <c:pt idx="6109">
                  <c:v>0.22814925063300207</c:v>
                </c:pt>
                <c:pt idx="6110">
                  <c:v>0.23122037335527473</c:v>
                </c:pt>
                <c:pt idx="6111">
                  <c:v>0.23511204044926914</c:v>
                </c:pt>
                <c:pt idx="6112">
                  <c:v>0.23902770466972736</c:v>
                </c:pt>
                <c:pt idx="6113">
                  <c:v>0.23496682554870119</c:v>
                </c:pt>
                <c:pt idx="6114">
                  <c:v>0.23866217788512845</c:v>
                </c:pt>
                <c:pt idx="6115">
                  <c:v>0.24430310392242729</c:v>
                </c:pt>
                <c:pt idx="6116">
                  <c:v>0.24897169561711768</c:v>
                </c:pt>
                <c:pt idx="6117">
                  <c:v>0.25221539025852702</c:v>
                </c:pt>
                <c:pt idx="6118">
                  <c:v>0.25594753272621912</c:v>
                </c:pt>
                <c:pt idx="6119">
                  <c:v>0.25846533822658924</c:v>
                </c:pt>
                <c:pt idx="6120">
                  <c:v>0.26171663664982814</c:v>
                </c:pt>
                <c:pt idx="6121">
                  <c:v>0.26263492006755557</c:v>
                </c:pt>
                <c:pt idx="6122">
                  <c:v>0.26661583223559387</c:v>
                </c:pt>
                <c:pt idx="6123">
                  <c:v>0.2708306818906272</c:v>
                </c:pt>
                <c:pt idx="6124">
                  <c:v>0.27343247768870843</c:v>
                </c:pt>
                <c:pt idx="6125">
                  <c:v>0.27793199045475597</c:v>
                </c:pt>
                <c:pt idx="6126">
                  <c:v>0.27651749162708344</c:v>
                </c:pt>
                <c:pt idx="6127">
                  <c:v>0.28089500757154728</c:v>
                </c:pt>
                <c:pt idx="6128">
                  <c:v>0.27888754203521793</c:v>
                </c:pt>
                <c:pt idx="6129">
                  <c:v>0.27110240400584967</c:v>
                </c:pt>
                <c:pt idx="6130">
                  <c:v>0.27513250514772508</c:v>
                </c:pt>
                <c:pt idx="6131">
                  <c:v>0.27891728407876143</c:v>
                </c:pt>
                <c:pt idx="6132">
                  <c:v>0.28072158896695393</c:v>
                </c:pt>
                <c:pt idx="6133">
                  <c:v>0.28361642694530376</c:v>
                </c:pt>
                <c:pt idx="6134">
                  <c:v>0.27960888723934268</c:v>
                </c:pt>
                <c:pt idx="6135">
                  <c:v>0.28376907740777152</c:v>
                </c:pt>
                <c:pt idx="6136">
                  <c:v>0.28720688514952247</c:v>
                </c:pt>
                <c:pt idx="6137">
                  <c:v>0.29123245144232662</c:v>
                </c:pt>
                <c:pt idx="6138">
                  <c:v>0.291257503792544</c:v>
                </c:pt>
                <c:pt idx="6139">
                  <c:v>0.29541642916046146</c:v>
                </c:pt>
                <c:pt idx="6140">
                  <c:v>0.29980011485752694</c:v>
                </c:pt>
                <c:pt idx="6141">
                  <c:v>0.30375052836296712</c:v>
                </c:pt>
                <c:pt idx="6142">
                  <c:v>0.29567161785837165</c:v>
                </c:pt>
                <c:pt idx="6143">
                  <c:v>0.29613950774830294</c:v>
                </c:pt>
                <c:pt idx="6144">
                  <c:v>0.29923018758852876</c:v>
                </c:pt>
                <c:pt idx="6145">
                  <c:v>0.30210570913386958</c:v>
                </c:pt>
                <c:pt idx="6146">
                  <c:v>0.29303749286643405</c:v>
                </c:pt>
                <c:pt idx="6147">
                  <c:v>0.26934227055483123</c:v>
                </c:pt>
                <c:pt idx="6148">
                  <c:v>0.2734145436216181</c:v>
                </c:pt>
                <c:pt idx="6149">
                  <c:v>0.27755191833502157</c:v>
                </c:pt>
                <c:pt idx="6150">
                  <c:v>0.28157601663384896</c:v>
                </c:pt>
                <c:pt idx="6151">
                  <c:v>0.27407816422722264</c:v>
                </c:pt>
                <c:pt idx="6152">
                  <c:v>0.2756706180579363</c:v>
                </c:pt>
                <c:pt idx="6153">
                  <c:v>0.27118393690717357</c:v>
                </c:pt>
                <c:pt idx="6154">
                  <c:v>0.27256355629478657</c:v>
                </c:pt>
                <c:pt idx="6155">
                  <c:v>0.27629268060988821</c:v>
                </c:pt>
                <c:pt idx="6156">
                  <c:v>0.28121397732724784</c:v>
                </c:pt>
                <c:pt idx="6157">
                  <c:v>0.28548885605452701</c:v>
                </c:pt>
                <c:pt idx="6158">
                  <c:v>0.28993561674521867</c:v>
                </c:pt>
                <c:pt idx="6159">
                  <c:v>0.30259590096963557</c:v>
                </c:pt>
                <c:pt idx="6160">
                  <c:v>0.30762208767180371</c:v>
                </c:pt>
                <c:pt idx="6161">
                  <c:v>0.30513977632085254</c:v>
                </c:pt>
                <c:pt idx="6162">
                  <c:v>0.30973399833112608</c:v>
                </c:pt>
                <c:pt idx="6163">
                  <c:v>0.31319197654387215</c:v>
                </c:pt>
                <c:pt idx="6164">
                  <c:v>0.31367569309853843</c:v>
                </c:pt>
                <c:pt idx="6165">
                  <c:v>0.31853928721320379</c:v>
                </c:pt>
                <c:pt idx="6166">
                  <c:v>0.32187860372094523</c:v>
                </c:pt>
                <c:pt idx="6167">
                  <c:v>0.3267903289934847</c:v>
                </c:pt>
                <c:pt idx="6168">
                  <c:v>0.33187240431077575</c:v>
                </c:pt>
                <c:pt idx="6169">
                  <c:v>0.33722511996092364</c:v>
                </c:pt>
                <c:pt idx="6170">
                  <c:v>0.33899663294633869</c:v>
                </c:pt>
                <c:pt idx="6171">
                  <c:v>0.34105648108344044</c:v>
                </c:pt>
                <c:pt idx="6172">
                  <c:v>0.33890546499553875</c:v>
                </c:pt>
                <c:pt idx="6173">
                  <c:v>0.34458699957215833</c:v>
                </c:pt>
                <c:pt idx="6174">
                  <c:v>0.33743466392073074</c:v>
                </c:pt>
                <c:pt idx="6175">
                  <c:v>0.34253420810440444</c:v>
                </c:pt>
                <c:pt idx="6176">
                  <c:v>0.34669389719047639</c:v>
                </c:pt>
                <c:pt idx="6177">
                  <c:v>0.34778404333878121</c:v>
                </c:pt>
                <c:pt idx="6178">
                  <c:v>0.34769807628400656</c:v>
                </c:pt>
                <c:pt idx="6179">
                  <c:v>0.35145032867061826</c:v>
                </c:pt>
                <c:pt idx="6180">
                  <c:v>0.35707171515888608</c:v>
                </c:pt>
                <c:pt idx="6181">
                  <c:v>0.36060680056358707</c:v>
                </c:pt>
                <c:pt idx="6182">
                  <c:v>0.35639550007765619</c:v>
                </c:pt>
                <c:pt idx="6183">
                  <c:v>0.36036179628805404</c:v>
                </c:pt>
                <c:pt idx="6184">
                  <c:v>0.36578517091352086</c:v>
                </c:pt>
                <c:pt idx="6185">
                  <c:v>0.3717783407002303</c:v>
                </c:pt>
                <c:pt idx="6186">
                  <c:v>0.36382000161795908</c:v>
                </c:pt>
                <c:pt idx="6187">
                  <c:v>0.36516828203478874</c:v>
                </c:pt>
                <c:pt idx="6188">
                  <c:v>0.37047679872119599</c:v>
                </c:pt>
                <c:pt idx="6189">
                  <c:v>0.37671521458423157</c:v>
                </c:pt>
                <c:pt idx="6190">
                  <c:v>0.37308693198760756</c:v>
                </c:pt>
                <c:pt idx="6191">
                  <c:v>0.37896755534530285</c:v>
                </c:pt>
                <c:pt idx="6192">
                  <c:v>0.38427559392732463</c:v>
                </c:pt>
                <c:pt idx="6193">
                  <c:v>0.37893496706360358</c:v>
                </c:pt>
                <c:pt idx="6194">
                  <c:v>0.37750380773965431</c:v>
                </c:pt>
                <c:pt idx="6195">
                  <c:v>0.38332020670927408</c:v>
                </c:pt>
                <c:pt idx="6196">
                  <c:v>0.3838303842462063</c:v>
                </c:pt>
                <c:pt idx="6197">
                  <c:v>0.38741617161848835</c:v>
                </c:pt>
                <c:pt idx="6198">
                  <c:v>0.39318629146274381</c:v>
                </c:pt>
                <c:pt idx="6199">
                  <c:v>0.39870885598083733</c:v>
                </c:pt>
                <c:pt idx="6200">
                  <c:v>0.40395664171407825</c:v>
                </c:pt>
                <c:pt idx="6201">
                  <c:v>0.41080700872588399</c:v>
                </c:pt>
                <c:pt idx="6202">
                  <c:v>0.3978781363308585</c:v>
                </c:pt>
                <c:pt idx="6203">
                  <c:v>0.39652798745055751</c:v>
                </c:pt>
                <c:pt idx="6204">
                  <c:v>0.39806485665073243</c:v>
                </c:pt>
                <c:pt idx="6205">
                  <c:v>0.39296641495840551</c:v>
                </c:pt>
                <c:pt idx="6206">
                  <c:v>0.39768569650543989</c:v>
                </c:pt>
                <c:pt idx="6207">
                  <c:v>0.39823028721532916</c:v>
                </c:pt>
                <c:pt idx="6208">
                  <c:v>0.3961204402573662</c:v>
                </c:pt>
                <c:pt idx="6209">
                  <c:v>0.40068828511259591</c:v>
                </c:pt>
                <c:pt idx="6210">
                  <c:v>0.39914171872409709</c:v>
                </c:pt>
                <c:pt idx="6211">
                  <c:v>0.36330530265956146</c:v>
                </c:pt>
                <c:pt idx="6212">
                  <c:v>0.36931531916350419</c:v>
                </c:pt>
                <c:pt idx="6213">
                  <c:v>0.37429908948517204</c:v>
                </c:pt>
                <c:pt idx="6214">
                  <c:v>0.38091110007195855</c:v>
                </c:pt>
                <c:pt idx="6215">
                  <c:v>0.35623407385831846</c:v>
                </c:pt>
                <c:pt idx="6216">
                  <c:v>0.36224064117484639</c:v>
                </c:pt>
                <c:pt idx="6217">
                  <c:v>0.35810872969516733</c:v>
                </c:pt>
                <c:pt idx="6218">
                  <c:v>0.36313702521009955</c:v>
                </c:pt>
                <c:pt idx="6219">
                  <c:v>0.36349421821099159</c:v>
                </c:pt>
                <c:pt idx="6220">
                  <c:v>0.36850474685534268</c:v>
                </c:pt>
                <c:pt idx="6221">
                  <c:v>0.36393526640312468</c:v>
                </c:pt>
                <c:pt idx="6222">
                  <c:v>0.36787328733883873</c:v>
                </c:pt>
                <c:pt idx="6223">
                  <c:v>0.35199380498902161</c:v>
                </c:pt>
                <c:pt idx="6224">
                  <c:v>0.34829009166392688</c:v>
                </c:pt>
                <c:pt idx="6225">
                  <c:v>0.30235562331215871</c:v>
                </c:pt>
                <c:pt idx="6226">
                  <c:v>0.2842950325588483</c:v>
                </c:pt>
                <c:pt idx="6227">
                  <c:v>0.28278943349709895</c:v>
                </c:pt>
                <c:pt idx="6228">
                  <c:v>0.28691993864488008</c:v>
                </c:pt>
                <c:pt idx="6229">
                  <c:v>0.28884508887795224</c:v>
                </c:pt>
                <c:pt idx="6230">
                  <c:v>0.284817077919302</c:v>
                </c:pt>
                <c:pt idx="6231">
                  <c:v>0.28942771082314023</c:v>
                </c:pt>
                <c:pt idx="6232">
                  <c:v>0.2906131038211493</c:v>
                </c:pt>
                <c:pt idx="6233">
                  <c:v>0.29504071708019147</c:v>
                </c:pt>
                <c:pt idx="6234">
                  <c:v>0.29954461591521114</c:v>
                </c:pt>
                <c:pt idx="6235">
                  <c:v>0.30085884138040075</c:v>
                </c:pt>
                <c:pt idx="6236">
                  <c:v>0.3056806164738417</c:v>
                </c:pt>
                <c:pt idx="6237">
                  <c:v>0.30771336161646501</c:v>
                </c:pt>
                <c:pt idx="6238">
                  <c:v>0.31054788368497943</c:v>
                </c:pt>
                <c:pt idx="6239">
                  <c:v>0.31555136237856191</c:v>
                </c:pt>
                <c:pt idx="6240">
                  <c:v>0.31859827031744165</c:v>
                </c:pt>
                <c:pt idx="6241">
                  <c:v>0.32109571976448403</c:v>
                </c:pt>
                <c:pt idx="6242">
                  <c:v>0.32545672357824634</c:v>
                </c:pt>
                <c:pt idx="6243">
                  <c:v>0.33010881870543057</c:v>
                </c:pt>
                <c:pt idx="6244">
                  <c:v>0.33424541771571803</c:v>
                </c:pt>
                <c:pt idx="6245">
                  <c:v>0.34028147738978143</c:v>
                </c:pt>
                <c:pt idx="6246">
                  <c:v>0.3440588295791841</c:v>
                </c:pt>
                <c:pt idx="6247">
                  <c:v>0.34941162830773165</c:v>
                </c:pt>
                <c:pt idx="6248">
                  <c:v>0.35421856693953674</c:v>
                </c:pt>
                <c:pt idx="6249">
                  <c:v>0.35854907980732326</c:v>
                </c:pt>
                <c:pt idx="6250">
                  <c:v>0.35549842248515318</c:v>
                </c:pt>
                <c:pt idx="6251">
                  <c:v>0.35972803661861658</c:v>
                </c:pt>
                <c:pt idx="6252">
                  <c:v>0.36408921936053462</c:v>
                </c:pt>
                <c:pt idx="6253">
                  <c:v>0.36972992033992569</c:v>
                </c:pt>
                <c:pt idx="6254">
                  <c:v>0.37545294683694441</c:v>
                </c:pt>
                <c:pt idx="6255">
                  <c:v>0.38162782300211495</c:v>
                </c:pt>
                <c:pt idx="6256">
                  <c:v>0.38711192491170615</c:v>
                </c:pt>
                <c:pt idx="6257">
                  <c:v>0.39322627960610929</c:v>
                </c:pt>
                <c:pt idx="6258">
                  <c:v>0.39865551657053766</c:v>
                </c:pt>
                <c:pt idx="6259">
                  <c:v>0.39970986481541276</c:v>
                </c:pt>
                <c:pt idx="6260">
                  <c:v>0.40607158714753006</c:v>
                </c:pt>
                <c:pt idx="6261">
                  <c:v>0.41198554052803826</c:v>
                </c:pt>
                <c:pt idx="6262">
                  <c:v>0.41783644158911115</c:v>
                </c:pt>
                <c:pt idx="6263">
                  <c:v>0.42344673900993096</c:v>
                </c:pt>
                <c:pt idx="6264">
                  <c:v>0.42955457026653582</c:v>
                </c:pt>
                <c:pt idx="6265">
                  <c:v>0.43412138865882044</c:v>
                </c:pt>
                <c:pt idx="6266">
                  <c:v>0.42943193809600805</c:v>
                </c:pt>
                <c:pt idx="6267">
                  <c:v>0.43530548404201214</c:v>
                </c:pt>
                <c:pt idx="6268">
                  <c:v>0.43628542166121459</c:v>
                </c:pt>
                <c:pt idx="6269">
                  <c:v>0.24224767171137282</c:v>
                </c:pt>
                <c:pt idx="6270">
                  <c:v>0.24618093666339552</c:v>
                </c:pt>
                <c:pt idx="6271">
                  <c:v>0.23721006695834165</c:v>
                </c:pt>
                <c:pt idx="6272">
                  <c:v>0.2279831580243229</c:v>
                </c:pt>
                <c:pt idx="6273">
                  <c:v>0.22868805830579381</c:v>
                </c:pt>
                <c:pt idx="6274">
                  <c:v>0.19192481472169412</c:v>
                </c:pt>
                <c:pt idx="6275">
                  <c:v>0.1914721305531519</c:v>
                </c:pt>
                <c:pt idx="6276">
                  <c:v>0.19259580700726739</c:v>
                </c:pt>
                <c:pt idx="6277">
                  <c:v>0.19239552210621638</c:v>
                </c:pt>
                <c:pt idx="6278">
                  <c:v>0.19339960630189224</c:v>
                </c:pt>
                <c:pt idx="6279">
                  <c:v>0.19615652547744303</c:v>
                </c:pt>
                <c:pt idx="6280">
                  <c:v>0.19803599539498964</c:v>
                </c:pt>
                <c:pt idx="6281">
                  <c:v>0.20046875068585643</c:v>
                </c:pt>
                <c:pt idx="6282">
                  <c:v>0.19914117399330039</c:v>
                </c:pt>
                <c:pt idx="6283">
                  <c:v>0.20187716262790384</c:v>
                </c:pt>
                <c:pt idx="6284">
                  <c:v>0.2008501025507706</c:v>
                </c:pt>
                <c:pt idx="6285">
                  <c:v>0.1995971708726493</c:v>
                </c:pt>
                <c:pt idx="6286">
                  <c:v>0.20198034735993681</c:v>
                </c:pt>
                <c:pt idx="6287">
                  <c:v>0.2013758864634338</c:v>
                </c:pt>
                <c:pt idx="6288">
                  <c:v>0.20073203952783236</c:v>
                </c:pt>
                <c:pt idx="6289">
                  <c:v>0.20038702424010724</c:v>
                </c:pt>
                <c:pt idx="6290">
                  <c:v>0.20359533448621861</c:v>
                </c:pt>
                <c:pt idx="6291">
                  <c:v>0.20690606349638571</c:v>
                </c:pt>
                <c:pt idx="6292">
                  <c:v>0.20016680563133241</c:v>
                </c:pt>
                <c:pt idx="6293">
                  <c:v>0.20306515417867313</c:v>
                </c:pt>
                <c:pt idx="6294">
                  <c:v>0.20476764113029808</c:v>
                </c:pt>
                <c:pt idx="6295">
                  <c:v>0.20720468165253292</c:v>
                </c:pt>
                <c:pt idx="6296">
                  <c:v>0.20398839209954989</c:v>
                </c:pt>
                <c:pt idx="6297">
                  <c:v>0.20569662886432757</c:v>
                </c:pt>
                <c:pt idx="6298">
                  <c:v>0.20740392552158507</c:v>
                </c:pt>
                <c:pt idx="6299">
                  <c:v>0.20994383036801087</c:v>
                </c:pt>
                <c:pt idx="6300">
                  <c:v>0.21027612941354351</c:v>
                </c:pt>
                <c:pt idx="6301">
                  <c:v>0.21176920956223577</c:v>
                </c:pt>
                <c:pt idx="6302">
                  <c:v>0.21183010279029729</c:v>
                </c:pt>
                <c:pt idx="6303">
                  <c:v>0.21472338501969845</c:v>
                </c:pt>
                <c:pt idx="6304">
                  <c:v>0.21852407412616479</c:v>
                </c:pt>
                <c:pt idx="6305">
                  <c:v>0.22196255622312364</c:v>
                </c:pt>
                <c:pt idx="6306">
                  <c:v>0.22513803493287859</c:v>
                </c:pt>
                <c:pt idx="6307">
                  <c:v>0.21532869579616462</c:v>
                </c:pt>
                <c:pt idx="6308">
                  <c:v>0.21867415841441554</c:v>
                </c:pt>
                <c:pt idx="6309">
                  <c:v>0.22031584883231597</c:v>
                </c:pt>
                <c:pt idx="6310">
                  <c:v>0.22062357669170221</c:v>
                </c:pt>
                <c:pt idx="6311">
                  <c:v>0.22349583937960033</c:v>
                </c:pt>
                <c:pt idx="6312">
                  <c:v>0.22701197342867319</c:v>
                </c:pt>
                <c:pt idx="6313">
                  <c:v>0.22639891963518691</c:v>
                </c:pt>
                <c:pt idx="6314">
                  <c:v>0.23045685079904851</c:v>
                </c:pt>
                <c:pt idx="6315">
                  <c:v>0.22680294536147552</c:v>
                </c:pt>
                <c:pt idx="6316">
                  <c:v>0.23038817783769225</c:v>
                </c:pt>
                <c:pt idx="6317">
                  <c:v>0.23131095868334878</c:v>
                </c:pt>
                <c:pt idx="6318">
                  <c:v>0.22939713846927812</c:v>
                </c:pt>
                <c:pt idx="6319">
                  <c:v>0.23288516963974643</c:v>
                </c:pt>
                <c:pt idx="6320">
                  <c:v>0.23549418729300112</c:v>
                </c:pt>
                <c:pt idx="6321">
                  <c:v>0.22636752068801497</c:v>
                </c:pt>
                <c:pt idx="6322">
                  <c:v>0.21541122741427005</c:v>
                </c:pt>
                <c:pt idx="6323">
                  <c:v>0.21152461519820537</c:v>
                </c:pt>
                <c:pt idx="6324">
                  <c:v>0.21448410190542874</c:v>
                </c:pt>
                <c:pt idx="6325">
                  <c:v>0.21465037322020503</c:v>
                </c:pt>
                <c:pt idx="6326">
                  <c:v>0.21808505377295453</c:v>
                </c:pt>
                <c:pt idx="6327">
                  <c:v>0.22119187842877008</c:v>
                </c:pt>
                <c:pt idx="6328">
                  <c:v>0.2244762012534601</c:v>
                </c:pt>
                <c:pt idx="6329">
                  <c:v>0.22761460646759971</c:v>
                </c:pt>
                <c:pt idx="6330">
                  <c:v>0.23112629098343543</c:v>
                </c:pt>
                <c:pt idx="6331">
                  <c:v>0.23381789591868277</c:v>
                </c:pt>
                <c:pt idx="6332">
                  <c:v>0.23770293664539471</c:v>
                </c:pt>
                <c:pt idx="6333">
                  <c:v>0.24084376874809946</c:v>
                </c:pt>
                <c:pt idx="6334">
                  <c:v>0.24360485588383485</c:v>
                </c:pt>
                <c:pt idx="6335">
                  <c:v>0.24551124020917964</c:v>
                </c:pt>
                <c:pt idx="6336">
                  <c:v>0.24906992374954109</c:v>
                </c:pt>
                <c:pt idx="6337">
                  <c:v>0.25510047337151104</c:v>
                </c:pt>
                <c:pt idx="6338">
                  <c:v>0.25714656574771455</c:v>
                </c:pt>
                <c:pt idx="6339">
                  <c:v>0.26091026378108806</c:v>
                </c:pt>
                <c:pt idx="6340">
                  <c:v>0.26412816389694338</c:v>
                </c:pt>
                <c:pt idx="6341">
                  <c:v>0.25604203706219897</c:v>
                </c:pt>
                <c:pt idx="6342">
                  <c:v>0.2599335308720806</c:v>
                </c:pt>
                <c:pt idx="6343">
                  <c:v>0.26356976529264975</c:v>
                </c:pt>
                <c:pt idx="6344">
                  <c:v>0.26781661785767968</c:v>
                </c:pt>
                <c:pt idx="6345">
                  <c:v>0.2718142970339022</c:v>
                </c:pt>
                <c:pt idx="6346">
                  <c:v>0.27294187806423487</c:v>
                </c:pt>
                <c:pt idx="6347">
                  <c:v>0.27572992776976052</c:v>
                </c:pt>
                <c:pt idx="6348">
                  <c:v>0.27918074221053091</c:v>
                </c:pt>
                <c:pt idx="6349">
                  <c:v>0.28335381560433098</c:v>
                </c:pt>
                <c:pt idx="6350">
                  <c:v>0.28604844301069099</c:v>
                </c:pt>
                <c:pt idx="6351">
                  <c:v>0.28734952204862607</c:v>
                </c:pt>
                <c:pt idx="6352">
                  <c:v>0.29144416862466727</c:v>
                </c:pt>
                <c:pt idx="6353">
                  <c:v>0.29622890059455942</c:v>
                </c:pt>
                <c:pt idx="6354">
                  <c:v>0.29535849628679323</c:v>
                </c:pt>
                <c:pt idx="6355">
                  <c:v>0.26293901567920497</c:v>
                </c:pt>
                <c:pt idx="6356">
                  <c:v>0.26151932806532446</c:v>
                </c:pt>
                <c:pt idx="6357">
                  <c:v>0.26565535107089211</c:v>
                </c:pt>
                <c:pt idx="6358">
                  <c:v>0.26970324097319676</c:v>
                </c:pt>
                <c:pt idx="6359">
                  <c:v>0.27385343630100389</c:v>
                </c:pt>
                <c:pt idx="6360">
                  <c:v>0.27283247246728565</c:v>
                </c:pt>
                <c:pt idx="6361">
                  <c:v>0.27596892469321671</c:v>
                </c:pt>
                <c:pt idx="6362">
                  <c:v>0.27990820308216952</c:v>
                </c:pt>
                <c:pt idx="6363">
                  <c:v>0.28291093628656028</c:v>
                </c:pt>
                <c:pt idx="6364">
                  <c:v>0.28628889357422477</c:v>
                </c:pt>
                <c:pt idx="6365">
                  <c:v>0.27623739021625188</c:v>
                </c:pt>
                <c:pt idx="6366">
                  <c:v>0.27855015454444043</c:v>
                </c:pt>
                <c:pt idx="6367">
                  <c:v>0.27533687703215365</c:v>
                </c:pt>
                <c:pt idx="6368">
                  <c:v>0.27969046071805337</c:v>
                </c:pt>
                <c:pt idx="6369">
                  <c:v>0.27655671770409374</c:v>
                </c:pt>
                <c:pt idx="6370">
                  <c:v>0.27978413126336132</c:v>
                </c:pt>
                <c:pt idx="6371">
                  <c:v>0.28072562281224345</c:v>
                </c:pt>
                <c:pt idx="6372">
                  <c:v>0.26347201435253426</c:v>
                </c:pt>
                <c:pt idx="6373">
                  <c:v>0.26253502316551586</c:v>
                </c:pt>
                <c:pt idx="6374">
                  <c:v>0.25652036640888898</c:v>
                </c:pt>
                <c:pt idx="6375">
                  <c:v>0.25562797825980099</c:v>
                </c:pt>
                <c:pt idx="6376">
                  <c:v>0.25428479400192966</c:v>
                </c:pt>
                <c:pt idx="6377">
                  <c:v>0.23662133606403019</c:v>
                </c:pt>
                <c:pt idx="6378">
                  <c:v>0.24016151169596436</c:v>
                </c:pt>
                <c:pt idx="6379">
                  <c:v>0.23621374196335834</c:v>
                </c:pt>
                <c:pt idx="6380">
                  <c:v>0.23366108266508662</c:v>
                </c:pt>
                <c:pt idx="6381">
                  <c:v>0.23604381832193955</c:v>
                </c:pt>
                <c:pt idx="6382">
                  <c:v>0.23702711618142466</c:v>
                </c:pt>
                <c:pt idx="6383">
                  <c:v>0.23940398282457503</c:v>
                </c:pt>
                <c:pt idx="6384">
                  <c:v>0.24302128483634347</c:v>
                </c:pt>
                <c:pt idx="6385">
                  <c:v>0.24521431571843755</c:v>
                </c:pt>
                <c:pt idx="6386">
                  <c:v>0.24776463311855185</c:v>
                </c:pt>
                <c:pt idx="6387">
                  <c:v>0.24997103001817553</c:v>
                </c:pt>
                <c:pt idx="6388">
                  <c:v>0.23358436032822033</c:v>
                </c:pt>
                <c:pt idx="6389">
                  <c:v>0.236251202824382</c:v>
                </c:pt>
                <c:pt idx="6390">
                  <c:v>0.23048751840267687</c:v>
                </c:pt>
                <c:pt idx="6391">
                  <c:v>0.23324170577858669</c:v>
                </c:pt>
                <c:pt idx="6392">
                  <c:v>0.23704666328097071</c:v>
                </c:pt>
                <c:pt idx="6393">
                  <c:v>0.23803069157149268</c:v>
                </c:pt>
                <c:pt idx="6394">
                  <c:v>0.23840943310162782</c:v>
                </c:pt>
                <c:pt idx="6395">
                  <c:v>0.24181920703181575</c:v>
                </c:pt>
                <c:pt idx="6396">
                  <c:v>0.2406915046202448</c:v>
                </c:pt>
                <c:pt idx="6397">
                  <c:v>0.23250475437585028</c:v>
                </c:pt>
                <c:pt idx="6398">
                  <c:v>0.23589561790639776</c:v>
                </c:pt>
                <c:pt idx="6399">
                  <c:v>0.23923710797881381</c:v>
                </c:pt>
                <c:pt idx="6400">
                  <c:v>0.23937920889036166</c:v>
                </c:pt>
                <c:pt idx="6401">
                  <c:v>0.24333123027660858</c:v>
                </c:pt>
                <c:pt idx="6402">
                  <c:v>0.24515187467230748</c:v>
                </c:pt>
                <c:pt idx="6403">
                  <c:v>0.24866513371807011</c:v>
                </c:pt>
                <c:pt idx="6404">
                  <c:v>0.25217513235690014</c:v>
                </c:pt>
                <c:pt idx="6405">
                  <c:v>0.24577735464092029</c:v>
                </c:pt>
                <c:pt idx="6406">
                  <c:v>0.24971056924920085</c:v>
                </c:pt>
                <c:pt idx="6407">
                  <c:v>0.2526534796941925</c:v>
                </c:pt>
                <c:pt idx="6408">
                  <c:v>0.25645162000037774</c:v>
                </c:pt>
                <c:pt idx="6409">
                  <c:v>0.25931450968263564</c:v>
                </c:pt>
                <c:pt idx="6410">
                  <c:v>0.25693419373446652</c:v>
                </c:pt>
                <c:pt idx="6411">
                  <c:v>0.25854740557502798</c:v>
                </c:pt>
                <c:pt idx="6412">
                  <c:v>0.26232353002879877</c:v>
                </c:pt>
                <c:pt idx="6413">
                  <c:v>0.26634976607425859</c:v>
                </c:pt>
                <c:pt idx="6414">
                  <c:v>0.25856942721658355</c:v>
                </c:pt>
                <c:pt idx="6415">
                  <c:v>0.25882154828475834</c:v>
                </c:pt>
                <c:pt idx="6416">
                  <c:v>0.25722283421367353</c:v>
                </c:pt>
                <c:pt idx="6417">
                  <c:v>0.25665139921822316</c:v>
                </c:pt>
                <c:pt idx="6418">
                  <c:v>0.26048944456890472</c:v>
                </c:pt>
                <c:pt idx="6419">
                  <c:v>0.26199995571107226</c:v>
                </c:pt>
                <c:pt idx="6420">
                  <c:v>0.26508178911607688</c:v>
                </c:pt>
                <c:pt idx="6421">
                  <c:v>0.26899299475445132</c:v>
                </c:pt>
                <c:pt idx="6422">
                  <c:v>0.27042481031883786</c:v>
                </c:pt>
                <c:pt idx="6423">
                  <c:v>0.27367187399328674</c:v>
                </c:pt>
                <c:pt idx="6424">
                  <c:v>0.26473766158628531</c:v>
                </c:pt>
                <c:pt idx="6425">
                  <c:v>0.26789389739206793</c:v>
                </c:pt>
                <c:pt idx="6426">
                  <c:v>0.26847930842432788</c:v>
                </c:pt>
                <c:pt idx="6427">
                  <c:v>0.27069579572811614</c:v>
                </c:pt>
                <c:pt idx="6428">
                  <c:v>0.27496321193581624</c:v>
                </c:pt>
                <c:pt idx="6429">
                  <c:v>0.27906421743734083</c:v>
                </c:pt>
                <c:pt idx="6430">
                  <c:v>0.28335690828688803</c:v>
                </c:pt>
                <c:pt idx="6431">
                  <c:v>0.28723455126428143</c:v>
                </c:pt>
                <c:pt idx="6432">
                  <c:v>0.28169718436637664</c:v>
                </c:pt>
                <c:pt idx="6433">
                  <c:v>0.28578156747654498</c:v>
                </c:pt>
                <c:pt idx="6434">
                  <c:v>0.28409741956150181</c:v>
                </c:pt>
                <c:pt idx="6435">
                  <c:v>0.27956398440390373</c:v>
                </c:pt>
                <c:pt idx="6436">
                  <c:v>0.28258019430077286</c:v>
                </c:pt>
                <c:pt idx="6437">
                  <c:v>0.28675164970070011</c:v>
                </c:pt>
                <c:pt idx="6438">
                  <c:v>0.29045337996078535</c:v>
                </c:pt>
                <c:pt idx="6439">
                  <c:v>0.27725277651702229</c:v>
                </c:pt>
                <c:pt idx="6440">
                  <c:v>0.28009945075905485</c:v>
                </c:pt>
                <c:pt idx="6441">
                  <c:v>0.27286327004721295</c:v>
                </c:pt>
                <c:pt idx="6442">
                  <c:v>0.25650544371883538</c:v>
                </c:pt>
                <c:pt idx="6443">
                  <c:v>0.2592920518192367</c:v>
                </c:pt>
                <c:pt idx="6444">
                  <c:v>0.23824194875998364</c:v>
                </c:pt>
                <c:pt idx="6445">
                  <c:v>0.23370443243571642</c:v>
                </c:pt>
                <c:pt idx="6446">
                  <c:v>0.23125267719829409</c:v>
                </c:pt>
                <c:pt idx="6447">
                  <c:v>0.16786846221482454</c:v>
                </c:pt>
                <c:pt idx="6448">
                  <c:v>0.1703058925213663</c:v>
                </c:pt>
                <c:pt idx="6449">
                  <c:v>0.17281276417137706</c:v>
                </c:pt>
                <c:pt idx="6450">
                  <c:v>0.16952517688833499</c:v>
                </c:pt>
                <c:pt idx="6451">
                  <c:v>0.16168633706465552</c:v>
                </c:pt>
                <c:pt idx="6452">
                  <c:v>0.16407170922109304</c:v>
                </c:pt>
                <c:pt idx="6453">
                  <c:v>0.16592869163419416</c:v>
                </c:pt>
                <c:pt idx="6454">
                  <c:v>0.16285294875578143</c:v>
                </c:pt>
                <c:pt idx="6455">
                  <c:v>0.15338389383449688</c:v>
                </c:pt>
                <c:pt idx="6456">
                  <c:v>0.15292968239891955</c:v>
                </c:pt>
                <c:pt idx="6457">
                  <c:v>0.15137735756535867</c:v>
                </c:pt>
                <c:pt idx="6458">
                  <c:v>0.1537583346592078</c:v>
                </c:pt>
                <c:pt idx="6459">
                  <c:v>0.15582658079432207</c:v>
                </c:pt>
                <c:pt idx="6460">
                  <c:v>0.15261809668994111</c:v>
                </c:pt>
                <c:pt idx="6461">
                  <c:v>0.15467497215125789</c:v>
                </c:pt>
                <c:pt idx="6462">
                  <c:v>0.15689875478538481</c:v>
                </c:pt>
                <c:pt idx="6463">
                  <c:v>0.15299277057240065</c:v>
                </c:pt>
                <c:pt idx="6464">
                  <c:v>0.15487815428489904</c:v>
                </c:pt>
                <c:pt idx="6465">
                  <c:v>0.1532935451212292</c:v>
                </c:pt>
                <c:pt idx="6466">
                  <c:v>0.14397011739382956</c:v>
                </c:pt>
                <c:pt idx="6467">
                  <c:v>0.14401599418500347</c:v>
                </c:pt>
                <c:pt idx="6468">
                  <c:v>0.14343368446764784</c:v>
                </c:pt>
                <c:pt idx="6469">
                  <c:v>0.13959867506005375</c:v>
                </c:pt>
                <c:pt idx="6470">
                  <c:v>0.13552859517849036</c:v>
                </c:pt>
                <c:pt idx="6471">
                  <c:v>0.1318962259394674</c:v>
                </c:pt>
                <c:pt idx="6472">
                  <c:v>0.13370602616650989</c:v>
                </c:pt>
                <c:pt idx="6473">
                  <c:v>0.12964752837087365</c:v>
                </c:pt>
                <c:pt idx="6474">
                  <c:v>0.13175274540775775</c:v>
                </c:pt>
                <c:pt idx="6475">
                  <c:v>0.13014236697497844</c:v>
                </c:pt>
                <c:pt idx="6476">
                  <c:v>0.1320816004704716</c:v>
                </c:pt>
                <c:pt idx="6477">
                  <c:v>0.13228151362341312</c:v>
                </c:pt>
                <c:pt idx="6478">
                  <c:v>0.13389616397873261</c:v>
                </c:pt>
                <c:pt idx="6479">
                  <c:v>0.135551415179472</c:v>
                </c:pt>
                <c:pt idx="6480">
                  <c:v>0.13699436999940373</c:v>
                </c:pt>
                <c:pt idx="6481">
                  <c:v>0.13747569207425125</c:v>
                </c:pt>
                <c:pt idx="6482">
                  <c:v>0.13741007276252029</c:v>
                </c:pt>
                <c:pt idx="6483">
                  <c:v>0.13941755408502615</c:v>
                </c:pt>
                <c:pt idx="6484">
                  <c:v>0.13867750720175473</c:v>
                </c:pt>
                <c:pt idx="6485">
                  <c:v>0.14081144386101785</c:v>
                </c:pt>
                <c:pt idx="6486">
                  <c:v>0.14285220269620477</c:v>
                </c:pt>
                <c:pt idx="6487">
                  <c:v>0.14409889905901277</c:v>
                </c:pt>
                <c:pt idx="6488">
                  <c:v>0.13484465244264415</c:v>
                </c:pt>
                <c:pt idx="6489">
                  <c:v>0.13727422895430924</c:v>
                </c:pt>
                <c:pt idx="6490">
                  <c:v>0.13784290981113664</c:v>
                </c:pt>
                <c:pt idx="6491">
                  <c:v>0.13995166256368646</c:v>
                </c:pt>
                <c:pt idx="6492">
                  <c:v>0.14171096968523841</c:v>
                </c:pt>
                <c:pt idx="6493">
                  <c:v>0.14069134827352164</c:v>
                </c:pt>
                <c:pt idx="6494">
                  <c:v>0.14140325740087725</c:v>
                </c:pt>
                <c:pt idx="6495">
                  <c:v>0.13655406069345791</c:v>
                </c:pt>
                <c:pt idx="6496">
                  <c:v>0.13616106952696103</c:v>
                </c:pt>
                <c:pt idx="6497">
                  <c:v>0.13700557933877805</c:v>
                </c:pt>
                <c:pt idx="6498">
                  <c:v>0.13925535946323089</c:v>
                </c:pt>
                <c:pt idx="6499">
                  <c:v>0.13828108567115313</c:v>
                </c:pt>
                <c:pt idx="6500">
                  <c:v>0.14018623815629108</c:v>
                </c:pt>
                <c:pt idx="6501">
                  <c:v>0.13502224133006593</c:v>
                </c:pt>
                <c:pt idx="6502">
                  <c:v>0.13302168008924689</c:v>
                </c:pt>
                <c:pt idx="6503">
                  <c:v>0.13494963517588157</c:v>
                </c:pt>
                <c:pt idx="6504">
                  <c:v>0.12343811119504339</c:v>
                </c:pt>
                <c:pt idx="6505">
                  <c:v>0.1246905571611555</c:v>
                </c:pt>
                <c:pt idx="6506">
                  <c:v>0.12647153558189139</c:v>
                </c:pt>
                <c:pt idx="6507">
                  <c:v>0.1281487878727143</c:v>
                </c:pt>
                <c:pt idx="6508">
                  <c:v>0.13019690104608525</c:v>
                </c:pt>
                <c:pt idx="6509">
                  <c:v>0.13257294278410459</c:v>
                </c:pt>
                <c:pt idx="6510">
                  <c:v>0.13430042759564936</c:v>
                </c:pt>
                <c:pt idx="6511">
                  <c:v>0.13155579928700939</c:v>
                </c:pt>
                <c:pt idx="6512">
                  <c:v>0.132949201499445</c:v>
                </c:pt>
                <c:pt idx="6513">
                  <c:v>0.13492210810950642</c:v>
                </c:pt>
                <c:pt idx="6514">
                  <c:v>0.13684618431289955</c:v>
                </c:pt>
                <c:pt idx="6515">
                  <c:v>0.13832506013053697</c:v>
                </c:pt>
                <c:pt idx="6516">
                  <c:v>0.14120716741699027</c:v>
                </c:pt>
                <c:pt idx="6517">
                  <c:v>0.14162118101136503</c:v>
                </c:pt>
                <c:pt idx="6518">
                  <c:v>0.14406033992131737</c:v>
                </c:pt>
                <c:pt idx="6519">
                  <c:v>0.14603744117168541</c:v>
                </c:pt>
                <c:pt idx="6520">
                  <c:v>0.14829079234219256</c:v>
                </c:pt>
                <c:pt idx="6521">
                  <c:v>0.14780838177379879</c:v>
                </c:pt>
                <c:pt idx="6522">
                  <c:v>0.14684133391487181</c:v>
                </c:pt>
                <c:pt idx="6523">
                  <c:v>0.14567611454027188</c:v>
                </c:pt>
                <c:pt idx="6524">
                  <c:v>0.14694093939707631</c:v>
                </c:pt>
                <c:pt idx="6525">
                  <c:v>0.14865087744920327</c:v>
                </c:pt>
                <c:pt idx="6526">
                  <c:v>0.1492651927878218</c:v>
                </c:pt>
                <c:pt idx="6527">
                  <c:v>0.15159083400686282</c:v>
                </c:pt>
                <c:pt idx="6528">
                  <c:v>0.15403393405700788</c:v>
                </c:pt>
                <c:pt idx="6529">
                  <c:v>0.15553142871867115</c:v>
                </c:pt>
                <c:pt idx="6530">
                  <c:v>0.15672907388803836</c:v>
                </c:pt>
                <c:pt idx="6531">
                  <c:v>0.15760120337899938</c:v>
                </c:pt>
                <c:pt idx="6532">
                  <c:v>0.1609164725269272</c:v>
                </c:pt>
                <c:pt idx="6533">
                  <c:v>0.16429780651264814</c:v>
                </c:pt>
                <c:pt idx="6534">
                  <c:v>0.16139548905496764</c:v>
                </c:pt>
                <c:pt idx="6535">
                  <c:v>0.15626049329726158</c:v>
                </c:pt>
                <c:pt idx="6536">
                  <c:v>0.15790426026979723</c:v>
                </c:pt>
                <c:pt idx="6537">
                  <c:v>0.15793410484200948</c:v>
                </c:pt>
                <c:pt idx="6538">
                  <c:v>0.16026351147385318</c:v>
                </c:pt>
                <c:pt idx="6539">
                  <c:v>0.16129710099432945</c:v>
                </c:pt>
                <c:pt idx="6540">
                  <c:v>0.16386575653792554</c:v>
                </c:pt>
                <c:pt idx="6541">
                  <c:v>0.16448113364465511</c:v>
                </c:pt>
                <c:pt idx="6542">
                  <c:v>0.1669981951026554</c:v>
                </c:pt>
                <c:pt idx="6543">
                  <c:v>0.16944972255667329</c:v>
                </c:pt>
                <c:pt idx="6544">
                  <c:v>0.17175275105605528</c:v>
                </c:pt>
                <c:pt idx="6545">
                  <c:v>0.17436221139529542</c:v>
                </c:pt>
                <c:pt idx="6546">
                  <c:v>0.17640323922822745</c:v>
                </c:pt>
                <c:pt idx="6547">
                  <c:v>0.17716274899959653</c:v>
                </c:pt>
                <c:pt idx="6548">
                  <c:v>0.17836003669604009</c:v>
                </c:pt>
                <c:pt idx="6549">
                  <c:v>0.16966868633034182</c:v>
                </c:pt>
                <c:pt idx="6550">
                  <c:v>0.17199273616167102</c:v>
                </c:pt>
                <c:pt idx="6551">
                  <c:v>0.17430091879485912</c:v>
                </c:pt>
                <c:pt idx="6552">
                  <c:v>0.17698072671299694</c:v>
                </c:pt>
                <c:pt idx="6553">
                  <c:v>0.17963744030542278</c:v>
                </c:pt>
                <c:pt idx="6554">
                  <c:v>0.17939136190123789</c:v>
                </c:pt>
                <c:pt idx="6555">
                  <c:v>0.18238048039003182</c:v>
                </c:pt>
                <c:pt idx="6556">
                  <c:v>0.17376742881117394</c:v>
                </c:pt>
                <c:pt idx="6557">
                  <c:v>0.17240726231030287</c:v>
                </c:pt>
                <c:pt idx="6558">
                  <c:v>0.17488571276548096</c:v>
                </c:pt>
                <c:pt idx="6559">
                  <c:v>0.17545117466423257</c:v>
                </c:pt>
                <c:pt idx="6560">
                  <c:v>0.17831850685660106</c:v>
                </c:pt>
                <c:pt idx="6561">
                  <c:v>0.18141560153057054</c:v>
                </c:pt>
                <c:pt idx="6562">
                  <c:v>0.18444173943523154</c:v>
                </c:pt>
                <c:pt idx="6563">
                  <c:v>0.18718874284364492</c:v>
                </c:pt>
                <c:pt idx="6564">
                  <c:v>0.19024840411429367</c:v>
                </c:pt>
                <c:pt idx="6565">
                  <c:v>0.17356980223960283</c:v>
                </c:pt>
                <c:pt idx="6566">
                  <c:v>0.17587054893706083</c:v>
                </c:pt>
                <c:pt idx="6567">
                  <c:v>0.17849255008886891</c:v>
                </c:pt>
                <c:pt idx="6568">
                  <c:v>0.18019944005718735</c:v>
                </c:pt>
                <c:pt idx="6569">
                  <c:v>0.16949484431536238</c:v>
                </c:pt>
                <c:pt idx="6570">
                  <c:v>0.17047983640423123</c:v>
                </c:pt>
                <c:pt idx="6571">
                  <c:v>0.17211041480966649</c:v>
                </c:pt>
                <c:pt idx="6572">
                  <c:v>0.17408113926482119</c:v>
                </c:pt>
                <c:pt idx="6573">
                  <c:v>0.17672479134999314</c:v>
                </c:pt>
                <c:pt idx="6574">
                  <c:v>0.17662642817979624</c:v>
                </c:pt>
                <c:pt idx="6575">
                  <c:v>0.17485658432624274</c:v>
                </c:pt>
                <c:pt idx="6576">
                  <c:v>0.17750464280702027</c:v>
                </c:pt>
                <c:pt idx="6577">
                  <c:v>0.18021025055912135</c:v>
                </c:pt>
                <c:pt idx="6578">
                  <c:v>0.17811720082840565</c:v>
                </c:pt>
                <c:pt idx="6579">
                  <c:v>0.18113954663307666</c:v>
                </c:pt>
                <c:pt idx="6580">
                  <c:v>0.17857931001378141</c:v>
                </c:pt>
                <c:pt idx="6581">
                  <c:v>0.18123672194102644</c:v>
                </c:pt>
                <c:pt idx="6582">
                  <c:v>0.18412208758665294</c:v>
                </c:pt>
                <c:pt idx="6583">
                  <c:v>0.18125602854883335</c:v>
                </c:pt>
                <c:pt idx="6584">
                  <c:v>0.18053826814275942</c:v>
                </c:pt>
                <c:pt idx="6585">
                  <c:v>0.18322419911668655</c:v>
                </c:pt>
                <c:pt idx="6586">
                  <c:v>0.18074787234277173</c:v>
                </c:pt>
                <c:pt idx="6587">
                  <c:v>0.18176911398076767</c:v>
                </c:pt>
                <c:pt idx="6588">
                  <c:v>0.18458175588397879</c:v>
                </c:pt>
                <c:pt idx="6589">
                  <c:v>0.18401260523545696</c:v>
                </c:pt>
                <c:pt idx="6590">
                  <c:v>0.18713797286615502</c:v>
                </c:pt>
                <c:pt idx="6591">
                  <c:v>0.1876683992507637</c:v>
                </c:pt>
                <c:pt idx="6592">
                  <c:v>0.18978524313618891</c:v>
                </c:pt>
                <c:pt idx="6593">
                  <c:v>0.19114547335993057</c:v>
                </c:pt>
                <c:pt idx="6594">
                  <c:v>0.19362185188341735</c:v>
                </c:pt>
                <c:pt idx="6595">
                  <c:v>0.1962719825579772</c:v>
                </c:pt>
                <c:pt idx="6596">
                  <c:v>0.19901250459688355</c:v>
                </c:pt>
                <c:pt idx="6597">
                  <c:v>0.2009738946430209</c:v>
                </c:pt>
                <c:pt idx="6598">
                  <c:v>0.20385025442350263</c:v>
                </c:pt>
                <c:pt idx="6599">
                  <c:v>0.19857812746861653</c:v>
                </c:pt>
                <c:pt idx="6600">
                  <c:v>0.18321920412011655</c:v>
                </c:pt>
                <c:pt idx="6601">
                  <c:v>0.18328479539394968</c:v>
                </c:pt>
                <c:pt idx="6602">
                  <c:v>0.18263998159818717</c:v>
                </c:pt>
                <c:pt idx="6603">
                  <c:v>0.18409348214517721</c:v>
                </c:pt>
                <c:pt idx="6604">
                  <c:v>0.18686308033598145</c:v>
                </c:pt>
                <c:pt idx="6605">
                  <c:v>0.18409564510755874</c:v>
                </c:pt>
                <c:pt idx="6606">
                  <c:v>0.1867584483028083</c:v>
                </c:pt>
                <c:pt idx="6607">
                  <c:v>0.1892010164199282</c:v>
                </c:pt>
                <c:pt idx="6608">
                  <c:v>0.18542920132366153</c:v>
                </c:pt>
                <c:pt idx="6609">
                  <c:v>0.18201990247376257</c:v>
                </c:pt>
                <c:pt idx="6610">
                  <c:v>0.18229791360329722</c:v>
                </c:pt>
                <c:pt idx="6611">
                  <c:v>0.1851015764320991</c:v>
                </c:pt>
                <c:pt idx="6612">
                  <c:v>0.18822424815157043</c:v>
                </c:pt>
                <c:pt idx="6613">
                  <c:v>0.1883074496219721</c:v>
                </c:pt>
                <c:pt idx="6614">
                  <c:v>0.18385242718134034</c:v>
                </c:pt>
                <c:pt idx="6615">
                  <c:v>0.18665644863493774</c:v>
                </c:pt>
                <c:pt idx="6616">
                  <c:v>0.18795229343112024</c:v>
                </c:pt>
                <c:pt idx="6617">
                  <c:v>0.18965697916181354</c:v>
                </c:pt>
                <c:pt idx="6618">
                  <c:v>0.19185508874690471</c:v>
                </c:pt>
                <c:pt idx="6619">
                  <c:v>0.18976825823633769</c:v>
                </c:pt>
                <c:pt idx="6620">
                  <c:v>0.1919362085905576</c:v>
                </c:pt>
                <c:pt idx="6621">
                  <c:v>0.19475269040592913</c:v>
                </c:pt>
                <c:pt idx="6622">
                  <c:v>0.19703534541132492</c:v>
                </c:pt>
                <c:pt idx="6623">
                  <c:v>0.19947804695352744</c:v>
                </c:pt>
                <c:pt idx="6624">
                  <c:v>0.20227994275680136</c:v>
                </c:pt>
                <c:pt idx="6625">
                  <c:v>0.20379604189687284</c:v>
                </c:pt>
                <c:pt idx="6626">
                  <c:v>0.18947866071802541</c:v>
                </c:pt>
                <c:pt idx="6627">
                  <c:v>0.19091559808096181</c:v>
                </c:pt>
                <c:pt idx="6628">
                  <c:v>0.17987244885985526</c:v>
                </c:pt>
                <c:pt idx="6629">
                  <c:v>0.1819600509769414</c:v>
                </c:pt>
                <c:pt idx="6630">
                  <c:v>0.1830169483998397</c:v>
                </c:pt>
                <c:pt idx="6631">
                  <c:v>0.18569142508769984</c:v>
                </c:pt>
                <c:pt idx="6632">
                  <c:v>0.18816872682098745</c:v>
                </c:pt>
                <c:pt idx="6633">
                  <c:v>0.1910509339001891</c:v>
                </c:pt>
                <c:pt idx="6634">
                  <c:v>0.19143327774744121</c:v>
                </c:pt>
                <c:pt idx="6635">
                  <c:v>0.1938769625343825</c:v>
                </c:pt>
                <c:pt idx="6636">
                  <c:v>0.19409455516142746</c:v>
                </c:pt>
                <c:pt idx="6637">
                  <c:v>0.19436896011503585</c:v>
                </c:pt>
                <c:pt idx="6638">
                  <c:v>0.19178446776557373</c:v>
                </c:pt>
                <c:pt idx="6639">
                  <c:v>0.19449696686477028</c:v>
                </c:pt>
                <c:pt idx="6640">
                  <c:v>0.19446366516989239</c:v>
                </c:pt>
                <c:pt idx="6641">
                  <c:v>0.19566464580551587</c:v>
                </c:pt>
                <c:pt idx="6642">
                  <c:v>0.17122555120791441</c:v>
                </c:pt>
                <c:pt idx="6643">
                  <c:v>0.16809980433123325</c:v>
                </c:pt>
                <c:pt idx="6644">
                  <c:v>0.17084360705884991</c:v>
                </c:pt>
                <c:pt idx="6645">
                  <c:v>0.16753039856405444</c:v>
                </c:pt>
                <c:pt idx="6646">
                  <c:v>0.16975689304420502</c:v>
                </c:pt>
                <c:pt idx="6647">
                  <c:v>0.17035617474535553</c:v>
                </c:pt>
                <c:pt idx="6648">
                  <c:v>0.17236458494618148</c:v>
                </c:pt>
                <c:pt idx="6649">
                  <c:v>0.15720105780078722</c:v>
                </c:pt>
                <c:pt idx="6650">
                  <c:v>0.15904262516642356</c:v>
                </c:pt>
                <c:pt idx="6651">
                  <c:v>0.16125255505811084</c:v>
                </c:pt>
                <c:pt idx="6652">
                  <c:v>0.16366238726235113</c:v>
                </c:pt>
                <c:pt idx="6653">
                  <c:v>0.16641721774623577</c:v>
                </c:pt>
                <c:pt idx="6654">
                  <c:v>0.16866278480711921</c:v>
                </c:pt>
                <c:pt idx="6655">
                  <c:v>0.17113794739025362</c:v>
                </c:pt>
                <c:pt idx="6656">
                  <c:v>0.17383642241445926</c:v>
                </c:pt>
                <c:pt idx="6657">
                  <c:v>0.17504779099916989</c:v>
                </c:pt>
                <c:pt idx="6658">
                  <c:v>0.17573461561878495</c:v>
                </c:pt>
                <c:pt idx="6659">
                  <c:v>0.17551402610977157</c:v>
                </c:pt>
                <c:pt idx="6660">
                  <c:v>0.17816514747197507</c:v>
                </c:pt>
                <c:pt idx="6661">
                  <c:v>0.18111634565020529</c:v>
                </c:pt>
                <c:pt idx="6662">
                  <c:v>0.18164994726419437</c:v>
                </c:pt>
                <c:pt idx="6663">
                  <c:v>0.18253986890257817</c:v>
                </c:pt>
                <c:pt idx="6664">
                  <c:v>0.18480613387329128</c:v>
                </c:pt>
                <c:pt idx="6665">
                  <c:v>0.19318056704483391</c:v>
                </c:pt>
                <c:pt idx="6666">
                  <c:v>0.18922866693867937</c:v>
                </c:pt>
                <c:pt idx="6667">
                  <c:v>0.19167665623566441</c:v>
                </c:pt>
                <c:pt idx="6668">
                  <c:v>0.19015492498912637</c:v>
                </c:pt>
                <c:pt idx="6669">
                  <c:v>0.18970528540940998</c:v>
                </c:pt>
                <c:pt idx="6670">
                  <c:v>0.17678799188193992</c:v>
                </c:pt>
                <c:pt idx="6671">
                  <c:v>0.16969704241301775</c:v>
                </c:pt>
                <c:pt idx="6672">
                  <c:v>0.15957157009081696</c:v>
                </c:pt>
                <c:pt idx="6673">
                  <c:v>0.1613734501550563</c:v>
                </c:pt>
                <c:pt idx="6674">
                  <c:v>0.15856674298319659</c:v>
                </c:pt>
                <c:pt idx="6675">
                  <c:v>0.15715701125365314</c:v>
                </c:pt>
                <c:pt idx="6676">
                  <c:v>0.15943653583352135</c:v>
                </c:pt>
                <c:pt idx="6677">
                  <c:v>0.16143294116308943</c:v>
                </c:pt>
                <c:pt idx="6678">
                  <c:v>0.15724546273630569</c:v>
                </c:pt>
                <c:pt idx="6679">
                  <c:v>0.15871261806313511</c:v>
                </c:pt>
                <c:pt idx="6680">
                  <c:v>0.16049777272640472</c:v>
                </c:pt>
                <c:pt idx="6681">
                  <c:v>0.16265878076969709</c:v>
                </c:pt>
                <c:pt idx="6682">
                  <c:v>0.16493902469936775</c:v>
                </c:pt>
                <c:pt idx="6683">
                  <c:v>0.16556837313042169</c:v>
                </c:pt>
                <c:pt idx="6684">
                  <c:v>0.16153231671964377</c:v>
                </c:pt>
                <c:pt idx="6685">
                  <c:v>0.15169535465729447</c:v>
                </c:pt>
                <c:pt idx="6686">
                  <c:v>0.15423778392668372</c:v>
                </c:pt>
                <c:pt idx="6687">
                  <c:v>0.15674312866479626</c:v>
                </c:pt>
                <c:pt idx="6688">
                  <c:v>0.15892896048805608</c:v>
                </c:pt>
                <c:pt idx="6689">
                  <c:v>0.15800715628617795</c:v>
                </c:pt>
                <c:pt idx="6690">
                  <c:v>0.15626382271599154</c:v>
                </c:pt>
                <c:pt idx="6691">
                  <c:v>0.15842598104396272</c:v>
                </c:pt>
                <c:pt idx="6692">
                  <c:v>0.16051530244553372</c:v>
                </c:pt>
                <c:pt idx="6693">
                  <c:v>0.15603502494204957</c:v>
                </c:pt>
                <c:pt idx="6694">
                  <c:v>0.1577666395463958</c:v>
                </c:pt>
                <c:pt idx="6695">
                  <c:v>0.15996230974401116</c:v>
                </c:pt>
                <c:pt idx="6696">
                  <c:v>0.16147521191918213</c:v>
                </c:pt>
                <c:pt idx="6697">
                  <c:v>0.16341514363857382</c:v>
                </c:pt>
                <c:pt idx="6698">
                  <c:v>0.16463583334447707</c:v>
                </c:pt>
                <c:pt idx="6699">
                  <c:v>0.16571920676267846</c:v>
                </c:pt>
                <c:pt idx="6700">
                  <c:v>0.15858743401286615</c:v>
                </c:pt>
                <c:pt idx="6701">
                  <c:v>0.16115982600672912</c:v>
                </c:pt>
                <c:pt idx="6702">
                  <c:v>0.15967914237214806</c:v>
                </c:pt>
                <c:pt idx="6703">
                  <c:v>0.16061032236691497</c:v>
                </c:pt>
                <c:pt idx="6704">
                  <c:v>0.16142614249354881</c:v>
                </c:pt>
                <c:pt idx="6705">
                  <c:v>0.16227938142738274</c:v>
                </c:pt>
                <c:pt idx="6706">
                  <c:v>0.16146703458928452</c:v>
                </c:pt>
                <c:pt idx="6707">
                  <c:v>0.156148012680213</c:v>
                </c:pt>
              </c:numCache>
            </c:numRef>
          </c:val>
          <c:smooth val="0"/>
          <c:extLst>
            <c:ext xmlns:c16="http://schemas.microsoft.com/office/drawing/2014/chart" uri="{C3380CC4-5D6E-409C-BE32-E72D297353CC}">
              <c16:uniqueId val="{00000000-5A7D-4D33-8386-B9D48DA851B9}"/>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0.15694859633822594</c:v>
                </c:pt>
                <c:pt idx="1">
                  <c:v>0.16165352194763249</c:v>
                </c:pt>
                <c:pt idx="2">
                  <c:v>0.15618620987154477</c:v>
                </c:pt>
                <c:pt idx="3">
                  <c:v>0.15963500484995694</c:v>
                </c:pt>
                <c:pt idx="4">
                  <c:v>0.15583294976657996</c:v>
                </c:pt>
                <c:pt idx="5">
                  <c:v>0.15931704153906609</c:v>
                </c:pt>
                <c:pt idx="6">
                  <c:v>0.16357596975422656</c:v>
                </c:pt>
                <c:pt idx="7">
                  <c:v>0.16658370396558261</c:v>
                </c:pt>
                <c:pt idx="8">
                  <c:v>0.17108612010250629</c:v>
                </c:pt>
                <c:pt idx="9">
                  <c:v>0.17622348661177772</c:v>
                </c:pt>
                <c:pt idx="10">
                  <c:v>0.18145283054308059</c:v>
                </c:pt>
                <c:pt idx="11">
                  <c:v>0.18623456697030361</c:v>
                </c:pt>
                <c:pt idx="12">
                  <c:v>0.19128324296670535</c:v>
                </c:pt>
                <c:pt idx="13">
                  <c:v>0.19398096169510087</c:v>
                </c:pt>
                <c:pt idx="14">
                  <c:v>0.19849798489184728</c:v>
                </c:pt>
                <c:pt idx="15">
                  <c:v>0.18739338140217074</c:v>
                </c:pt>
                <c:pt idx="16">
                  <c:v>0.18788663880322889</c:v>
                </c:pt>
                <c:pt idx="17">
                  <c:v>0.19384471471212239</c:v>
                </c:pt>
                <c:pt idx="18">
                  <c:v>0.19941606186741975</c:v>
                </c:pt>
                <c:pt idx="19">
                  <c:v>0.20562814948803429</c:v>
                </c:pt>
                <c:pt idx="20">
                  <c:v>0.2105942093316133</c:v>
                </c:pt>
                <c:pt idx="21">
                  <c:v>0.20974711747904778</c:v>
                </c:pt>
                <c:pt idx="22">
                  <c:v>0.21229671285791704</c:v>
                </c:pt>
                <c:pt idx="23">
                  <c:v>0.21819784434559131</c:v>
                </c:pt>
                <c:pt idx="24">
                  <c:v>0.22497033213457981</c:v>
                </c:pt>
                <c:pt idx="25">
                  <c:v>0.22815984937839845</c:v>
                </c:pt>
                <c:pt idx="26">
                  <c:v>0.233568481288323</c:v>
                </c:pt>
                <c:pt idx="27">
                  <c:v>0.24079561469257091</c:v>
                </c:pt>
                <c:pt idx="28">
                  <c:v>0.24506606925521018</c:v>
                </c:pt>
                <c:pt idx="29">
                  <c:v>0.25343582825157307</c:v>
                </c:pt>
                <c:pt idx="30">
                  <c:v>0.14434191198686103</c:v>
                </c:pt>
                <c:pt idx="31">
                  <c:v>0.14870884038207563</c:v>
                </c:pt>
                <c:pt idx="32">
                  <c:v>0.14120251574720005</c:v>
                </c:pt>
                <c:pt idx="33">
                  <c:v>0.14068822619072283</c:v>
                </c:pt>
                <c:pt idx="34">
                  <c:v>0.14512738430570843</c:v>
                </c:pt>
                <c:pt idx="35">
                  <c:v>0.14944627455334378</c:v>
                </c:pt>
                <c:pt idx="36">
                  <c:v>0.15114285932935428</c:v>
                </c:pt>
                <c:pt idx="37">
                  <c:v>0.14791435276060222</c:v>
                </c:pt>
                <c:pt idx="38">
                  <c:v>0.15157004055369239</c:v>
                </c:pt>
                <c:pt idx="39">
                  <c:v>0.15408043722130318</c:v>
                </c:pt>
                <c:pt idx="40">
                  <c:v>0.15488305848958084</c:v>
                </c:pt>
                <c:pt idx="41">
                  <c:v>0.15792963488740747</c:v>
                </c:pt>
                <c:pt idx="42">
                  <c:v>0.15264268818770924</c:v>
                </c:pt>
                <c:pt idx="43">
                  <c:v>0.15050950416867317</c:v>
                </c:pt>
                <c:pt idx="44">
                  <c:v>0.15508356550219529</c:v>
                </c:pt>
                <c:pt idx="45">
                  <c:v>0.15760170937512019</c:v>
                </c:pt>
                <c:pt idx="46">
                  <c:v>0.16241506505524594</c:v>
                </c:pt>
                <c:pt idx="47">
                  <c:v>0.16224818404853969</c:v>
                </c:pt>
                <c:pt idx="48">
                  <c:v>0.16711008444937631</c:v>
                </c:pt>
                <c:pt idx="49">
                  <c:v>0.17233970982902172</c:v>
                </c:pt>
                <c:pt idx="50">
                  <c:v>0.17756407095914434</c:v>
                </c:pt>
                <c:pt idx="51">
                  <c:v>0.16197542269028367</c:v>
                </c:pt>
                <c:pt idx="52">
                  <c:v>0.1668467921981143</c:v>
                </c:pt>
                <c:pt idx="53">
                  <c:v>0.16012738184635256</c:v>
                </c:pt>
                <c:pt idx="54">
                  <c:v>0.16316269410884299</c:v>
                </c:pt>
                <c:pt idx="55">
                  <c:v>0.16398235795092408</c:v>
                </c:pt>
                <c:pt idx="56">
                  <c:v>0.16451162141242012</c:v>
                </c:pt>
                <c:pt idx="57">
                  <c:v>0.16971649805060074</c:v>
                </c:pt>
                <c:pt idx="58">
                  <c:v>0.17312757927603784</c:v>
                </c:pt>
                <c:pt idx="59">
                  <c:v>0.16965308310608437</c:v>
                </c:pt>
                <c:pt idx="60">
                  <c:v>0.17368535122261794</c:v>
                </c:pt>
                <c:pt idx="61">
                  <c:v>0.17914138194341764</c:v>
                </c:pt>
                <c:pt idx="62">
                  <c:v>0.18479653636451848</c:v>
                </c:pt>
                <c:pt idx="63">
                  <c:v>0.18881440556322007</c:v>
                </c:pt>
                <c:pt idx="64">
                  <c:v>0.19453610182318454</c:v>
                </c:pt>
                <c:pt idx="65">
                  <c:v>0.1953762591149123</c:v>
                </c:pt>
                <c:pt idx="66">
                  <c:v>0.19864772524151353</c:v>
                </c:pt>
                <c:pt idx="67">
                  <c:v>0.19511071337819119</c:v>
                </c:pt>
                <c:pt idx="68">
                  <c:v>0.20126564180597631</c:v>
                </c:pt>
                <c:pt idx="69">
                  <c:v>0.20362136495336083</c:v>
                </c:pt>
                <c:pt idx="70">
                  <c:v>0.18684837461897502</c:v>
                </c:pt>
                <c:pt idx="71">
                  <c:v>0.18569427287272022</c:v>
                </c:pt>
                <c:pt idx="72">
                  <c:v>0.17602406342494184</c:v>
                </c:pt>
                <c:pt idx="73">
                  <c:v>0.18067303324754697</c:v>
                </c:pt>
                <c:pt idx="74">
                  <c:v>0.18370594461001125</c:v>
                </c:pt>
                <c:pt idx="75">
                  <c:v>0.18956185549753302</c:v>
                </c:pt>
                <c:pt idx="76">
                  <c:v>0.19070284825273268</c:v>
                </c:pt>
                <c:pt idx="77">
                  <c:v>0.19197262160124851</c:v>
                </c:pt>
                <c:pt idx="78">
                  <c:v>0.19630695445262911</c:v>
                </c:pt>
                <c:pt idx="79">
                  <c:v>0.20221245906247295</c:v>
                </c:pt>
                <c:pt idx="80">
                  <c:v>0.20824281552644608</c:v>
                </c:pt>
                <c:pt idx="81">
                  <c:v>0.21444573932372804</c:v>
                </c:pt>
                <c:pt idx="82">
                  <c:v>0.22021964380725617</c:v>
                </c:pt>
                <c:pt idx="83">
                  <c:v>0.22503373952436842</c:v>
                </c:pt>
                <c:pt idx="84">
                  <c:v>0.23214630702879685</c:v>
                </c:pt>
                <c:pt idx="85">
                  <c:v>0.23678069378872371</c:v>
                </c:pt>
                <c:pt idx="86">
                  <c:v>0.24373786047463231</c:v>
                </c:pt>
                <c:pt idx="87">
                  <c:v>0.23727020228639609</c:v>
                </c:pt>
                <c:pt idx="88">
                  <c:v>0.24283611793418486</c:v>
                </c:pt>
                <c:pt idx="89">
                  <c:v>0.25010702181159905</c:v>
                </c:pt>
                <c:pt idx="90">
                  <c:v>0.2408774432769486</c:v>
                </c:pt>
                <c:pt idx="91">
                  <c:v>0.24799388535632005</c:v>
                </c:pt>
                <c:pt idx="92">
                  <c:v>0.23565942576324495</c:v>
                </c:pt>
                <c:pt idx="93">
                  <c:v>0.24313613598021472</c:v>
                </c:pt>
                <c:pt idx="94">
                  <c:v>0.24781896370609041</c:v>
                </c:pt>
                <c:pt idx="95">
                  <c:v>0.2552491412809953</c:v>
                </c:pt>
                <c:pt idx="96">
                  <c:v>0.23673007411436905</c:v>
                </c:pt>
                <c:pt idx="97">
                  <c:v>0.22300728736560835</c:v>
                </c:pt>
                <c:pt idx="98">
                  <c:v>0.22690458582144529</c:v>
                </c:pt>
                <c:pt idx="99">
                  <c:v>0.2336516263314759</c:v>
                </c:pt>
                <c:pt idx="100">
                  <c:v>0.23290515765814604</c:v>
                </c:pt>
                <c:pt idx="101">
                  <c:v>0.23960592169673386</c:v>
                </c:pt>
                <c:pt idx="102">
                  <c:v>0.24096846906502092</c:v>
                </c:pt>
                <c:pt idx="103">
                  <c:v>0.24360165821282195</c:v>
                </c:pt>
                <c:pt idx="104">
                  <c:v>0.24687132995264371</c:v>
                </c:pt>
                <c:pt idx="105">
                  <c:v>0.2536844677915972</c:v>
                </c:pt>
                <c:pt idx="106">
                  <c:v>0.26116548792201599</c:v>
                </c:pt>
                <c:pt idx="107">
                  <c:v>0.26315997124675766</c:v>
                </c:pt>
                <c:pt idx="108">
                  <c:v>0.27177625934942334</c:v>
                </c:pt>
                <c:pt idx="109">
                  <c:v>0.25770290911262944</c:v>
                </c:pt>
                <c:pt idx="110">
                  <c:v>0.24574559114720226</c:v>
                </c:pt>
                <c:pt idx="111">
                  <c:v>0.25271848542768477</c:v>
                </c:pt>
                <c:pt idx="112">
                  <c:v>0.21900306863178498</c:v>
                </c:pt>
                <c:pt idx="113">
                  <c:v>0.2255175930240069</c:v>
                </c:pt>
                <c:pt idx="114">
                  <c:v>0.21421988768542949</c:v>
                </c:pt>
                <c:pt idx="115">
                  <c:v>0.22140693987350307</c:v>
                </c:pt>
                <c:pt idx="116">
                  <c:v>0.15679366081834706</c:v>
                </c:pt>
                <c:pt idx="117">
                  <c:v>0.15599702451208822</c:v>
                </c:pt>
                <c:pt idx="118">
                  <c:v>0.16051960341036439</c:v>
                </c:pt>
                <c:pt idx="119">
                  <c:v>0.16452117205775779</c:v>
                </c:pt>
                <c:pt idx="120">
                  <c:v>0.15459674871558432</c:v>
                </c:pt>
                <c:pt idx="121">
                  <c:v>0.15889316976868989</c:v>
                </c:pt>
                <c:pt idx="122">
                  <c:v>0.16226860303266435</c:v>
                </c:pt>
                <c:pt idx="123">
                  <c:v>0.16652063561557481</c:v>
                </c:pt>
                <c:pt idx="124">
                  <c:v>0.15593218228252609</c:v>
                </c:pt>
                <c:pt idx="125">
                  <c:v>0.16087485154119138</c:v>
                </c:pt>
                <c:pt idx="126">
                  <c:v>0.16555151873570065</c:v>
                </c:pt>
                <c:pt idx="127">
                  <c:v>0.16530665732318595</c:v>
                </c:pt>
                <c:pt idx="128">
                  <c:v>0.17041268406326454</c:v>
                </c:pt>
                <c:pt idx="129">
                  <c:v>0.17470710310633861</c:v>
                </c:pt>
                <c:pt idx="130">
                  <c:v>0.16539954100480495</c:v>
                </c:pt>
                <c:pt idx="131">
                  <c:v>0.17040861553985226</c:v>
                </c:pt>
                <c:pt idx="132">
                  <c:v>0.17442448277998368</c:v>
                </c:pt>
                <c:pt idx="133">
                  <c:v>0.17365179968003605</c:v>
                </c:pt>
                <c:pt idx="134">
                  <c:v>0.15702585667167401</c:v>
                </c:pt>
                <c:pt idx="135">
                  <c:v>0.15766585863873669</c:v>
                </c:pt>
                <c:pt idx="136">
                  <c:v>0.16180156603274684</c:v>
                </c:pt>
                <c:pt idx="137">
                  <c:v>0.14762640940678931</c:v>
                </c:pt>
                <c:pt idx="138">
                  <c:v>0.15228369672506958</c:v>
                </c:pt>
                <c:pt idx="139">
                  <c:v>0.15527596545514724</c:v>
                </c:pt>
                <c:pt idx="140">
                  <c:v>0.15108596065040295</c:v>
                </c:pt>
                <c:pt idx="141">
                  <c:v>0.15585897940000487</c:v>
                </c:pt>
                <c:pt idx="142">
                  <c:v>0.16061462824466888</c:v>
                </c:pt>
                <c:pt idx="143">
                  <c:v>0.15475977433376564</c:v>
                </c:pt>
                <c:pt idx="144">
                  <c:v>0.15746875071783195</c:v>
                </c:pt>
                <c:pt idx="145">
                  <c:v>0.14971511554595662</c:v>
                </c:pt>
                <c:pt idx="146">
                  <c:v>0.15446230917641082</c:v>
                </c:pt>
                <c:pt idx="147">
                  <c:v>0.15637091597550601</c:v>
                </c:pt>
                <c:pt idx="148">
                  <c:v>0.15618670850094277</c:v>
                </c:pt>
                <c:pt idx="149">
                  <c:v>0.16093826450926732</c:v>
                </c:pt>
                <c:pt idx="150">
                  <c:v>0.16023505046860134</c:v>
                </c:pt>
                <c:pt idx="151">
                  <c:v>0.15689410290168768</c:v>
                </c:pt>
                <c:pt idx="152">
                  <c:v>0.14483716592295609</c:v>
                </c:pt>
                <c:pt idx="153">
                  <c:v>0.14888029162985228</c:v>
                </c:pt>
                <c:pt idx="154">
                  <c:v>0.15236302315651931</c:v>
                </c:pt>
                <c:pt idx="155">
                  <c:v>0.14172378114394832</c:v>
                </c:pt>
                <c:pt idx="156">
                  <c:v>0.14368406064882244</c:v>
                </c:pt>
                <c:pt idx="157">
                  <c:v>0.14585815078783879</c:v>
                </c:pt>
                <c:pt idx="158">
                  <c:v>0.14819400260539756</c:v>
                </c:pt>
                <c:pt idx="159">
                  <c:v>0.14874133592362052</c:v>
                </c:pt>
                <c:pt idx="160">
                  <c:v>0.15344585734437882</c:v>
                </c:pt>
                <c:pt idx="161">
                  <c:v>0.15760313490647906</c:v>
                </c:pt>
                <c:pt idx="162">
                  <c:v>0.15974478503940803</c:v>
                </c:pt>
                <c:pt idx="163">
                  <c:v>0.16468240954701194</c:v>
                </c:pt>
                <c:pt idx="164">
                  <c:v>0.15332245579175596</c:v>
                </c:pt>
                <c:pt idx="165">
                  <c:v>0.15688299861444707</c:v>
                </c:pt>
                <c:pt idx="166">
                  <c:v>0.16175864641855273</c:v>
                </c:pt>
                <c:pt idx="167">
                  <c:v>0.1650975305407231</c:v>
                </c:pt>
                <c:pt idx="168">
                  <c:v>0.17009253809742392</c:v>
                </c:pt>
                <c:pt idx="169">
                  <c:v>0.17507096809838688</c:v>
                </c:pt>
                <c:pt idx="170">
                  <c:v>0.1775062383802683</c:v>
                </c:pt>
                <c:pt idx="171">
                  <c:v>0.18164813765351537</c:v>
                </c:pt>
                <c:pt idx="172">
                  <c:v>0.15963457895715497</c:v>
                </c:pt>
                <c:pt idx="173">
                  <c:v>0.16347908388669</c:v>
                </c:pt>
                <c:pt idx="174">
                  <c:v>0.16837831910638179</c:v>
                </c:pt>
                <c:pt idx="175">
                  <c:v>0.13345843451660727</c:v>
                </c:pt>
                <c:pt idx="176">
                  <c:v>0.13753888274763773</c:v>
                </c:pt>
                <c:pt idx="177">
                  <c:v>0.14070430869511824</c:v>
                </c:pt>
                <c:pt idx="178">
                  <c:v>0.1422406704201358</c:v>
                </c:pt>
                <c:pt idx="179">
                  <c:v>0.14527988749341683</c:v>
                </c:pt>
                <c:pt idx="180">
                  <c:v>0.14810754735999812</c:v>
                </c:pt>
                <c:pt idx="181">
                  <c:v>0.15252977132875303</c:v>
                </c:pt>
                <c:pt idx="182">
                  <c:v>0.15737011663915484</c:v>
                </c:pt>
                <c:pt idx="183">
                  <c:v>0.14178556885792024</c:v>
                </c:pt>
                <c:pt idx="184">
                  <c:v>0.14621934953552113</c:v>
                </c:pt>
                <c:pt idx="185">
                  <c:v>0.15037014111059921</c:v>
                </c:pt>
                <c:pt idx="186">
                  <c:v>0.15454380292714909</c:v>
                </c:pt>
                <c:pt idx="187">
                  <c:v>0.15911141532472561</c:v>
                </c:pt>
                <c:pt idx="188">
                  <c:v>0.16394388984812314</c:v>
                </c:pt>
                <c:pt idx="189">
                  <c:v>0.16550718361386285</c:v>
                </c:pt>
                <c:pt idx="190">
                  <c:v>0.1436790205445645</c:v>
                </c:pt>
                <c:pt idx="191">
                  <c:v>0.14819624542203436</c:v>
                </c:pt>
                <c:pt idx="192">
                  <c:v>0.15219844834235097</c:v>
                </c:pt>
                <c:pt idx="193">
                  <c:v>0.15151709647873571</c:v>
                </c:pt>
                <c:pt idx="194">
                  <c:v>0.15318011128112718</c:v>
                </c:pt>
                <c:pt idx="195">
                  <c:v>0.15739858879539584</c:v>
                </c:pt>
                <c:pt idx="196">
                  <c:v>0.16081329156806373</c:v>
                </c:pt>
                <c:pt idx="197">
                  <c:v>0.1646633749722238</c:v>
                </c:pt>
                <c:pt idx="198">
                  <c:v>0.16413647486867611</c:v>
                </c:pt>
                <c:pt idx="199">
                  <c:v>0.16842066366543676</c:v>
                </c:pt>
                <c:pt idx="200">
                  <c:v>0.16748845794845726</c:v>
                </c:pt>
                <c:pt idx="201">
                  <c:v>0.17271977917203765</c:v>
                </c:pt>
                <c:pt idx="202">
                  <c:v>0.17785117067573331</c:v>
                </c:pt>
                <c:pt idx="203">
                  <c:v>0.18353773917558905</c:v>
                </c:pt>
                <c:pt idx="204">
                  <c:v>0.18352993242715049</c:v>
                </c:pt>
                <c:pt idx="205">
                  <c:v>0.18938091358265785</c:v>
                </c:pt>
                <c:pt idx="206">
                  <c:v>0.19182510565241354</c:v>
                </c:pt>
                <c:pt idx="207">
                  <c:v>0.19808073902789955</c:v>
                </c:pt>
                <c:pt idx="208">
                  <c:v>0.17156641164343686</c:v>
                </c:pt>
                <c:pt idx="209">
                  <c:v>0.17632089208153481</c:v>
                </c:pt>
                <c:pt idx="210">
                  <c:v>0.18079147605899051</c:v>
                </c:pt>
                <c:pt idx="211">
                  <c:v>0.18526182066920194</c:v>
                </c:pt>
                <c:pt idx="212">
                  <c:v>0.19066295183255991</c:v>
                </c:pt>
                <c:pt idx="213">
                  <c:v>0.19239417974262746</c:v>
                </c:pt>
                <c:pt idx="214">
                  <c:v>0.19433247467989986</c:v>
                </c:pt>
                <c:pt idx="215">
                  <c:v>0.19454465484797676</c:v>
                </c:pt>
                <c:pt idx="216">
                  <c:v>0.18741512671030663</c:v>
                </c:pt>
                <c:pt idx="217">
                  <c:v>0.17986007939460727</c:v>
                </c:pt>
                <c:pt idx="218">
                  <c:v>0.18419015655695822</c:v>
                </c:pt>
                <c:pt idx="219">
                  <c:v>0.18686157187579117</c:v>
                </c:pt>
                <c:pt idx="220">
                  <c:v>0.17569718373291476</c:v>
                </c:pt>
                <c:pt idx="221">
                  <c:v>0.17242114016134363</c:v>
                </c:pt>
                <c:pt idx="222">
                  <c:v>0.17716191655516703</c:v>
                </c:pt>
                <c:pt idx="223">
                  <c:v>0.17253323946735868</c:v>
                </c:pt>
                <c:pt idx="224">
                  <c:v>0.17576182961529899</c:v>
                </c:pt>
                <c:pt idx="225">
                  <c:v>0.18040296694354568</c:v>
                </c:pt>
                <c:pt idx="226">
                  <c:v>0.18224020484954226</c:v>
                </c:pt>
                <c:pt idx="227">
                  <c:v>0.18634093493635556</c:v>
                </c:pt>
                <c:pt idx="228">
                  <c:v>0.19193538380250064</c:v>
                </c:pt>
                <c:pt idx="229">
                  <c:v>0.19709665006153126</c:v>
                </c:pt>
                <c:pt idx="230">
                  <c:v>0.2020003449086358</c:v>
                </c:pt>
                <c:pt idx="231">
                  <c:v>0.20577593757251181</c:v>
                </c:pt>
                <c:pt idx="232">
                  <c:v>0.21195964079551938</c:v>
                </c:pt>
                <c:pt idx="233">
                  <c:v>0.21166429532471245</c:v>
                </c:pt>
                <c:pt idx="234">
                  <c:v>0.21643260353606822</c:v>
                </c:pt>
                <c:pt idx="235">
                  <c:v>0.22069333648660952</c:v>
                </c:pt>
                <c:pt idx="236">
                  <c:v>0.2264040003285471</c:v>
                </c:pt>
                <c:pt idx="237">
                  <c:v>0.23352221163024953</c:v>
                </c:pt>
                <c:pt idx="238">
                  <c:v>0.2403786702109334</c:v>
                </c:pt>
                <c:pt idx="239">
                  <c:v>0.2462277965818441</c:v>
                </c:pt>
                <c:pt idx="240">
                  <c:v>0.24968196223280265</c:v>
                </c:pt>
                <c:pt idx="241">
                  <c:v>0.25499958925119864</c:v>
                </c:pt>
                <c:pt idx="242">
                  <c:v>0.26116432088138852</c:v>
                </c:pt>
                <c:pt idx="243">
                  <c:v>0.26646356726960591</c:v>
                </c:pt>
                <c:pt idx="244">
                  <c:v>0.19325232943370207</c:v>
                </c:pt>
                <c:pt idx="245">
                  <c:v>0.18560442219574977</c:v>
                </c:pt>
                <c:pt idx="246">
                  <c:v>0.19006342801581139</c:v>
                </c:pt>
                <c:pt idx="247">
                  <c:v>0.19465498396333158</c:v>
                </c:pt>
                <c:pt idx="248">
                  <c:v>0.18636991693250907</c:v>
                </c:pt>
                <c:pt idx="249">
                  <c:v>0.18586560025404919</c:v>
                </c:pt>
                <c:pt idx="250">
                  <c:v>0.18077359778485541</c:v>
                </c:pt>
                <c:pt idx="251">
                  <c:v>0.17795753480124155</c:v>
                </c:pt>
                <c:pt idx="252">
                  <c:v>0.18165068220967071</c:v>
                </c:pt>
                <c:pt idx="253">
                  <c:v>0.18722213902828616</c:v>
                </c:pt>
                <c:pt idx="254">
                  <c:v>0.1929822474392241</c:v>
                </c:pt>
                <c:pt idx="255">
                  <c:v>0.19876701885630355</c:v>
                </c:pt>
                <c:pt idx="256">
                  <c:v>0.20122859484048891</c:v>
                </c:pt>
                <c:pt idx="257">
                  <c:v>0.20124603612664485</c:v>
                </c:pt>
                <c:pt idx="258">
                  <c:v>0.20694071620434401</c:v>
                </c:pt>
                <c:pt idx="259">
                  <c:v>0.20914759152584794</c:v>
                </c:pt>
                <c:pt idx="260">
                  <c:v>0.21391429715667312</c:v>
                </c:pt>
                <c:pt idx="261">
                  <c:v>0.21274323199177539</c:v>
                </c:pt>
                <c:pt idx="262">
                  <c:v>0.21502392864598996</c:v>
                </c:pt>
                <c:pt idx="263">
                  <c:v>0.22136758668005105</c:v>
                </c:pt>
                <c:pt idx="264">
                  <c:v>0.22085036393709945</c:v>
                </c:pt>
                <c:pt idx="265">
                  <c:v>0.22806118069429701</c:v>
                </c:pt>
                <c:pt idx="266">
                  <c:v>0.22124357972883224</c:v>
                </c:pt>
                <c:pt idx="267">
                  <c:v>0.22490567773670128</c:v>
                </c:pt>
                <c:pt idx="268">
                  <c:v>0.23157219349926345</c:v>
                </c:pt>
                <c:pt idx="269">
                  <c:v>0.23817111437219568</c:v>
                </c:pt>
                <c:pt idx="270">
                  <c:v>0.24344691029281246</c:v>
                </c:pt>
                <c:pt idx="271">
                  <c:v>0.24805944297685195</c:v>
                </c:pt>
                <c:pt idx="272">
                  <c:v>0.25511220208195956</c:v>
                </c:pt>
                <c:pt idx="273">
                  <c:v>0.26268255267437601</c:v>
                </c:pt>
                <c:pt idx="274">
                  <c:v>0.26970083268053069</c:v>
                </c:pt>
                <c:pt idx="275">
                  <c:v>0.26926859564008787</c:v>
                </c:pt>
                <c:pt idx="276">
                  <c:v>0.26298726285080354</c:v>
                </c:pt>
                <c:pt idx="277">
                  <c:v>0.26786509939935643</c:v>
                </c:pt>
                <c:pt idx="278">
                  <c:v>0.27259453081734236</c:v>
                </c:pt>
                <c:pt idx="279">
                  <c:v>0.28119488460066444</c:v>
                </c:pt>
                <c:pt idx="280">
                  <c:v>0.28881814060069955</c:v>
                </c:pt>
                <c:pt idx="281">
                  <c:v>0.26305476376031522</c:v>
                </c:pt>
                <c:pt idx="282">
                  <c:v>0.26933837570024816</c:v>
                </c:pt>
                <c:pt idx="283">
                  <c:v>0.27469167121640903</c:v>
                </c:pt>
                <c:pt idx="284">
                  <c:v>0.2819124280566625</c:v>
                </c:pt>
                <c:pt idx="285">
                  <c:v>0.28932250836051521</c:v>
                </c:pt>
                <c:pt idx="286">
                  <c:v>0.29028429340767203</c:v>
                </c:pt>
                <c:pt idx="287">
                  <c:v>0.29726078083342</c:v>
                </c:pt>
                <c:pt idx="288">
                  <c:v>0.27793532333506366</c:v>
                </c:pt>
                <c:pt idx="289">
                  <c:v>0.28501895181640474</c:v>
                </c:pt>
                <c:pt idx="290">
                  <c:v>0.16003851659208596</c:v>
                </c:pt>
                <c:pt idx="291">
                  <c:v>0.1500102058506208</c:v>
                </c:pt>
                <c:pt idx="292">
                  <c:v>0.13548697348977051</c:v>
                </c:pt>
                <c:pt idx="293">
                  <c:v>0.13929318763271509</c:v>
                </c:pt>
                <c:pt idx="294">
                  <c:v>0.14373169070304653</c:v>
                </c:pt>
                <c:pt idx="295">
                  <c:v>0.14321830955583773</c:v>
                </c:pt>
                <c:pt idx="296">
                  <c:v>0.14600494544902948</c:v>
                </c:pt>
                <c:pt idx="297">
                  <c:v>0.14922750889634748</c:v>
                </c:pt>
                <c:pt idx="298">
                  <c:v>0.15356840723061396</c:v>
                </c:pt>
                <c:pt idx="299">
                  <c:v>0.15815497158005209</c:v>
                </c:pt>
                <c:pt idx="300">
                  <c:v>0.1577412336409646</c:v>
                </c:pt>
                <c:pt idx="301">
                  <c:v>0.15664152235997755</c:v>
                </c:pt>
                <c:pt idx="302">
                  <c:v>0.16084415753990028</c:v>
                </c:pt>
                <c:pt idx="303">
                  <c:v>0.16588799843154567</c:v>
                </c:pt>
                <c:pt idx="304">
                  <c:v>0.17133032278674717</c:v>
                </c:pt>
                <c:pt idx="305">
                  <c:v>0.17337654628180274</c:v>
                </c:pt>
                <c:pt idx="306">
                  <c:v>0.15181925477589434</c:v>
                </c:pt>
                <c:pt idx="307">
                  <c:v>0.15640224581375026</c:v>
                </c:pt>
                <c:pt idx="308">
                  <c:v>0.16119690709281198</c:v>
                </c:pt>
                <c:pt idx="309">
                  <c:v>0.16610092827638273</c:v>
                </c:pt>
                <c:pt idx="310">
                  <c:v>0.1581825291919628</c:v>
                </c:pt>
                <c:pt idx="311">
                  <c:v>0.16325843421775479</c:v>
                </c:pt>
                <c:pt idx="312">
                  <c:v>0.16046588558775263</c:v>
                </c:pt>
                <c:pt idx="313">
                  <c:v>0.16337342887782372</c:v>
                </c:pt>
                <c:pt idx="314">
                  <c:v>0.16115461819499571</c:v>
                </c:pt>
                <c:pt idx="315">
                  <c:v>0.16619878439315852</c:v>
                </c:pt>
                <c:pt idx="316">
                  <c:v>0.17103543561284235</c:v>
                </c:pt>
                <c:pt idx="317">
                  <c:v>0.17516489176331282</c:v>
                </c:pt>
                <c:pt idx="318">
                  <c:v>0.17184263088527946</c:v>
                </c:pt>
                <c:pt idx="319">
                  <c:v>0.17707991712748786</c:v>
                </c:pt>
                <c:pt idx="320">
                  <c:v>0.18251403640812036</c:v>
                </c:pt>
                <c:pt idx="321">
                  <c:v>0.1881077730931954</c:v>
                </c:pt>
                <c:pt idx="322">
                  <c:v>0.19127112327056917</c:v>
                </c:pt>
                <c:pt idx="323">
                  <c:v>0.19718931991174055</c:v>
                </c:pt>
                <c:pt idx="324">
                  <c:v>0.19823669236446514</c:v>
                </c:pt>
                <c:pt idx="325">
                  <c:v>0.19689596467117737</c:v>
                </c:pt>
                <c:pt idx="326">
                  <c:v>0.20305634071521564</c:v>
                </c:pt>
                <c:pt idx="327">
                  <c:v>0.20073858274520923</c:v>
                </c:pt>
                <c:pt idx="328">
                  <c:v>0.20089772742912965</c:v>
                </c:pt>
                <c:pt idx="329">
                  <c:v>0.20244936315844633</c:v>
                </c:pt>
                <c:pt idx="330">
                  <c:v>0.20822682266138981</c:v>
                </c:pt>
                <c:pt idx="331">
                  <c:v>0.16464138741960835</c:v>
                </c:pt>
                <c:pt idx="332">
                  <c:v>0.16960166922103023</c:v>
                </c:pt>
                <c:pt idx="333">
                  <c:v>0.17225673093602745</c:v>
                </c:pt>
                <c:pt idx="334">
                  <c:v>0.17271310930945666</c:v>
                </c:pt>
                <c:pt idx="335">
                  <c:v>0.16979749266797672</c:v>
                </c:pt>
                <c:pt idx="336">
                  <c:v>0.16629205066719815</c:v>
                </c:pt>
                <c:pt idx="337">
                  <c:v>0.16513746860078873</c:v>
                </c:pt>
                <c:pt idx="338">
                  <c:v>0.16895361690243266</c:v>
                </c:pt>
                <c:pt idx="339">
                  <c:v>0.17207296527857796</c:v>
                </c:pt>
                <c:pt idx="340">
                  <c:v>0.17685528789744195</c:v>
                </c:pt>
                <c:pt idx="341">
                  <c:v>0.18228973069229856</c:v>
                </c:pt>
                <c:pt idx="342">
                  <c:v>0.18062694694942799</c:v>
                </c:pt>
                <c:pt idx="343">
                  <c:v>0.18184348231603115</c:v>
                </c:pt>
                <c:pt idx="344">
                  <c:v>0.18681171263376753</c:v>
                </c:pt>
                <c:pt idx="345">
                  <c:v>0.19248825947714557</c:v>
                </c:pt>
                <c:pt idx="346">
                  <c:v>0.1958143942292471</c:v>
                </c:pt>
                <c:pt idx="347">
                  <c:v>0.19335653206458861</c:v>
                </c:pt>
                <c:pt idx="348">
                  <c:v>0.18347505997311314</c:v>
                </c:pt>
                <c:pt idx="349">
                  <c:v>0.1869085669664749</c:v>
                </c:pt>
                <c:pt idx="350">
                  <c:v>0.191967079589137</c:v>
                </c:pt>
                <c:pt idx="351">
                  <c:v>0.19299994339247659</c:v>
                </c:pt>
                <c:pt idx="352">
                  <c:v>0.19811991449160124</c:v>
                </c:pt>
                <c:pt idx="353">
                  <c:v>0.20388469861502218</c:v>
                </c:pt>
                <c:pt idx="354">
                  <c:v>0.21026160396342725</c:v>
                </c:pt>
                <c:pt idx="355">
                  <c:v>0.21709163398292933</c:v>
                </c:pt>
                <c:pt idx="356">
                  <c:v>0.21440501911733617</c:v>
                </c:pt>
                <c:pt idx="357">
                  <c:v>0.20732239475778369</c:v>
                </c:pt>
                <c:pt idx="358">
                  <c:v>0.20426791152049592</c:v>
                </c:pt>
                <c:pt idx="359">
                  <c:v>0.20623070976970059</c:v>
                </c:pt>
                <c:pt idx="360">
                  <c:v>0.20853256838787659</c:v>
                </c:pt>
                <c:pt idx="361">
                  <c:v>0.21464217766587876</c:v>
                </c:pt>
                <c:pt idx="362">
                  <c:v>0.21591403392454853</c:v>
                </c:pt>
                <c:pt idx="363">
                  <c:v>0.22262404324368143</c:v>
                </c:pt>
                <c:pt idx="364">
                  <c:v>0.22534238782147625</c:v>
                </c:pt>
                <c:pt idx="365">
                  <c:v>0.23040689648217724</c:v>
                </c:pt>
                <c:pt idx="366">
                  <c:v>0.23642813393923434</c:v>
                </c:pt>
                <c:pt idx="367">
                  <c:v>0.24096891722706193</c:v>
                </c:pt>
                <c:pt idx="368">
                  <c:v>0.24192515829790487</c:v>
                </c:pt>
                <c:pt idx="369">
                  <c:v>0.24791216757074006</c:v>
                </c:pt>
                <c:pt idx="370">
                  <c:v>0.25570297028341898</c:v>
                </c:pt>
                <c:pt idx="371">
                  <c:v>0.25756722847948493</c:v>
                </c:pt>
                <c:pt idx="372">
                  <c:v>0.26272168171825389</c:v>
                </c:pt>
                <c:pt idx="373">
                  <c:v>0.18345022301240568</c:v>
                </c:pt>
                <c:pt idx="374">
                  <c:v>0.18323427946573947</c:v>
                </c:pt>
                <c:pt idx="375">
                  <c:v>0.18770219082411818</c:v>
                </c:pt>
                <c:pt idx="376">
                  <c:v>0.17286984104052605</c:v>
                </c:pt>
                <c:pt idx="377">
                  <c:v>0.17472583847105089</c:v>
                </c:pt>
                <c:pt idx="378">
                  <c:v>0.17882938010900548</c:v>
                </c:pt>
                <c:pt idx="379">
                  <c:v>0.1833724430314489</c:v>
                </c:pt>
                <c:pt idx="380">
                  <c:v>0.17151043344719974</c:v>
                </c:pt>
                <c:pt idx="381">
                  <c:v>0.17636985806311783</c:v>
                </c:pt>
                <c:pt idx="382">
                  <c:v>0.17714016376280228</c:v>
                </c:pt>
                <c:pt idx="383">
                  <c:v>0.18181666481775272</c:v>
                </c:pt>
                <c:pt idx="384">
                  <c:v>0.18738096456524148</c:v>
                </c:pt>
                <c:pt idx="385">
                  <c:v>0.19272639248831802</c:v>
                </c:pt>
                <c:pt idx="386">
                  <c:v>0.19379825302103623</c:v>
                </c:pt>
                <c:pt idx="387">
                  <c:v>0.19971223272677147</c:v>
                </c:pt>
                <c:pt idx="388">
                  <c:v>0.19496605324544863</c:v>
                </c:pt>
                <c:pt idx="389">
                  <c:v>0.19624257164531114</c:v>
                </c:pt>
                <c:pt idx="390">
                  <c:v>0.20189522930279546</c:v>
                </c:pt>
                <c:pt idx="391">
                  <c:v>0.20622153282671488</c:v>
                </c:pt>
                <c:pt idx="392">
                  <c:v>0.20402550535683733</c:v>
                </c:pt>
                <c:pt idx="393">
                  <c:v>0.20865071785991962</c:v>
                </c:pt>
                <c:pt idx="394">
                  <c:v>0.20822167201126043</c:v>
                </c:pt>
                <c:pt idx="395">
                  <c:v>0.21243005954634003</c:v>
                </c:pt>
                <c:pt idx="396">
                  <c:v>0.21825196686551185</c:v>
                </c:pt>
                <c:pt idx="397">
                  <c:v>0.22229314238217276</c:v>
                </c:pt>
                <c:pt idx="398">
                  <c:v>0.22937145147858751</c:v>
                </c:pt>
                <c:pt idx="399">
                  <c:v>0.23240346018451066</c:v>
                </c:pt>
                <c:pt idx="400">
                  <c:v>0.24248224215134567</c:v>
                </c:pt>
                <c:pt idx="401">
                  <c:v>0.23217754875504987</c:v>
                </c:pt>
                <c:pt idx="402">
                  <c:v>0.23887065646584407</c:v>
                </c:pt>
                <c:pt idx="403">
                  <c:v>0.24137163334167377</c:v>
                </c:pt>
                <c:pt idx="404">
                  <c:v>0.24884912360235967</c:v>
                </c:pt>
                <c:pt idx="405">
                  <c:v>0.25670263191193721</c:v>
                </c:pt>
                <c:pt idx="406">
                  <c:v>0.26335128119854057</c:v>
                </c:pt>
                <c:pt idx="407">
                  <c:v>0.27001143833044139</c:v>
                </c:pt>
                <c:pt idx="408">
                  <c:v>0.27429909092511717</c:v>
                </c:pt>
                <c:pt idx="409">
                  <c:v>0.27769721867329283</c:v>
                </c:pt>
                <c:pt idx="410">
                  <c:v>0.28536391797092608</c:v>
                </c:pt>
                <c:pt idx="411">
                  <c:v>0.28955565692986424</c:v>
                </c:pt>
                <c:pt idx="412">
                  <c:v>0.29737527574056227</c:v>
                </c:pt>
                <c:pt idx="413">
                  <c:v>0.29695979005669154</c:v>
                </c:pt>
                <c:pt idx="414">
                  <c:v>0.25560121407083292</c:v>
                </c:pt>
                <c:pt idx="415">
                  <c:v>0.26289822402373209</c:v>
                </c:pt>
                <c:pt idx="416">
                  <c:v>0.27055684947287573</c:v>
                </c:pt>
                <c:pt idx="417">
                  <c:v>0.27659706239316972</c:v>
                </c:pt>
                <c:pt idx="418">
                  <c:v>0.28494467378456584</c:v>
                </c:pt>
                <c:pt idx="419">
                  <c:v>0.28530456330772175</c:v>
                </c:pt>
                <c:pt idx="420">
                  <c:v>0.28266460176487807</c:v>
                </c:pt>
                <c:pt idx="421">
                  <c:v>0.23371246594576714</c:v>
                </c:pt>
                <c:pt idx="422">
                  <c:v>0.24062671609398448</c:v>
                </c:pt>
                <c:pt idx="423">
                  <c:v>0.21818848790857912</c:v>
                </c:pt>
                <c:pt idx="424">
                  <c:v>0.21975626056161435</c:v>
                </c:pt>
                <c:pt idx="425">
                  <c:v>0.22084373843513647</c:v>
                </c:pt>
                <c:pt idx="426">
                  <c:v>0.22404898718238292</c:v>
                </c:pt>
                <c:pt idx="427">
                  <c:v>0.22065772469105752</c:v>
                </c:pt>
                <c:pt idx="428">
                  <c:v>0.22432686955530515</c:v>
                </c:pt>
                <c:pt idx="429">
                  <c:v>0.23138437180171587</c:v>
                </c:pt>
                <c:pt idx="430">
                  <c:v>0.23803914868280662</c:v>
                </c:pt>
                <c:pt idx="431">
                  <c:v>0.24296256126833585</c:v>
                </c:pt>
                <c:pt idx="432">
                  <c:v>0.25020536419893202</c:v>
                </c:pt>
                <c:pt idx="433">
                  <c:v>0.23128121754786268</c:v>
                </c:pt>
                <c:pt idx="434">
                  <c:v>0.2211705690845033</c:v>
                </c:pt>
                <c:pt idx="435">
                  <c:v>0.22824295132724703</c:v>
                </c:pt>
                <c:pt idx="436">
                  <c:v>0.22335293336492015</c:v>
                </c:pt>
                <c:pt idx="437">
                  <c:v>0.21672799571140566</c:v>
                </c:pt>
                <c:pt idx="438">
                  <c:v>0.22331710305215832</c:v>
                </c:pt>
                <c:pt idx="439">
                  <c:v>0.23039678129983479</c:v>
                </c:pt>
                <c:pt idx="440">
                  <c:v>0.23604141833707568</c:v>
                </c:pt>
                <c:pt idx="441">
                  <c:v>0.24254551936633251</c:v>
                </c:pt>
                <c:pt idx="442">
                  <c:v>0.2417144769499876</c:v>
                </c:pt>
                <c:pt idx="443">
                  <c:v>0.24925721849394</c:v>
                </c:pt>
                <c:pt idx="444">
                  <c:v>0.24831492733011942</c:v>
                </c:pt>
                <c:pt idx="445">
                  <c:v>0.25582039666565415</c:v>
                </c:pt>
                <c:pt idx="446">
                  <c:v>0.26366049632035615</c:v>
                </c:pt>
                <c:pt idx="447">
                  <c:v>0.26602016214411667</c:v>
                </c:pt>
                <c:pt idx="448">
                  <c:v>0.27133651340406956</c:v>
                </c:pt>
                <c:pt idx="449">
                  <c:v>0.27882800002611513</c:v>
                </c:pt>
                <c:pt idx="450">
                  <c:v>0.2876124492896121</c:v>
                </c:pt>
                <c:pt idx="451">
                  <c:v>0.29686243052540506</c:v>
                </c:pt>
                <c:pt idx="452">
                  <c:v>0.3035559267602061</c:v>
                </c:pt>
                <c:pt idx="453">
                  <c:v>0.31302250425123523</c:v>
                </c:pt>
                <c:pt idx="454">
                  <c:v>0.32160288306522872</c:v>
                </c:pt>
                <c:pt idx="455">
                  <c:v>0.32436868399408042</c:v>
                </c:pt>
                <c:pt idx="456">
                  <c:v>0.33334937106442902</c:v>
                </c:pt>
                <c:pt idx="457">
                  <c:v>0.25657755093463908</c:v>
                </c:pt>
                <c:pt idx="458">
                  <c:v>0.26439056782746695</c:v>
                </c:pt>
                <c:pt idx="459">
                  <c:v>0.27213841610043865</c:v>
                </c:pt>
                <c:pt idx="460">
                  <c:v>0.25036843655273394</c:v>
                </c:pt>
                <c:pt idx="461">
                  <c:v>0.25816964146203458</c:v>
                </c:pt>
                <c:pt idx="462">
                  <c:v>0.26565641667541534</c:v>
                </c:pt>
                <c:pt idx="463">
                  <c:v>0.27225054186888098</c:v>
                </c:pt>
                <c:pt idx="464">
                  <c:v>0.27180410872576477</c:v>
                </c:pt>
                <c:pt idx="465">
                  <c:v>0.25633197774663768</c:v>
                </c:pt>
                <c:pt idx="466">
                  <c:v>0.257468217595342</c:v>
                </c:pt>
                <c:pt idx="467">
                  <c:v>0.25884865142411057</c:v>
                </c:pt>
                <c:pt idx="468">
                  <c:v>0.25509247407341779</c:v>
                </c:pt>
                <c:pt idx="469">
                  <c:v>0.25147194639528181</c:v>
                </c:pt>
                <c:pt idx="470">
                  <c:v>0.252890890696578</c:v>
                </c:pt>
                <c:pt idx="471">
                  <c:v>0.26065987140581348</c:v>
                </c:pt>
                <c:pt idx="472">
                  <c:v>0.26825853269342914</c:v>
                </c:pt>
                <c:pt idx="473">
                  <c:v>0.27639849035153252</c:v>
                </c:pt>
                <c:pt idx="474">
                  <c:v>0.28490782884783544</c:v>
                </c:pt>
                <c:pt idx="475">
                  <c:v>0.29091652997304812</c:v>
                </c:pt>
                <c:pt idx="476">
                  <c:v>0.29339529177856322</c:v>
                </c:pt>
                <c:pt idx="477">
                  <c:v>0.28573813023258521</c:v>
                </c:pt>
                <c:pt idx="478">
                  <c:v>0.23841428106400747</c:v>
                </c:pt>
                <c:pt idx="479">
                  <c:v>0.24333854573538005</c:v>
                </c:pt>
                <c:pt idx="480">
                  <c:v>0.25050752724154596</c:v>
                </c:pt>
                <c:pt idx="481">
                  <c:v>0.23902149591085539</c:v>
                </c:pt>
                <c:pt idx="482">
                  <c:v>0.2452907726234029</c:v>
                </c:pt>
                <c:pt idx="483">
                  <c:v>0.25225764177857135</c:v>
                </c:pt>
                <c:pt idx="484">
                  <c:v>0.24908927967920069</c:v>
                </c:pt>
                <c:pt idx="485">
                  <c:v>0.22475413584002174</c:v>
                </c:pt>
                <c:pt idx="486">
                  <c:v>0.23102730483408795</c:v>
                </c:pt>
                <c:pt idx="487">
                  <c:v>0.21652836417233118</c:v>
                </c:pt>
                <c:pt idx="488">
                  <c:v>0.22194921462833089</c:v>
                </c:pt>
                <c:pt idx="489">
                  <c:v>0.22750079441626095</c:v>
                </c:pt>
                <c:pt idx="490">
                  <c:v>0.23205022438369224</c:v>
                </c:pt>
                <c:pt idx="491">
                  <c:v>0.2281432060104473</c:v>
                </c:pt>
                <c:pt idx="492">
                  <c:v>0.22917112473337503</c:v>
                </c:pt>
                <c:pt idx="493">
                  <c:v>0.23472619345802978</c:v>
                </c:pt>
                <c:pt idx="494">
                  <c:v>0.2399941773324038</c:v>
                </c:pt>
                <c:pt idx="495">
                  <c:v>0.23288412364698879</c:v>
                </c:pt>
                <c:pt idx="496">
                  <c:v>0.23455408652782664</c:v>
                </c:pt>
                <c:pt idx="497">
                  <c:v>0.24160566208512599</c:v>
                </c:pt>
                <c:pt idx="498">
                  <c:v>0.2249362335442914</c:v>
                </c:pt>
                <c:pt idx="499">
                  <c:v>0.23054994274676469</c:v>
                </c:pt>
                <c:pt idx="500">
                  <c:v>0.2362013132028607</c:v>
                </c:pt>
                <c:pt idx="501">
                  <c:v>0.23184071726593281</c:v>
                </c:pt>
                <c:pt idx="502">
                  <c:v>0.22837675955044817</c:v>
                </c:pt>
                <c:pt idx="503">
                  <c:v>0.17605921812918532</c:v>
                </c:pt>
                <c:pt idx="504">
                  <c:v>0.18077264410720215</c:v>
                </c:pt>
                <c:pt idx="505">
                  <c:v>0.17910931967004981</c:v>
                </c:pt>
                <c:pt idx="506">
                  <c:v>0.18196368638543414</c:v>
                </c:pt>
                <c:pt idx="507">
                  <c:v>0.16501941535399323</c:v>
                </c:pt>
                <c:pt idx="508">
                  <c:v>0.16651526071172584</c:v>
                </c:pt>
                <c:pt idx="509">
                  <c:v>0.16300113962248999</c:v>
                </c:pt>
                <c:pt idx="510">
                  <c:v>0.16818934366505725</c:v>
                </c:pt>
                <c:pt idx="511">
                  <c:v>0.17270759520723164</c:v>
                </c:pt>
                <c:pt idx="512">
                  <c:v>0.16160100906170263</c:v>
                </c:pt>
                <c:pt idx="513">
                  <c:v>0.160147518613698</c:v>
                </c:pt>
                <c:pt idx="514">
                  <c:v>0.16511587395057811</c:v>
                </c:pt>
                <c:pt idx="515">
                  <c:v>0.17053554619307718</c:v>
                </c:pt>
                <c:pt idx="516">
                  <c:v>0.1683780805172736</c:v>
                </c:pt>
                <c:pt idx="517">
                  <c:v>0.17338227932334288</c:v>
                </c:pt>
                <c:pt idx="518">
                  <c:v>0.1756734609374398</c:v>
                </c:pt>
                <c:pt idx="519">
                  <c:v>0.17785835156308663</c:v>
                </c:pt>
                <c:pt idx="520">
                  <c:v>0.18337494265246462</c:v>
                </c:pt>
                <c:pt idx="521">
                  <c:v>0.1881917565556544</c:v>
                </c:pt>
                <c:pt idx="522">
                  <c:v>0.19240743880977587</c:v>
                </c:pt>
                <c:pt idx="523">
                  <c:v>0.19590220452641488</c:v>
                </c:pt>
                <c:pt idx="524">
                  <c:v>0.20140067288040697</c:v>
                </c:pt>
                <c:pt idx="525">
                  <c:v>0.20731479752393414</c:v>
                </c:pt>
                <c:pt idx="526">
                  <c:v>0.21326776747362639</c:v>
                </c:pt>
                <c:pt idx="527">
                  <c:v>0.20798656347562314</c:v>
                </c:pt>
                <c:pt idx="528">
                  <c:v>0.20460969782883548</c:v>
                </c:pt>
                <c:pt idx="529">
                  <c:v>0.20105751832091365</c:v>
                </c:pt>
                <c:pt idx="530">
                  <c:v>0.20786015633816091</c:v>
                </c:pt>
                <c:pt idx="531">
                  <c:v>0.21165423925474738</c:v>
                </c:pt>
                <c:pt idx="532">
                  <c:v>0.21635057048375722</c:v>
                </c:pt>
                <c:pt idx="533">
                  <c:v>0.22314574507225618</c:v>
                </c:pt>
                <c:pt idx="534">
                  <c:v>0.20098300274053055</c:v>
                </c:pt>
                <c:pt idx="535">
                  <c:v>0.20429192848994451</c:v>
                </c:pt>
                <c:pt idx="536">
                  <c:v>0.20821980434822726</c:v>
                </c:pt>
                <c:pt idx="537">
                  <c:v>0.21042934874288521</c:v>
                </c:pt>
                <c:pt idx="538">
                  <c:v>0.1968499217073317</c:v>
                </c:pt>
                <c:pt idx="539">
                  <c:v>0.2012427722550125</c:v>
                </c:pt>
                <c:pt idx="540">
                  <c:v>0.20377283222241538</c:v>
                </c:pt>
                <c:pt idx="541">
                  <c:v>0.21008282443782336</c:v>
                </c:pt>
                <c:pt idx="542">
                  <c:v>0.21315066757414675</c:v>
                </c:pt>
                <c:pt idx="543">
                  <c:v>0.2188188268549861</c:v>
                </c:pt>
                <c:pt idx="544">
                  <c:v>0.22496128815211469</c:v>
                </c:pt>
                <c:pt idx="545">
                  <c:v>0.23081162087014381</c:v>
                </c:pt>
                <c:pt idx="546">
                  <c:v>0.23382755441161671</c:v>
                </c:pt>
                <c:pt idx="547">
                  <c:v>0.2348758515136308</c:v>
                </c:pt>
                <c:pt idx="548">
                  <c:v>0.2395345473651265</c:v>
                </c:pt>
                <c:pt idx="549">
                  <c:v>0.24626222577131102</c:v>
                </c:pt>
                <c:pt idx="550">
                  <c:v>0.25383149239298697</c:v>
                </c:pt>
                <c:pt idx="551">
                  <c:v>0.24186614605662551</c:v>
                </c:pt>
                <c:pt idx="552">
                  <c:v>0.24937743273317689</c:v>
                </c:pt>
                <c:pt idx="553">
                  <c:v>0.25606586975563245</c:v>
                </c:pt>
                <c:pt idx="554">
                  <c:v>0.26155863061260443</c:v>
                </c:pt>
                <c:pt idx="555">
                  <c:v>0.26817978454571695</c:v>
                </c:pt>
                <c:pt idx="556">
                  <c:v>0.27050690507460678</c:v>
                </c:pt>
                <c:pt idx="557">
                  <c:v>0.26482072251198502</c:v>
                </c:pt>
                <c:pt idx="558">
                  <c:v>0.26806984700224618</c:v>
                </c:pt>
                <c:pt idx="559">
                  <c:v>0.2762916528169842</c:v>
                </c:pt>
                <c:pt idx="560">
                  <c:v>0.28298128732916655</c:v>
                </c:pt>
                <c:pt idx="561">
                  <c:v>0.29158328090572966</c:v>
                </c:pt>
                <c:pt idx="562">
                  <c:v>0.2912858136212817</c:v>
                </c:pt>
                <c:pt idx="563">
                  <c:v>0.30032634769687111</c:v>
                </c:pt>
                <c:pt idx="564">
                  <c:v>0.30965710455905093</c:v>
                </c:pt>
                <c:pt idx="565">
                  <c:v>0.3181625342534749</c:v>
                </c:pt>
                <c:pt idx="566">
                  <c:v>0.30648536756683714</c:v>
                </c:pt>
                <c:pt idx="567">
                  <c:v>0.29144368972026913</c:v>
                </c:pt>
                <c:pt idx="568">
                  <c:v>0.26510226149807498</c:v>
                </c:pt>
                <c:pt idx="569">
                  <c:v>0.273648024245363</c:v>
                </c:pt>
                <c:pt idx="570">
                  <c:v>0.26305489930939763</c:v>
                </c:pt>
                <c:pt idx="571">
                  <c:v>0.26454886930684363</c:v>
                </c:pt>
                <c:pt idx="572">
                  <c:v>0.26927413748357309</c:v>
                </c:pt>
                <c:pt idx="573">
                  <c:v>0.2775163134837671</c:v>
                </c:pt>
                <c:pt idx="574">
                  <c:v>0.28552916048063026</c:v>
                </c:pt>
                <c:pt idx="575">
                  <c:v>0.29293297962487092</c:v>
                </c:pt>
                <c:pt idx="576">
                  <c:v>0.30112241043033</c:v>
                </c:pt>
                <c:pt idx="577">
                  <c:v>0.284402917035666</c:v>
                </c:pt>
                <c:pt idx="578">
                  <c:v>0.28756041270403382</c:v>
                </c:pt>
                <c:pt idx="579">
                  <c:v>0.27707302239881176</c:v>
                </c:pt>
                <c:pt idx="580">
                  <c:v>0.27322834490360609</c:v>
                </c:pt>
                <c:pt idx="581">
                  <c:v>0.27743324847274226</c:v>
                </c:pt>
                <c:pt idx="582">
                  <c:v>0.28095672682533851</c:v>
                </c:pt>
                <c:pt idx="583">
                  <c:v>0.28988177631577206</c:v>
                </c:pt>
                <c:pt idx="584">
                  <c:v>0.2972533823223128</c:v>
                </c:pt>
                <c:pt idx="585">
                  <c:v>0.30523452733521</c:v>
                </c:pt>
                <c:pt idx="586">
                  <c:v>0.31080291811408861</c:v>
                </c:pt>
                <c:pt idx="587">
                  <c:v>0.30945795166306289</c:v>
                </c:pt>
                <c:pt idx="588">
                  <c:v>0.31861135332952756</c:v>
                </c:pt>
                <c:pt idx="589">
                  <c:v>0.31816682392906942</c:v>
                </c:pt>
                <c:pt idx="590">
                  <c:v>0.32225757394016014</c:v>
                </c:pt>
                <c:pt idx="591">
                  <c:v>0.32525754258184053</c:v>
                </c:pt>
                <c:pt idx="592">
                  <c:v>0.32890875471688308</c:v>
                </c:pt>
                <c:pt idx="593">
                  <c:v>0.33787424594401966</c:v>
                </c:pt>
                <c:pt idx="594">
                  <c:v>0.34819333182563467</c:v>
                </c:pt>
                <c:pt idx="595">
                  <c:v>0.35569080639198575</c:v>
                </c:pt>
                <c:pt idx="596">
                  <c:v>0.34455721546873325</c:v>
                </c:pt>
                <c:pt idx="597">
                  <c:v>0.34936278685397693</c:v>
                </c:pt>
                <c:pt idx="598">
                  <c:v>0.35667858448645395</c:v>
                </c:pt>
                <c:pt idx="599">
                  <c:v>0.33638181038847864</c:v>
                </c:pt>
                <c:pt idx="600">
                  <c:v>0.3448869975367031</c:v>
                </c:pt>
                <c:pt idx="601">
                  <c:v>0.35429205533809666</c:v>
                </c:pt>
                <c:pt idx="602">
                  <c:v>0.34418528878784116</c:v>
                </c:pt>
                <c:pt idx="603">
                  <c:v>0.34959144867769032</c:v>
                </c:pt>
                <c:pt idx="604">
                  <c:v>0.36025226642494995</c:v>
                </c:pt>
                <c:pt idx="605">
                  <c:v>0.37132846571761474</c:v>
                </c:pt>
                <c:pt idx="606">
                  <c:v>0.38199314716400362</c:v>
                </c:pt>
                <c:pt idx="607">
                  <c:v>0.37969371592866796</c:v>
                </c:pt>
                <c:pt idx="608">
                  <c:v>0.38506577836406075</c:v>
                </c:pt>
                <c:pt idx="609">
                  <c:v>0.39182589139278051</c:v>
                </c:pt>
                <c:pt idx="610">
                  <c:v>0.40371589417391202</c:v>
                </c:pt>
                <c:pt idx="611">
                  <c:v>0.40671832125460117</c:v>
                </c:pt>
                <c:pt idx="612">
                  <c:v>0.42014383236570113</c:v>
                </c:pt>
                <c:pt idx="613">
                  <c:v>0.41762392882863264</c:v>
                </c:pt>
                <c:pt idx="614">
                  <c:v>0.42989005739772407</c:v>
                </c:pt>
                <c:pt idx="615">
                  <c:v>0.4352663772624375</c:v>
                </c:pt>
                <c:pt idx="616">
                  <c:v>0.42683887122502573</c:v>
                </c:pt>
                <c:pt idx="617">
                  <c:v>0.43787867331531904</c:v>
                </c:pt>
                <c:pt idx="618">
                  <c:v>0.44111074629481661</c:v>
                </c:pt>
                <c:pt idx="619">
                  <c:v>0.42840279460193287</c:v>
                </c:pt>
                <c:pt idx="620">
                  <c:v>0.42892988019214329</c:v>
                </c:pt>
                <c:pt idx="621">
                  <c:v>0.4427607270205538</c:v>
                </c:pt>
                <c:pt idx="622">
                  <c:v>0.45222364333455883</c:v>
                </c:pt>
                <c:pt idx="623">
                  <c:v>0.44286953863879552</c:v>
                </c:pt>
                <c:pt idx="624">
                  <c:v>0.45221459639737482</c:v>
                </c:pt>
                <c:pt idx="625">
                  <c:v>0.42698528666798158</c:v>
                </c:pt>
                <c:pt idx="626">
                  <c:v>0.43646359302955628</c:v>
                </c:pt>
                <c:pt idx="627">
                  <c:v>0.44965158128361554</c:v>
                </c:pt>
                <c:pt idx="628">
                  <c:v>0.45295601833295179</c:v>
                </c:pt>
                <c:pt idx="629">
                  <c:v>0.46546445208898829</c:v>
                </c:pt>
                <c:pt idx="630">
                  <c:v>0.47916587764207103</c:v>
                </c:pt>
                <c:pt idx="631">
                  <c:v>0.48882520897234882</c:v>
                </c:pt>
                <c:pt idx="632">
                  <c:v>0.4905757691462731</c:v>
                </c:pt>
                <c:pt idx="633">
                  <c:v>0.5061202947203024</c:v>
                </c:pt>
                <c:pt idx="634">
                  <c:v>0.51963361829879906</c:v>
                </c:pt>
                <c:pt idx="635">
                  <c:v>0.53411905229678203</c:v>
                </c:pt>
                <c:pt idx="636">
                  <c:v>0.52440646228773335</c:v>
                </c:pt>
                <c:pt idx="637">
                  <c:v>0.54027397281825351</c:v>
                </c:pt>
                <c:pt idx="638">
                  <c:v>0.55810997956967534</c:v>
                </c:pt>
                <c:pt idx="639">
                  <c:v>0.56834737523471468</c:v>
                </c:pt>
                <c:pt idx="640">
                  <c:v>0.58355852560269184</c:v>
                </c:pt>
                <c:pt idx="641">
                  <c:v>0.59936553763616796</c:v>
                </c:pt>
                <c:pt idx="642">
                  <c:v>0.61755237325527534</c:v>
                </c:pt>
                <c:pt idx="643">
                  <c:v>0.6346249815129209</c:v>
                </c:pt>
                <c:pt idx="644">
                  <c:v>0.64399955981121593</c:v>
                </c:pt>
                <c:pt idx="645">
                  <c:v>0.63913604326713747</c:v>
                </c:pt>
                <c:pt idx="646">
                  <c:v>0.65993408553572808</c:v>
                </c:pt>
                <c:pt idx="647">
                  <c:v>0.67400842942274375</c:v>
                </c:pt>
                <c:pt idx="648">
                  <c:v>0.6662239737778336</c:v>
                </c:pt>
                <c:pt idx="649">
                  <c:v>0.65207400971841478</c:v>
                </c:pt>
                <c:pt idx="650">
                  <c:v>0.66987187192433861</c:v>
                </c:pt>
                <c:pt idx="651">
                  <c:v>0.65581759185986044</c:v>
                </c:pt>
                <c:pt idx="652">
                  <c:v>0.6336264936129945</c:v>
                </c:pt>
                <c:pt idx="653">
                  <c:v>0.59761286527598079</c:v>
                </c:pt>
                <c:pt idx="654">
                  <c:v>0.57956332589689785</c:v>
                </c:pt>
                <c:pt idx="655">
                  <c:v>0.36453570565738602</c:v>
                </c:pt>
                <c:pt idx="656">
                  <c:v>0.27100491933989634</c:v>
                </c:pt>
                <c:pt idx="657">
                  <c:v>0.22593460810841234</c:v>
                </c:pt>
                <c:pt idx="658">
                  <c:v>0.23205401654146376</c:v>
                </c:pt>
                <c:pt idx="659">
                  <c:v>0.22061082526807627</c:v>
                </c:pt>
                <c:pt idx="660">
                  <c:v>0.22749369735418692</c:v>
                </c:pt>
                <c:pt idx="661">
                  <c:v>0.2306045803007826</c:v>
                </c:pt>
                <c:pt idx="662">
                  <c:v>0.23762547082486121</c:v>
                </c:pt>
                <c:pt idx="663">
                  <c:v>0.23335601368166525</c:v>
                </c:pt>
                <c:pt idx="664">
                  <c:v>0.24075546491523919</c:v>
                </c:pt>
                <c:pt idx="665">
                  <c:v>0.24070216720385221</c:v>
                </c:pt>
                <c:pt idx="666">
                  <c:v>0.23209121328428867</c:v>
                </c:pt>
                <c:pt idx="667">
                  <c:v>0.2367841314166928</c:v>
                </c:pt>
                <c:pt idx="668">
                  <c:v>0.24350929534424304</c:v>
                </c:pt>
                <c:pt idx="669">
                  <c:v>0.24592070388344928</c:v>
                </c:pt>
                <c:pt idx="670">
                  <c:v>0.25266118003894134</c:v>
                </c:pt>
                <c:pt idx="671">
                  <c:v>0.25480385333001654</c:v>
                </c:pt>
                <c:pt idx="672">
                  <c:v>0.26278340377742593</c:v>
                </c:pt>
                <c:pt idx="673">
                  <c:v>0.27032567427256926</c:v>
                </c:pt>
                <c:pt idx="674">
                  <c:v>0.26260280842974021</c:v>
                </c:pt>
                <c:pt idx="675">
                  <c:v>0.27049179110455518</c:v>
                </c:pt>
                <c:pt idx="676">
                  <c:v>0.27837341381224684</c:v>
                </c:pt>
                <c:pt idx="677">
                  <c:v>0.28276643964157055</c:v>
                </c:pt>
                <c:pt idx="678">
                  <c:v>0.28993267736158246</c:v>
                </c:pt>
                <c:pt idx="679">
                  <c:v>0.29770641101097217</c:v>
                </c:pt>
                <c:pt idx="680">
                  <c:v>0.2792620740140494</c:v>
                </c:pt>
                <c:pt idx="681">
                  <c:v>0.23063286350940426</c:v>
                </c:pt>
                <c:pt idx="682">
                  <c:v>0.2372864488183879</c:v>
                </c:pt>
                <c:pt idx="683">
                  <c:v>0.23211868320587647</c:v>
                </c:pt>
                <c:pt idx="684">
                  <c:v>0.2291730165281099</c:v>
                </c:pt>
                <c:pt idx="685">
                  <c:v>0.23246009239114637</c:v>
                </c:pt>
                <c:pt idx="686">
                  <c:v>0.23924436435103419</c:v>
                </c:pt>
                <c:pt idx="687">
                  <c:v>0.241468895506217</c:v>
                </c:pt>
                <c:pt idx="688">
                  <c:v>0.24751568506786378</c:v>
                </c:pt>
                <c:pt idx="689">
                  <c:v>0.24832871063977466</c:v>
                </c:pt>
                <c:pt idx="690">
                  <c:v>0.25143042260532922</c:v>
                </c:pt>
                <c:pt idx="691">
                  <c:v>0.25046894499359657</c:v>
                </c:pt>
                <c:pt idx="692">
                  <c:v>0.25347483470408505</c:v>
                </c:pt>
                <c:pt idx="693">
                  <c:v>0.24493746962416318</c:v>
                </c:pt>
                <c:pt idx="694">
                  <c:v>0.25252096131368296</c:v>
                </c:pt>
                <c:pt idx="695">
                  <c:v>0.26022835779098441</c:v>
                </c:pt>
                <c:pt idx="696">
                  <c:v>0.25667491778215151</c:v>
                </c:pt>
                <c:pt idx="697">
                  <c:v>0.25202595702057023</c:v>
                </c:pt>
                <c:pt idx="698">
                  <c:v>0.25897665022310506</c:v>
                </c:pt>
                <c:pt idx="699">
                  <c:v>0.26412381640578325</c:v>
                </c:pt>
                <c:pt idx="700">
                  <c:v>0.26960704233284388</c:v>
                </c:pt>
                <c:pt idx="701">
                  <c:v>0.21849921992155966</c:v>
                </c:pt>
                <c:pt idx="702">
                  <c:v>0.21190631672955204</c:v>
                </c:pt>
                <c:pt idx="703">
                  <c:v>0.21489422316515636</c:v>
                </c:pt>
                <c:pt idx="704">
                  <c:v>0.22103743504347906</c:v>
                </c:pt>
                <c:pt idx="705">
                  <c:v>0.22791959692195785</c:v>
                </c:pt>
                <c:pt idx="706">
                  <c:v>0.234273260206601</c:v>
                </c:pt>
                <c:pt idx="707">
                  <c:v>0.24116353927215484</c:v>
                </c:pt>
                <c:pt idx="708">
                  <c:v>0.24781171156748627</c:v>
                </c:pt>
                <c:pt idx="709">
                  <c:v>0.24901104550826922</c:v>
                </c:pt>
                <c:pt idx="710">
                  <c:v>0.25335256890870533</c:v>
                </c:pt>
                <c:pt idx="711">
                  <c:v>0.2566348992719486</c:v>
                </c:pt>
                <c:pt idx="712">
                  <c:v>0.2633305893243556</c:v>
                </c:pt>
                <c:pt idx="713">
                  <c:v>0.27071441204692792</c:v>
                </c:pt>
                <c:pt idx="714">
                  <c:v>0.27296179631694151</c:v>
                </c:pt>
                <c:pt idx="715">
                  <c:v>0.28070759924180205</c:v>
                </c:pt>
                <c:pt idx="716">
                  <c:v>0.28918178160452779</c:v>
                </c:pt>
                <c:pt idx="717">
                  <c:v>0.29877587516470766</c:v>
                </c:pt>
                <c:pt idx="718">
                  <c:v>0.27939810021100375</c:v>
                </c:pt>
                <c:pt idx="719">
                  <c:v>0.28685237357399623</c:v>
                </c:pt>
                <c:pt idx="720">
                  <c:v>0.29340821327757338</c:v>
                </c:pt>
                <c:pt idx="721">
                  <c:v>0.29607751088564316</c:v>
                </c:pt>
                <c:pt idx="722">
                  <c:v>0.2943659076388741</c:v>
                </c:pt>
                <c:pt idx="723">
                  <c:v>0.30070708900331888</c:v>
                </c:pt>
                <c:pt idx="724">
                  <c:v>0.28368792492334838</c:v>
                </c:pt>
                <c:pt idx="725">
                  <c:v>0.2918908271011712</c:v>
                </c:pt>
                <c:pt idx="726">
                  <c:v>0.29015035823140356</c:v>
                </c:pt>
                <c:pt idx="727">
                  <c:v>0.27421317751885016</c:v>
                </c:pt>
                <c:pt idx="728">
                  <c:v>0.28217692862549504</c:v>
                </c:pt>
                <c:pt idx="729">
                  <c:v>0.29009121625871215</c:v>
                </c:pt>
                <c:pt idx="730">
                  <c:v>0.29920339796257023</c:v>
                </c:pt>
                <c:pt idx="731">
                  <c:v>0.30874918420837105</c:v>
                </c:pt>
                <c:pt idx="732">
                  <c:v>0.31641842788840324</c:v>
                </c:pt>
                <c:pt idx="733">
                  <c:v>0.32536764010242791</c:v>
                </c:pt>
                <c:pt idx="734">
                  <c:v>0.33521387254606994</c:v>
                </c:pt>
                <c:pt idx="735">
                  <c:v>0.34040533507793164</c:v>
                </c:pt>
                <c:pt idx="736">
                  <c:v>0.34001345551379708</c:v>
                </c:pt>
                <c:pt idx="737">
                  <c:v>0.35096282151264618</c:v>
                </c:pt>
                <c:pt idx="738">
                  <c:v>0.35781368594462065</c:v>
                </c:pt>
                <c:pt idx="739">
                  <c:v>0.36467335449020377</c:v>
                </c:pt>
                <c:pt idx="740">
                  <c:v>0.37746741840327375</c:v>
                </c:pt>
                <c:pt idx="741">
                  <c:v>0.27459674996831407</c:v>
                </c:pt>
                <c:pt idx="742">
                  <c:v>0.28289620805835963</c:v>
                </c:pt>
                <c:pt idx="743">
                  <c:v>0.26716002101128167</c:v>
                </c:pt>
                <c:pt idx="744">
                  <c:v>0.27544245693947417</c:v>
                </c:pt>
                <c:pt idx="745">
                  <c:v>0.27849652250588097</c:v>
                </c:pt>
                <c:pt idx="746">
                  <c:v>0.27720808275416231</c:v>
                </c:pt>
                <c:pt idx="747">
                  <c:v>0.28511437705988479</c:v>
                </c:pt>
                <c:pt idx="748">
                  <c:v>0.2906171040769252</c:v>
                </c:pt>
                <c:pt idx="749">
                  <c:v>0.29575780422324194</c:v>
                </c:pt>
                <c:pt idx="750">
                  <c:v>0.29573000818839296</c:v>
                </c:pt>
                <c:pt idx="751">
                  <c:v>0.28661978658411152</c:v>
                </c:pt>
                <c:pt idx="752">
                  <c:v>0.29579303601280343</c:v>
                </c:pt>
                <c:pt idx="753">
                  <c:v>0.2881359451510091</c:v>
                </c:pt>
                <c:pt idx="754">
                  <c:v>0.29724943201851362</c:v>
                </c:pt>
                <c:pt idx="755">
                  <c:v>0.27250021611826181</c:v>
                </c:pt>
                <c:pt idx="756">
                  <c:v>0.27715692543342763</c:v>
                </c:pt>
                <c:pt idx="757">
                  <c:v>0.27201451093416568</c:v>
                </c:pt>
                <c:pt idx="758">
                  <c:v>0.27599535054991675</c:v>
                </c:pt>
                <c:pt idx="759">
                  <c:v>0.27281966891061571</c:v>
                </c:pt>
                <c:pt idx="760">
                  <c:v>0.28080568105191328</c:v>
                </c:pt>
                <c:pt idx="761">
                  <c:v>0.25294133888088582</c:v>
                </c:pt>
                <c:pt idx="762">
                  <c:v>0.26045781130645212</c:v>
                </c:pt>
                <c:pt idx="763">
                  <c:v>0.26242302814712831</c:v>
                </c:pt>
                <c:pt idx="764">
                  <c:v>0.26783603669307876</c:v>
                </c:pt>
                <c:pt idx="765">
                  <c:v>0.27218078205990853</c:v>
                </c:pt>
                <c:pt idx="766">
                  <c:v>0.2744103082266714</c:v>
                </c:pt>
                <c:pt idx="767">
                  <c:v>0.28215441625791338</c:v>
                </c:pt>
                <c:pt idx="768">
                  <c:v>0.28811679686747982</c:v>
                </c:pt>
                <c:pt idx="769">
                  <c:v>0.27521880571867352</c:v>
                </c:pt>
                <c:pt idx="770">
                  <c:v>0.28317661335561239</c:v>
                </c:pt>
                <c:pt idx="771">
                  <c:v>0.29255883753983997</c:v>
                </c:pt>
                <c:pt idx="772">
                  <c:v>0.23119124897089161</c:v>
                </c:pt>
                <c:pt idx="773">
                  <c:v>0.23806554347837761</c:v>
                </c:pt>
                <c:pt idx="774">
                  <c:v>0.24234318740028216</c:v>
                </c:pt>
                <c:pt idx="775">
                  <c:v>0.24683748288386476</c:v>
                </c:pt>
                <c:pt idx="776">
                  <c:v>0.24404032313535642</c:v>
                </c:pt>
                <c:pt idx="777">
                  <c:v>0.25100931448605751</c:v>
                </c:pt>
                <c:pt idx="778">
                  <c:v>0.25866209626456943</c:v>
                </c:pt>
                <c:pt idx="779">
                  <c:v>0.26491929653895707</c:v>
                </c:pt>
                <c:pt idx="780">
                  <c:v>0.26948457124551767</c:v>
                </c:pt>
                <c:pt idx="781">
                  <c:v>0.27308880376582911</c:v>
                </c:pt>
                <c:pt idx="782">
                  <c:v>0.28092255290863977</c:v>
                </c:pt>
                <c:pt idx="783">
                  <c:v>0.24266973242896805</c:v>
                </c:pt>
                <c:pt idx="784">
                  <c:v>0.24888520507919876</c:v>
                </c:pt>
                <c:pt idx="785">
                  <c:v>0.24966995894985597</c:v>
                </c:pt>
                <c:pt idx="786">
                  <c:v>0.25520990561521734</c:v>
                </c:pt>
                <c:pt idx="787">
                  <c:v>0.25529696828431986</c:v>
                </c:pt>
                <c:pt idx="788">
                  <c:v>0.24315266663214066</c:v>
                </c:pt>
                <c:pt idx="789">
                  <c:v>0.25050251021284997</c:v>
                </c:pt>
                <c:pt idx="790">
                  <c:v>0.23154726595763225</c:v>
                </c:pt>
                <c:pt idx="791">
                  <c:v>0.23134029207768164</c:v>
                </c:pt>
                <c:pt idx="792">
                  <c:v>0.23715092522279549</c:v>
                </c:pt>
                <c:pt idx="793">
                  <c:v>0.24330732045105116</c:v>
                </c:pt>
                <c:pt idx="794">
                  <c:v>0.25005667649580809</c:v>
                </c:pt>
                <c:pt idx="795">
                  <c:v>0.25735218003284949</c:v>
                </c:pt>
                <c:pt idx="796">
                  <c:v>0.26476871947171943</c:v>
                </c:pt>
                <c:pt idx="797">
                  <c:v>0.27164588298971948</c:v>
                </c:pt>
                <c:pt idx="798">
                  <c:v>0.27699861339319815</c:v>
                </c:pt>
                <c:pt idx="799">
                  <c:v>0.28041395190864593</c:v>
                </c:pt>
                <c:pt idx="800">
                  <c:v>0.28862324688309232</c:v>
                </c:pt>
                <c:pt idx="801">
                  <c:v>0.29423383389690283</c:v>
                </c:pt>
                <c:pt idx="802">
                  <c:v>0.29930195191637954</c:v>
                </c:pt>
                <c:pt idx="803">
                  <c:v>0.305974367085735</c:v>
                </c:pt>
                <c:pt idx="804">
                  <c:v>0.30856193993479053</c:v>
                </c:pt>
                <c:pt idx="805">
                  <c:v>0.31811646508758068</c:v>
                </c:pt>
                <c:pt idx="806">
                  <c:v>0.32822661999075992</c:v>
                </c:pt>
                <c:pt idx="807">
                  <c:v>0.33512040728364256</c:v>
                </c:pt>
                <c:pt idx="808">
                  <c:v>0.34459342262931275</c:v>
                </c:pt>
                <c:pt idx="809">
                  <c:v>0.349472075982732</c:v>
                </c:pt>
                <c:pt idx="810">
                  <c:v>0.30480796220717243</c:v>
                </c:pt>
                <c:pt idx="811">
                  <c:v>0.30609931837260446</c:v>
                </c:pt>
                <c:pt idx="812">
                  <c:v>0.31456808151718496</c:v>
                </c:pt>
                <c:pt idx="813">
                  <c:v>0.27348199643324644</c:v>
                </c:pt>
                <c:pt idx="814">
                  <c:v>0.28161156450193625</c:v>
                </c:pt>
                <c:pt idx="815">
                  <c:v>0.29041866581999209</c:v>
                </c:pt>
                <c:pt idx="816">
                  <c:v>0.29927149393991026</c:v>
                </c:pt>
                <c:pt idx="817">
                  <c:v>0.29931302936715543</c:v>
                </c:pt>
                <c:pt idx="818">
                  <c:v>0.30009957501096651</c:v>
                </c:pt>
                <c:pt idx="819">
                  <c:v>0.30705838408537139</c:v>
                </c:pt>
                <c:pt idx="820">
                  <c:v>0.31706086863196109</c:v>
                </c:pt>
                <c:pt idx="821">
                  <c:v>0.31096122007260391</c:v>
                </c:pt>
                <c:pt idx="822">
                  <c:v>0.28240373841330507</c:v>
                </c:pt>
                <c:pt idx="823">
                  <c:v>0.29097101377601342</c:v>
                </c:pt>
                <c:pt idx="824">
                  <c:v>0.29522214920257961</c:v>
                </c:pt>
                <c:pt idx="825">
                  <c:v>0.3045463092420983</c:v>
                </c:pt>
                <c:pt idx="826">
                  <c:v>0.3134681342021976</c:v>
                </c:pt>
                <c:pt idx="827">
                  <c:v>0.32296763636086429</c:v>
                </c:pt>
                <c:pt idx="828">
                  <c:v>0.32356678718199161</c:v>
                </c:pt>
                <c:pt idx="829">
                  <c:v>0.33402736543341238</c:v>
                </c:pt>
                <c:pt idx="830">
                  <c:v>0.33030674023399842</c:v>
                </c:pt>
                <c:pt idx="831">
                  <c:v>0.33308207023680853</c:v>
                </c:pt>
                <c:pt idx="832">
                  <c:v>0.33693420885715819</c:v>
                </c:pt>
                <c:pt idx="833">
                  <c:v>0.32243119531247194</c:v>
                </c:pt>
                <c:pt idx="834">
                  <c:v>0.33235328602120356</c:v>
                </c:pt>
                <c:pt idx="835">
                  <c:v>0.34317217321958482</c:v>
                </c:pt>
                <c:pt idx="836">
                  <c:v>0.34428124521599324</c:v>
                </c:pt>
                <c:pt idx="837">
                  <c:v>0.33514214448009894</c:v>
                </c:pt>
                <c:pt idx="838">
                  <c:v>0.33622900074959322</c:v>
                </c:pt>
                <c:pt idx="839">
                  <c:v>0.34650147175962287</c:v>
                </c:pt>
                <c:pt idx="840">
                  <c:v>0.35514876794651029</c:v>
                </c:pt>
                <c:pt idx="841">
                  <c:v>0.36576871598032812</c:v>
                </c:pt>
                <c:pt idx="842">
                  <c:v>0.37157276469707201</c:v>
                </c:pt>
                <c:pt idx="843">
                  <c:v>0.35227205228324449</c:v>
                </c:pt>
                <c:pt idx="844">
                  <c:v>0.36333496703816087</c:v>
                </c:pt>
                <c:pt idx="845">
                  <c:v>0.37326598499783603</c:v>
                </c:pt>
                <c:pt idx="846">
                  <c:v>0.38456497853054744</c:v>
                </c:pt>
                <c:pt idx="847">
                  <c:v>0.38415859106322742</c:v>
                </c:pt>
                <c:pt idx="848">
                  <c:v>0.35193646909639603</c:v>
                </c:pt>
                <c:pt idx="849">
                  <c:v>0.34154862517727974</c:v>
                </c:pt>
                <c:pt idx="850">
                  <c:v>0.30001995243294177</c:v>
                </c:pt>
                <c:pt idx="851">
                  <c:v>0.23970682415296951</c:v>
                </c:pt>
                <c:pt idx="852">
                  <c:v>0.24505195829220733</c:v>
                </c:pt>
                <c:pt idx="853">
                  <c:v>0.24643383821886578</c:v>
                </c:pt>
                <c:pt idx="854">
                  <c:v>0.24976712627719677</c:v>
                </c:pt>
                <c:pt idx="855">
                  <c:v>0.25242902843247017</c:v>
                </c:pt>
                <c:pt idx="856">
                  <c:v>0.25884816025716001</c:v>
                </c:pt>
                <c:pt idx="857">
                  <c:v>0.26588061795822471</c:v>
                </c:pt>
                <c:pt idx="858">
                  <c:v>0.24625078050197483</c:v>
                </c:pt>
                <c:pt idx="859">
                  <c:v>0.24811482259962844</c:v>
                </c:pt>
                <c:pt idx="860">
                  <c:v>0.25583341042289887</c:v>
                </c:pt>
                <c:pt idx="861">
                  <c:v>0.26278034342260925</c:v>
                </c:pt>
                <c:pt idx="862">
                  <c:v>0.27089037063378429</c:v>
                </c:pt>
                <c:pt idx="863">
                  <c:v>0.27986220041853482</c:v>
                </c:pt>
                <c:pt idx="864">
                  <c:v>0.25623116736186252</c:v>
                </c:pt>
                <c:pt idx="865">
                  <c:v>0.26274098859070122</c:v>
                </c:pt>
                <c:pt idx="866">
                  <c:v>0.26895698339531215</c:v>
                </c:pt>
                <c:pt idx="867">
                  <c:v>0.27169642524577747</c:v>
                </c:pt>
                <c:pt idx="868">
                  <c:v>0.27726037308714535</c:v>
                </c:pt>
                <c:pt idx="869">
                  <c:v>0.26325091217890206</c:v>
                </c:pt>
                <c:pt idx="870">
                  <c:v>0.26689297869038364</c:v>
                </c:pt>
                <c:pt idx="871">
                  <c:v>0.26591901558250541</c:v>
                </c:pt>
                <c:pt idx="872">
                  <c:v>0.25655997841948591</c:v>
                </c:pt>
                <c:pt idx="873">
                  <c:v>0.26403173789445827</c:v>
                </c:pt>
                <c:pt idx="874">
                  <c:v>0.2702734520365403</c:v>
                </c:pt>
                <c:pt idx="875">
                  <c:v>0.26526926941390988</c:v>
                </c:pt>
                <c:pt idx="876">
                  <c:v>0.27135657654660611</c:v>
                </c:pt>
                <c:pt idx="877">
                  <c:v>0.27045544311499869</c:v>
                </c:pt>
                <c:pt idx="878">
                  <c:v>0.23928341673626274</c:v>
                </c:pt>
                <c:pt idx="879">
                  <c:v>0.2464069368119679</c:v>
                </c:pt>
                <c:pt idx="880">
                  <c:v>0.2522723510298982</c:v>
                </c:pt>
                <c:pt idx="881">
                  <c:v>0.25943898454366571</c:v>
                </c:pt>
                <c:pt idx="882">
                  <c:v>0.26586814898232014</c:v>
                </c:pt>
                <c:pt idx="883">
                  <c:v>0.26759499453327645</c:v>
                </c:pt>
                <c:pt idx="884">
                  <c:v>0.27547631569381081</c:v>
                </c:pt>
                <c:pt idx="885">
                  <c:v>0.27083127943842417</c:v>
                </c:pt>
                <c:pt idx="886">
                  <c:v>0.25901764528400223</c:v>
                </c:pt>
                <c:pt idx="887">
                  <c:v>0.26667154160779566</c:v>
                </c:pt>
                <c:pt idx="888">
                  <c:v>0.26352205638788917</c:v>
                </c:pt>
                <c:pt idx="889">
                  <c:v>0.27010848704669832</c:v>
                </c:pt>
                <c:pt idx="890">
                  <c:v>0.26805503356446581</c:v>
                </c:pt>
                <c:pt idx="891">
                  <c:v>0.27614574235285155</c:v>
                </c:pt>
                <c:pt idx="892">
                  <c:v>0.27521218647278278</c:v>
                </c:pt>
                <c:pt idx="893">
                  <c:v>0.27929352978217986</c:v>
                </c:pt>
                <c:pt idx="894">
                  <c:v>0.25518149375540722</c:v>
                </c:pt>
                <c:pt idx="895">
                  <c:v>0.25999415357814337</c:v>
                </c:pt>
                <c:pt idx="896">
                  <c:v>0.266635096416728</c:v>
                </c:pt>
                <c:pt idx="897">
                  <c:v>0.26709204471677439</c:v>
                </c:pt>
                <c:pt idx="898">
                  <c:v>0.27191338387862501</c:v>
                </c:pt>
                <c:pt idx="899">
                  <c:v>0.27675389788719768</c:v>
                </c:pt>
                <c:pt idx="900">
                  <c:v>0.28287312894845007</c:v>
                </c:pt>
                <c:pt idx="901">
                  <c:v>0.2685321751144934</c:v>
                </c:pt>
                <c:pt idx="902">
                  <c:v>0.27099614049087373</c:v>
                </c:pt>
                <c:pt idx="903">
                  <c:v>0.27424148670074372</c:v>
                </c:pt>
                <c:pt idx="904">
                  <c:v>0.27608182336466369</c:v>
                </c:pt>
                <c:pt idx="905">
                  <c:v>0.28401279327658013</c:v>
                </c:pt>
                <c:pt idx="906">
                  <c:v>0.26071680526007912</c:v>
                </c:pt>
                <c:pt idx="907">
                  <c:v>0.26896812381720936</c:v>
                </c:pt>
                <c:pt idx="908">
                  <c:v>0.26990062399813997</c:v>
                </c:pt>
                <c:pt idx="909">
                  <c:v>0.2777713258686958</c:v>
                </c:pt>
                <c:pt idx="910">
                  <c:v>0.25519612185131479</c:v>
                </c:pt>
                <c:pt idx="911">
                  <c:v>0.26330121557834318</c:v>
                </c:pt>
                <c:pt idx="912">
                  <c:v>0.26666662008221048</c:v>
                </c:pt>
                <c:pt idx="913">
                  <c:v>0.26398499809107756</c:v>
                </c:pt>
                <c:pt idx="914">
                  <c:v>0.27186709794050251</c:v>
                </c:pt>
                <c:pt idx="915">
                  <c:v>0.27167384273163209</c:v>
                </c:pt>
                <c:pt idx="916">
                  <c:v>0.27991817407254427</c:v>
                </c:pt>
                <c:pt idx="917">
                  <c:v>0.28773414900094252</c:v>
                </c:pt>
                <c:pt idx="918">
                  <c:v>0.29268576034894989</c:v>
                </c:pt>
                <c:pt idx="919">
                  <c:v>0.29652606185351887</c:v>
                </c:pt>
                <c:pt idx="920">
                  <c:v>0.30383112999250678</c:v>
                </c:pt>
                <c:pt idx="921">
                  <c:v>0.30785034109481191</c:v>
                </c:pt>
                <c:pt idx="922">
                  <c:v>0.31668194568473795</c:v>
                </c:pt>
                <c:pt idx="923">
                  <c:v>0.26806459307017577</c:v>
                </c:pt>
                <c:pt idx="924">
                  <c:v>0.24710254945456803</c:v>
                </c:pt>
                <c:pt idx="925">
                  <c:v>0.20243642286639629</c:v>
                </c:pt>
                <c:pt idx="926">
                  <c:v>0.20873331132086717</c:v>
                </c:pt>
                <c:pt idx="927">
                  <c:v>0.21128202118592143</c:v>
                </c:pt>
                <c:pt idx="928">
                  <c:v>0.21772110440610165</c:v>
                </c:pt>
                <c:pt idx="929">
                  <c:v>0.22101529349741253</c:v>
                </c:pt>
                <c:pt idx="930">
                  <c:v>0.22716962340523522</c:v>
                </c:pt>
                <c:pt idx="931">
                  <c:v>0.23297264414347926</c:v>
                </c:pt>
                <c:pt idx="932">
                  <c:v>0.23083394085847625</c:v>
                </c:pt>
                <c:pt idx="933">
                  <c:v>0.2305107500176061</c:v>
                </c:pt>
                <c:pt idx="934">
                  <c:v>0.23359045667615433</c:v>
                </c:pt>
                <c:pt idx="935">
                  <c:v>0.2370686914127858</c:v>
                </c:pt>
                <c:pt idx="936">
                  <c:v>0.23444988200810007</c:v>
                </c:pt>
                <c:pt idx="937">
                  <c:v>0.17162341035655426</c:v>
                </c:pt>
                <c:pt idx="938">
                  <c:v>0.17668509475336838</c:v>
                </c:pt>
                <c:pt idx="939">
                  <c:v>0.18212994494045925</c:v>
                </c:pt>
                <c:pt idx="940">
                  <c:v>0.18224384797995996</c:v>
                </c:pt>
                <c:pt idx="941">
                  <c:v>0.15188489791421392</c:v>
                </c:pt>
                <c:pt idx="942">
                  <c:v>0.1543069947508143</c:v>
                </c:pt>
                <c:pt idx="943">
                  <c:v>0.15720396512249193</c:v>
                </c:pt>
                <c:pt idx="944">
                  <c:v>0.16207537246068673</c:v>
                </c:pt>
                <c:pt idx="945">
                  <c:v>0.16616440132244534</c:v>
                </c:pt>
                <c:pt idx="946">
                  <c:v>0.1629724223738096</c:v>
                </c:pt>
                <c:pt idx="947">
                  <c:v>0.14201665683584694</c:v>
                </c:pt>
                <c:pt idx="948">
                  <c:v>0.13802846856147946</c:v>
                </c:pt>
                <c:pt idx="949">
                  <c:v>0.13843441360068096</c:v>
                </c:pt>
                <c:pt idx="950">
                  <c:v>0.13417585771664917</c:v>
                </c:pt>
                <c:pt idx="951">
                  <c:v>0.12399605403520594</c:v>
                </c:pt>
                <c:pt idx="952">
                  <c:v>0.12746817402216512</c:v>
                </c:pt>
                <c:pt idx="953">
                  <c:v>0.12565825942816536</c:v>
                </c:pt>
                <c:pt idx="954">
                  <c:v>0.11442705320055557</c:v>
                </c:pt>
                <c:pt idx="955">
                  <c:v>0.11698613497342564</c:v>
                </c:pt>
                <c:pt idx="956">
                  <c:v>0.11098981187731941</c:v>
                </c:pt>
                <c:pt idx="957">
                  <c:v>0.11304595838625563</c:v>
                </c:pt>
                <c:pt idx="958">
                  <c:v>0.11654338088102253</c:v>
                </c:pt>
                <c:pt idx="959">
                  <c:v>0.11670967649200713</c:v>
                </c:pt>
                <c:pt idx="960">
                  <c:v>0.11819969261067848</c:v>
                </c:pt>
                <c:pt idx="961">
                  <c:v>0.12160780381386246</c:v>
                </c:pt>
                <c:pt idx="962">
                  <c:v>0.11844320794023933</c:v>
                </c:pt>
                <c:pt idx="963">
                  <c:v>0.11291563484355531</c:v>
                </c:pt>
                <c:pt idx="964">
                  <c:v>0.11488445129162431</c:v>
                </c:pt>
                <c:pt idx="965">
                  <c:v>0.11045763460483972</c:v>
                </c:pt>
                <c:pt idx="966">
                  <c:v>0.11357379273375161</c:v>
                </c:pt>
                <c:pt idx="967">
                  <c:v>0.11579980120314888</c:v>
                </c:pt>
                <c:pt idx="968">
                  <c:v>0.11939777846147125</c:v>
                </c:pt>
                <c:pt idx="969">
                  <c:v>0.12296252159655835</c:v>
                </c:pt>
                <c:pt idx="970">
                  <c:v>0.12660259124122095</c:v>
                </c:pt>
                <c:pt idx="971">
                  <c:v>0.12931490953793237</c:v>
                </c:pt>
                <c:pt idx="972">
                  <c:v>0.13300357561501902</c:v>
                </c:pt>
                <c:pt idx="973">
                  <c:v>0.13202220574973803</c:v>
                </c:pt>
                <c:pt idx="974">
                  <c:v>0.13484909903865405</c:v>
                </c:pt>
                <c:pt idx="975">
                  <c:v>0.13826506726832077</c:v>
                </c:pt>
                <c:pt idx="976">
                  <c:v>0.12483599855365407</c:v>
                </c:pt>
                <c:pt idx="977">
                  <c:v>0.12790239437274656</c:v>
                </c:pt>
                <c:pt idx="978">
                  <c:v>0.13158912565077552</c:v>
                </c:pt>
                <c:pt idx="979">
                  <c:v>0.13382025798314068</c:v>
                </c:pt>
                <c:pt idx="980">
                  <c:v>0.13648796676146102</c:v>
                </c:pt>
                <c:pt idx="981">
                  <c:v>0.14077808432178845</c:v>
                </c:pt>
                <c:pt idx="982">
                  <c:v>0.1447771914746695</c:v>
                </c:pt>
                <c:pt idx="983">
                  <c:v>0.14570073608737519</c:v>
                </c:pt>
                <c:pt idx="984">
                  <c:v>0.14505807231889109</c:v>
                </c:pt>
                <c:pt idx="985">
                  <c:v>0.14553958206612405</c:v>
                </c:pt>
                <c:pt idx="986">
                  <c:v>0.14297625587426385</c:v>
                </c:pt>
                <c:pt idx="987">
                  <c:v>0.14414772652179617</c:v>
                </c:pt>
                <c:pt idx="988">
                  <c:v>0.148313949065491</c:v>
                </c:pt>
                <c:pt idx="989">
                  <c:v>0.15287014654775877</c:v>
                </c:pt>
                <c:pt idx="990">
                  <c:v>0.11216440616580109</c:v>
                </c:pt>
                <c:pt idx="991">
                  <c:v>0.11527883556727797</c:v>
                </c:pt>
                <c:pt idx="992">
                  <c:v>0.11874642600675352</c:v>
                </c:pt>
                <c:pt idx="993">
                  <c:v>0.12217987751478637</c:v>
                </c:pt>
                <c:pt idx="994">
                  <c:v>0.11263566300278112</c:v>
                </c:pt>
                <c:pt idx="995">
                  <c:v>0.11616169745108358</c:v>
                </c:pt>
                <c:pt idx="996">
                  <c:v>0.11940769121326407</c:v>
                </c:pt>
                <c:pt idx="997">
                  <c:v>0.12048767702052705</c:v>
                </c:pt>
                <c:pt idx="998">
                  <c:v>0.12388684023582776</c:v>
                </c:pt>
                <c:pt idx="999">
                  <c:v>0.12773655442990769</c:v>
                </c:pt>
                <c:pt idx="1000">
                  <c:v>0.13006131417397579</c:v>
                </c:pt>
                <c:pt idx="1001">
                  <c:v>0.13381423250967731</c:v>
                </c:pt>
                <c:pt idx="1002">
                  <c:v>0.10917601872571965</c:v>
                </c:pt>
                <c:pt idx="1003">
                  <c:v>0.1092264261999904</c:v>
                </c:pt>
                <c:pt idx="1004">
                  <c:v>0.10367740280081246</c:v>
                </c:pt>
                <c:pt idx="1005">
                  <c:v>0.10547147463833247</c:v>
                </c:pt>
                <c:pt idx="1006">
                  <c:v>8.9079829098315091E-2</c:v>
                </c:pt>
                <c:pt idx="1007">
                  <c:v>8.9386968854858473E-2</c:v>
                </c:pt>
                <c:pt idx="1008">
                  <c:v>7.3851591888347501E-2</c:v>
                </c:pt>
                <c:pt idx="1009">
                  <c:v>7.6064339868253575E-2</c:v>
                </c:pt>
                <c:pt idx="1010">
                  <c:v>7.7962460441011086E-2</c:v>
                </c:pt>
                <c:pt idx="1011">
                  <c:v>8.0381122444109304E-2</c:v>
                </c:pt>
                <c:pt idx="1012">
                  <c:v>8.2799217101766936E-2</c:v>
                </c:pt>
                <c:pt idx="1013">
                  <c:v>8.5385647351240934E-2</c:v>
                </c:pt>
                <c:pt idx="1014">
                  <c:v>8.7992687233961503E-2</c:v>
                </c:pt>
                <c:pt idx="1015">
                  <c:v>8.2967200213776446E-2</c:v>
                </c:pt>
                <c:pt idx="1016">
                  <c:v>8.4799478960763619E-2</c:v>
                </c:pt>
                <c:pt idx="1017">
                  <c:v>7.3174044928607185E-2</c:v>
                </c:pt>
                <c:pt idx="1018">
                  <c:v>7.4469633718288242E-2</c:v>
                </c:pt>
                <c:pt idx="1019">
                  <c:v>7.1925826407155433E-2</c:v>
                </c:pt>
                <c:pt idx="1020">
                  <c:v>7.2963082998058676E-2</c:v>
                </c:pt>
                <c:pt idx="1021">
                  <c:v>5.9892357016793053E-2</c:v>
                </c:pt>
                <c:pt idx="1022">
                  <c:v>5.6617329440617127E-2</c:v>
                </c:pt>
                <c:pt idx="1023">
                  <c:v>5.672668185336379E-2</c:v>
                </c:pt>
                <c:pt idx="1024">
                  <c:v>5.3991010885913598E-2</c:v>
                </c:pt>
                <c:pt idx="1025">
                  <c:v>5.5429100267126281E-2</c:v>
                </c:pt>
                <c:pt idx="1026">
                  <c:v>5.4605628944014079E-2</c:v>
                </c:pt>
                <c:pt idx="1027">
                  <c:v>5.5388273308788108E-2</c:v>
                </c:pt>
                <c:pt idx="1028">
                  <c:v>5.655718987364574E-2</c:v>
                </c:pt>
                <c:pt idx="1029">
                  <c:v>5.6531670191494292E-2</c:v>
                </c:pt>
                <c:pt idx="1030">
                  <c:v>5.7815041056407196E-2</c:v>
                </c:pt>
                <c:pt idx="1031">
                  <c:v>5.2574021489571611E-2</c:v>
                </c:pt>
                <c:pt idx="1032">
                  <c:v>5.3405986780747011E-2</c:v>
                </c:pt>
                <c:pt idx="1033">
                  <c:v>4.6382802278686748E-2</c:v>
                </c:pt>
                <c:pt idx="1034">
                  <c:v>4.690405279546736E-2</c:v>
                </c:pt>
                <c:pt idx="1035">
                  <c:v>4.8079758861861964E-2</c:v>
                </c:pt>
                <c:pt idx="1036">
                  <c:v>4.9268555875514083E-2</c:v>
                </c:pt>
                <c:pt idx="1037">
                  <c:v>4.861043881049916E-2</c:v>
                </c:pt>
                <c:pt idx="1038">
                  <c:v>3.745080765216463E-2</c:v>
                </c:pt>
                <c:pt idx="1039">
                  <c:v>3.8367164079589441E-2</c:v>
                </c:pt>
                <c:pt idx="1040">
                  <c:v>3.7606326246445825E-2</c:v>
                </c:pt>
                <c:pt idx="1041">
                  <c:v>3.7197487456198962E-2</c:v>
                </c:pt>
                <c:pt idx="1042">
                  <c:v>3.7750051536882594E-2</c:v>
                </c:pt>
                <c:pt idx="1043">
                  <c:v>3.8242680598712782E-2</c:v>
                </c:pt>
                <c:pt idx="1044">
                  <c:v>3.9141968514404407E-2</c:v>
                </c:pt>
                <c:pt idx="1045">
                  <c:v>4.0266381872957419E-2</c:v>
                </c:pt>
                <c:pt idx="1046">
                  <c:v>4.1396131749018301E-2</c:v>
                </c:pt>
                <c:pt idx="1047">
                  <c:v>4.2678367186635757E-2</c:v>
                </c:pt>
                <c:pt idx="1048">
                  <c:v>4.398491292983079E-2</c:v>
                </c:pt>
                <c:pt idx="1049">
                  <c:v>4.3898409375031415E-2</c:v>
                </c:pt>
                <c:pt idx="1050">
                  <c:v>4.5284362264572338E-2</c:v>
                </c:pt>
                <c:pt idx="1051">
                  <c:v>4.6396893976269997E-2</c:v>
                </c:pt>
                <c:pt idx="1052">
                  <c:v>4.7951642241064511E-2</c:v>
                </c:pt>
                <c:pt idx="1053">
                  <c:v>4.9281690965850458E-2</c:v>
                </c:pt>
                <c:pt idx="1054">
                  <c:v>5.040568421136938E-2</c:v>
                </c:pt>
                <c:pt idx="1055">
                  <c:v>5.0261087029724885E-2</c:v>
                </c:pt>
                <c:pt idx="1056">
                  <c:v>4.6706728524135321E-2</c:v>
                </c:pt>
                <c:pt idx="1057">
                  <c:v>4.8153825920825857E-2</c:v>
                </c:pt>
                <c:pt idx="1058">
                  <c:v>4.9610816423078345E-2</c:v>
                </c:pt>
                <c:pt idx="1059">
                  <c:v>5.1170436110140036E-2</c:v>
                </c:pt>
                <c:pt idx="1060">
                  <c:v>5.2529514457101072E-2</c:v>
                </c:pt>
                <c:pt idx="1061">
                  <c:v>5.3847030109391722E-2</c:v>
                </c:pt>
                <c:pt idx="1062">
                  <c:v>5.5540880196412692E-2</c:v>
                </c:pt>
                <c:pt idx="1063">
                  <c:v>5.723306094044537E-2</c:v>
                </c:pt>
                <c:pt idx="1064">
                  <c:v>5.8276019100765589E-2</c:v>
                </c:pt>
                <c:pt idx="1065">
                  <c:v>5.7970385601759628E-2</c:v>
                </c:pt>
                <c:pt idx="1066">
                  <c:v>5.8477506809066063E-2</c:v>
                </c:pt>
                <c:pt idx="1067">
                  <c:v>6.0092197987965772E-2</c:v>
                </c:pt>
                <c:pt idx="1068">
                  <c:v>6.0608875118010684E-2</c:v>
                </c:pt>
                <c:pt idx="1069">
                  <c:v>6.0526049808000269E-2</c:v>
                </c:pt>
                <c:pt idx="1070">
                  <c:v>6.0822719525748865E-2</c:v>
                </c:pt>
                <c:pt idx="1071">
                  <c:v>6.1951694980049134E-2</c:v>
                </c:pt>
                <c:pt idx="1072">
                  <c:v>5.7883089015545834E-2</c:v>
                </c:pt>
                <c:pt idx="1073">
                  <c:v>5.799809540257865E-2</c:v>
                </c:pt>
                <c:pt idx="1074">
                  <c:v>5.9832761830205784E-2</c:v>
                </c:pt>
                <c:pt idx="1075">
                  <c:v>5.9513881190602108E-2</c:v>
                </c:pt>
                <c:pt idx="1076">
                  <c:v>6.1377531849003776E-2</c:v>
                </c:pt>
                <c:pt idx="1077">
                  <c:v>6.2631661211093051E-2</c:v>
                </c:pt>
                <c:pt idx="1078">
                  <c:v>6.3331950422183106E-2</c:v>
                </c:pt>
                <c:pt idx="1079">
                  <c:v>6.3194101868167901E-2</c:v>
                </c:pt>
                <c:pt idx="1080">
                  <c:v>6.5118228114350279E-2</c:v>
                </c:pt>
                <c:pt idx="1081">
                  <c:v>6.7166525501673208E-2</c:v>
                </c:pt>
                <c:pt idx="1082">
                  <c:v>6.9253107040892561E-2</c:v>
                </c:pt>
                <c:pt idx="1083">
                  <c:v>7.106002112119511E-2</c:v>
                </c:pt>
                <c:pt idx="1084">
                  <c:v>7.0578058803724711E-2</c:v>
                </c:pt>
                <c:pt idx="1085">
                  <c:v>7.0316158548058283E-2</c:v>
                </c:pt>
                <c:pt idx="1086">
                  <c:v>6.8543072768561766E-2</c:v>
                </c:pt>
                <c:pt idx="1087">
                  <c:v>7.0652078840074586E-2</c:v>
                </c:pt>
                <c:pt idx="1088">
                  <c:v>7.2648940938120216E-2</c:v>
                </c:pt>
                <c:pt idx="1089">
                  <c:v>7.0272257055136012E-2</c:v>
                </c:pt>
                <c:pt idx="1090">
                  <c:v>6.596532980397965E-2</c:v>
                </c:pt>
                <c:pt idx="1091">
                  <c:v>6.7747873617705331E-2</c:v>
                </c:pt>
                <c:pt idx="1092">
                  <c:v>6.423412754909115E-2</c:v>
                </c:pt>
                <c:pt idx="1093">
                  <c:v>5.9429688432778731E-2</c:v>
                </c:pt>
                <c:pt idx="1094">
                  <c:v>6.1193368186330616E-2</c:v>
                </c:pt>
                <c:pt idx="1095">
                  <c:v>5.8506573828680998E-2</c:v>
                </c:pt>
                <c:pt idx="1096">
                  <c:v>6.0256572487580415E-2</c:v>
                </c:pt>
                <c:pt idx="1097">
                  <c:v>6.060739716088237E-2</c:v>
                </c:pt>
                <c:pt idx="1098">
                  <c:v>6.2389775855225822E-2</c:v>
                </c:pt>
                <c:pt idx="1099">
                  <c:v>6.4106725536293374E-2</c:v>
                </c:pt>
                <c:pt idx="1100">
                  <c:v>6.6104469198058805E-2</c:v>
                </c:pt>
                <c:pt idx="1101">
                  <c:v>6.5048253304399298E-2</c:v>
                </c:pt>
                <c:pt idx="1102">
                  <c:v>6.7060443339574352E-2</c:v>
                </c:pt>
                <c:pt idx="1103">
                  <c:v>6.826600282067663E-2</c:v>
                </c:pt>
                <c:pt idx="1104">
                  <c:v>7.0403208793975283E-2</c:v>
                </c:pt>
                <c:pt idx="1105">
                  <c:v>6.6544542615109739E-2</c:v>
                </c:pt>
                <c:pt idx="1106">
                  <c:v>6.7338877578476897E-2</c:v>
                </c:pt>
                <c:pt idx="1107">
                  <c:v>6.0192945165882195E-2</c:v>
                </c:pt>
                <c:pt idx="1108">
                  <c:v>6.1141207089433006E-2</c:v>
                </c:pt>
                <c:pt idx="1109">
                  <c:v>3.9198296453367865E-2</c:v>
                </c:pt>
                <c:pt idx="1110">
                  <c:v>4.0413840766570723E-2</c:v>
                </c:pt>
                <c:pt idx="1111">
                  <c:v>4.037983306252977E-2</c:v>
                </c:pt>
                <c:pt idx="1112">
                  <c:v>4.0765904344922825E-2</c:v>
                </c:pt>
                <c:pt idx="1113">
                  <c:v>4.2039295802552043E-2</c:v>
                </c:pt>
                <c:pt idx="1114">
                  <c:v>4.3167604659470241E-2</c:v>
                </c:pt>
                <c:pt idx="1115">
                  <c:v>4.2816297003470852E-2</c:v>
                </c:pt>
                <c:pt idx="1116">
                  <c:v>4.3421199224884889E-2</c:v>
                </c:pt>
                <c:pt idx="1117">
                  <c:v>4.0849370666531819E-2</c:v>
                </c:pt>
                <c:pt idx="1118">
                  <c:v>3.3616994445728125E-2</c:v>
                </c:pt>
                <c:pt idx="1119">
                  <c:v>3.4464564593063823E-2</c:v>
                </c:pt>
                <c:pt idx="1120">
                  <c:v>3.4935682110514989E-2</c:v>
                </c:pt>
                <c:pt idx="1121">
                  <c:v>3.6031724918137387E-2</c:v>
                </c:pt>
                <c:pt idx="1122">
                  <c:v>3.7147084289224717E-2</c:v>
                </c:pt>
                <c:pt idx="1123">
                  <c:v>3.813414352263244E-2</c:v>
                </c:pt>
                <c:pt idx="1124">
                  <c:v>3.9146576807540516E-2</c:v>
                </c:pt>
                <c:pt idx="1125">
                  <c:v>3.992627888539365E-2</c:v>
                </c:pt>
                <c:pt idx="1126">
                  <c:v>4.0002128938257719E-2</c:v>
                </c:pt>
                <c:pt idx="1127">
                  <c:v>4.0573535517262137E-2</c:v>
                </c:pt>
                <c:pt idx="1128">
                  <c:v>3.8898170038259607E-2</c:v>
                </c:pt>
                <c:pt idx="1129">
                  <c:v>3.8612044360751219E-2</c:v>
                </c:pt>
                <c:pt idx="1130">
                  <c:v>3.9822758499908385E-2</c:v>
                </c:pt>
                <c:pt idx="1131">
                  <c:v>4.0838484956030048E-2</c:v>
                </c:pt>
                <c:pt idx="1132">
                  <c:v>4.2094294759104374E-2</c:v>
                </c:pt>
                <c:pt idx="1133">
                  <c:v>4.2085295644502883E-2</c:v>
                </c:pt>
                <c:pt idx="1134">
                  <c:v>3.8552672676800168E-2</c:v>
                </c:pt>
                <c:pt idx="1135">
                  <c:v>3.8825872866604223E-2</c:v>
                </c:pt>
                <c:pt idx="1136">
                  <c:v>4.0040398098520835E-2</c:v>
                </c:pt>
                <c:pt idx="1137">
                  <c:v>3.9113566123000015E-2</c:v>
                </c:pt>
                <c:pt idx="1138">
                  <c:v>4.0104395864590865E-2</c:v>
                </c:pt>
                <c:pt idx="1139">
                  <c:v>4.0591828846773391E-2</c:v>
                </c:pt>
                <c:pt idx="1140">
                  <c:v>4.1746961460514161E-2</c:v>
                </c:pt>
                <c:pt idx="1141">
                  <c:v>4.2971417969317027E-2</c:v>
                </c:pt>
                <c:pt idx="1142">
                  <c:v>4.4240886714226345E-2</c:v>
                </c:pt>
                <c:pt idx="1143">
                  <c:v>4.5601058884707515E-2</c:v>
                </c:pt>
                <c:pt idx="1144">
                  <c:v>4.4326410488803335E-2</c:v>
                </c:pt>
                <c:pt idx="1145">
                  <c:v>4.5351514112854728E-2</c:v>
                </c:pt>
                <c:pt idx="1146">
                  <c:v>4.6132989623031216E-2</c:v>
                </c:pt>
                <c:pt idx="1147">
                  <c:v>4.6798121864522722E-2</c:v>
                </c:pt>
                <c:pt idx="1148">
                  <c:v>4.826609753997467E-2</c:v>
                </c:pt>
                <c:pt idx="1149">
                  <c:v>4.9788968842729348E-2</c:v>
                </c:pt>
                <c:pt idx="1150">
                  <c:v>4.9311018051356112E-2</c:v>
                </c:pt>
                <c:pt idx="1151">
                  <c:v>5.0694579726768087E-2</c:v>
                </c:pt>
                <c:pt idx="1152">
                  <c:v>5.0180812763962281E-2</c:v>
                </c:pt>
                <c:pt idx="1153">
                  <c:v>5.0640688525400539E-2</c:v>
                </c:pt>
                <c:pt idx="1154">
                  <c:v>5.2191339899430374E-2</c:v>
                </c:pt>
                <c:pt idx="1155">
                  <c:v>5.2422064235521142E-2</c:v>
                </c:pt>
                <c:pt idx="1156">
                  <c:v>5.3135577848457807E-2</c:v>
                </c:pt>
                <c:pt idx="1157">
                  <c:v>5.4046140957931268E-2</c:v>
                </c:pt>
                <c:pt idx="1158">
                  <c:v>5.5327493313212975E-2</c:v>
                </c:pt>
                <c:pt idx="1159">
                  <c:v>5.6606211461257022E-2</c:v>
                </c:pt>
                <c:pt idx="1160">
                  <c:v>5.5346394122480463E-2</c:v>
                </c:pt>
                <c:pt idx="1161">
                  <c:v>5.6620878751764629E-2</c:v>
                </c:pt>
                <c:pt idx="1162">
                  <c:v>5.822029483491406E-2</c:v>
                </c:pt>
                <c:pt idx="1163">
                  <c:v>5.8114785340863694E-2</c:v>
                </c:pt>
                <c:pt idx="1164">
                  <c:v>5.991632750889047E-2</c:v>
                </c:pt>
                <c:pt idx="1165">
                  <c:v>6.1266511636147082E-2</c:v>
                </c:pt>
                <c:pt idx="1166">
                  <c:v>6.2687721111768027E-2</c:v>
                </c:pt>
                <c:pt idx="1167">
                  <c:v>6.4530647647026929E-2</c:v>
                </c:pt>
                <c:pt idx="1168">
                  <c:v>6.6041619266649199E-2</c:v>
                </c:pt>
                <c:pt idx="1169">
                  <c:v>6.7766243625069875E-2</c:v>
                </c:pt>
                <c:pt idx="1170">
                  <c:v>6.9655762142372346E-2</c:v>
                </c:pt>
                <c:pt idx="1171">
                  <c:v>7.1494955471784569E-2</c:v>
                </c:pt>
                <c:pt idx="1172">
                  <c:v>6.9042859579227595E-2</c:v>
                </c:pt>
                <c:pt idx="1173">
                  <c:v>6.5482558354178141E-2</c:v>
                </c:pt>
                <c:pt idx="1174">
                  <c:v>6.7394550810311121E-2</c:v>
                </c:pt>
                <c:pt idx="1175">
                  <c:v>6.9308271985742242E-2</c:v>
                </c:pt>
                <c:pt idx="1176">
                  <c:v>7.0570778776540888E-2</c:v>
                </c:pt>
                <c:pt idx="1177">
                  <c:v>7.0275560670959802E-2</c:v>
                </c:pt>
                <c:pt idx="1178">
                  <c:v>7.1415871671640221E-2</c:v>
                </c:pt>
                <c:pt idx="1179">
                  <c:v>7.3604730193904497E-2</c:v>
                </c:pt>
                <c:pt idx="1180">
                  <c:v>7.5169152917257065E-2</c:v>
                </c:pt>
                <c:pt idx="1181">
                  <c:v>7.7424263894675174E-2</c:v>
                </c:pt>
                <c:pt idx="1182">
                  <c:v>7.9798144255009029E-2</c:v>
                </c:pt>
                <c:pt idx="1183">
                  <c:v>7.9017963674836753E-2</c:v>
                </c:pt>
                <c:pt idx="1184">
                  <c:v>8.1488001546346583E-2</c:v>
                </c:pt>
                <c:pt idx="1185">
                  <c:v>7.6716875984559174E-2</c:v>
                </c:pt>
                <c:pt idx="1186">
                  <c:v>7.9072081527019986E-2</c:v>
                </c:pt>
                <c:pt idx="1187">
                  <c:v>7.6139338949309132E-2</c:v>
                </c:pt>
                <c:pt idx="1188">
                  <c:v>3.6128525537778171E-2</c:v>
                </c:pt>
                <c:pt idx="1189">
                  <c:v>3.2190542110093451E-2</c:v>
                </c:pt>
                <c:pt idx="1190">
                  <c:v>3.1870106977905273E-2</c:v>
                </c:pt>
                <c:pt idx="1191">
                  <c:v>3.2231562857833573E-2</c:v>
                </c:pt>
                <c:pt idx="1192">
                  <c:v>3.3247116037692391E-2</c:v>
                </c:pt>
                <c:pt idx="1193">
                  <c:v>3.3472316008205515E-2</c:v>
                </c:pt>
                <c:pt idx="1194">
                  <c:v>3.274462063484844E-2</c:v>
                </c:pt>
                <c:pt idx="1195">
                  <c:v>2.5960941793649758E-2</c:v>
                </c:pt>
                <c:pt idx="1196">
                  <c:v>2.6774040531093914E-2</c:v>
                </c:pt>
                <c:pt idx="1197">
                  <c:v>2.7390175364209682E-2</c:v>
                </c:pt>
                <c:pt idx="1198">
                  <c:v>2.8253480871546249E-2</c:v>
                </c:pt>
                <c:pt idx="1199">
                  <c:v>2.8520995917518312E-2</c:v>
                </c:pt>
                <c:pt idx="1200">
                  <c:v>2.9410253108191071E-2</c:v>
                </c:pt>
                <c:pt idx="1201">
                  <c:v>2.74577007771717E-2</c:v>
                </c:pt>
                <c:pt idx="1202">
                  <c:v>2.669947657785305E-2</c:v>
                </c:pt>
                <c:pt idx="1203">
                  <c:v>2.7532321569248824E-2</c:v>
                </c:pt>
                <c:pt idx="1204">
                  <c:v>2.8308798722560834E-2</c:v>
                </c:pt>
                <c:pt idx="1205">
                  <c:v>2.8481517980405255E-2</c:v>
                </c:pt>
                <c:pt idx="1206">
                  <c:v>2.9119407915009499E-2</c:v>
                </c:pt>
                <c:pt idx="1207">
                  <c:v>3.0051400471040348E-2</c:v>
                </c:pt>
                <c:pt idx="1208">
                  <c:v>3.0994844121167511E-2</c:v>
                </c:pt>
                <c:pt idx="1209">
                  <c:v>3.1281734179891676E-2</c:v>
                </c:pt>
                <c:pt idx="1210">
                  <c:v>3.1763585178899559E-2</c:v>
                </c:pt>
                <c:pt idx="1211">
                  <c:v>3.2261642226028397E-2</c:v>
                </c:pt>
                <c:pt idx="1212">
                  <c:v>3.3263975307599843E-2</c:v>
                </c:pt>
                <c:pt idx="1213">
                  <c:v>3.4208847568355592E-2</c:v>
                </c:pt>
                <c:pt idx="1214">
                  <c:v>3.5075417772300221E-2</c:v>
                </c:pt>
                <c:pt idx="1215">
                  <c:v>3.6181503234492957E-2</c:v>
                </c:pt>
                <c:pt idx="1216">
                  <c:v>3.6826592431832443E-2</c:v>
                </c:pt>
                <c:pt idx="1217">
                  <c:v>3.7995416399573656E-2</c:v>
                </c:pt>
                <c:pt idx="1218">
                  <c:v>3.4181987146265726E-2</c:v>
                </c:pt>
                <c:pt idx="1219">
                  <c:v>3.4742624699245848E-2</c:v>
                </c:pt>
                <c:pt idx="1220">
                  <c:v>3.5687223323313567E-2</c:v>
                </c:pt>
                <c:pt idx="1221">
                  <c:v>3.6768300951615956E-2</c:v>
                </c:pt>
                <c:pt idx="1222">
                  <c:v>3.7734968978545121E-2</c:v>
                </c:pt>
                <c:pt idx="1223">
                  <c:v>3.891522834988316E-2</c:v>
                </c:pt>
                <c:pt idx="1224">
                  <c:v>4.0060642251392893E-2</c:v>
                </c:pt>
                <c:pt idx="1225">
                  <c:v>3.8394807850454439E-2</c:v>
                </c:pt>
                <c:pt idx="1226">
                  <c:v>3.5684563220695381E-2</c:v>
                </c:pt>
                <c:pt idx="1227">
                  <c:v>3.5563538017191261E-2</c:v>
                </c:pt>
                <c:pt idx="1228">
                  <c:v>3.6684682696638923E-2</c:v>
                </c:pt>
                <c:pt idx="1229">
                  <c:v>3.7407494012759335E-2</c:v>
                </c:pt>
                <c:pt idx="1230">
                  <c:v>3.7617525467084738E-2</c:v>
                </c:pt>
                <c:pt idx="1231">
                  <c:v>3.7791742245269648E-2</c:v>
                </c:pt>
                <c:pt idx="1232">
                  <c:v>3.8935600832756018E-2</c:v>
                </c:pt>
                <c:pt idx="1233">
                  <c:v>3.9408140047610583E-2</c:v>
                </c:pt>
                <c:pt idx="1234">
                  <c:v>4.0395816452113174E-2</c:v>
                </c:pt>
                <c:pt idx="1235">
                  <c:v>4.0543921803465013E-2</c:v>
                </c:pt>
                <c:pt idx="1236">
                  <c:v>3.9423278718000707E-2</c:v>
                </c:pt>
                <c:pt idx="1237">
                  <c:v>3.833451574893839E-2</c:v>
                </c:pt>
                <c:pt idx="1238">
                  <c:v>3.9138859920808608E-2</c:v>
                </c:pt>
                <c:pt idx="1239">
                  <c:v>4.0368295433729925E-2</c:v>
                </c:pt>
                <c:pt idx="1240">
                  <c:v>4.1549656379683518E-2</c:v>
                </c:pt>
                <c:pt idx="1241">
                  <c:v>3.9627654605551149E-2</c:v>
                </c:pt>
                <c:pt idx="1242">
                  <c:v>3.8910571694898442E-2</c:v>
                </c:pt>
                <c:pt idx="1243">
                  <c:v>4.0108108749098745E-2</c:v>
                </c:pt>
                <c:pt idx="1244">
                  <c:v>4.0539828360846034E-2</c:v>
                </c:pt>
                <c:pt idx="1245">
                  <c:v>4.0582961264534249E-2</c:v>
                </c:pt>
                <c:pt idx="1246">
                  <c:v>4.1842643301239824E-2</c:v>
                </c:pt>
                <c:pt idx="1247">
                  <c:v>4.2514608951559174E-2</c:v>
                </c:pt>
                <c:pt idx="1248">
                  <c:v>4.3651312251771789E-2</c:v>
                </c:pt>
                <c:pt idx="1249">
                  <c:v>3.5286102205673776E-2</c:v>
                </c:pt>
                <c:pt idx="1250">
                  <c:v>3.6396295229680534E-2</c:v>
                </c:pt>
                <c:pt idx="1251">
                  <c:v>3.2872561417758815E-2</c:v>
                </c:pt>
                <c:pt idx="1252">
                  <c:v>3.390949438990179E-2</c:v>
                </c:pt>
                <c:pt idx="1253">
                  <c:v>3.478305223840799E-2</c:v>
                </c:pt>
                <c:pt idx="1254">
                  <c:v>3.5874642663706657E-2</c:v>
                </c:pt>
                <c:pt idx="1255">
                  <c:v>3.6591292000034206E-2</c:v>
                </c:pt>
                <c:pt idx="1256">
                  <c:v>3.5667673346201016E-2</c:v>
                </c:pt>
                <c:pt idx="1257">
                  <c:v>3.6529619958587216E-2</c:v>
                </c:pt>
                <c:pt idx="1258">
                  <c:v>3.7330212883032683E-2</c:v>
                </c:pt>
                <c:pt idx="1259">
                  <c:v>3.7138292096807288E-2</c:v>
                </c:pt>
                <c:pt idx="1260">
                  <c:v>3.8304576348764781E-2</c:v>
                </c:pt>
                <c:pt idx="1261">
                  <c:v>3.9502735784734802E-2</c:v>
                </c:pt>
                <c:pt idx="1262">
                  <c:v>3.5657999132035365E-2</c:v>
                </c:pt>
                <c:pt idx="1263">
                  <c:v>3.6692508487069196E-2</c:v>
                </c:pt>
                <c:pt idx="1264">
                  <c:v>3.7340862173571167E-2</c:v>
                </c:pt>
                <c:pt idx="1265">
                  <c:v>3.2393393388867348E-2</c:v>
                </c:pt>
                <c:pt idx="1266">
                  <c:v>3.2431243293038974E-2</c:v>
                </c:pt>
                <c:pt idx="1267">
                  <c:v>3.2811628863023475E-2</c:v>
                </c:pt>
                <c:pt idx="1268">
                  <c:v>2.7769799470405528E-2</c:v>
                </c:pt>
                <c:pt idx="1269">
                  <c:v>2.8109252759864652E-2</c:v>
                </c:pt>
                <c:pt idx="1270">
                  <c:v>2.7852315543534331E-2</c:v>
                </c:pt>
                <c:pt idx="1271">
                  <c:v>2.8726544099936104E-2</c:v>
                </c:pt>
                <c:pt idx="1272">
                  <c:v>2.9579578022697121E-2</c:v>
                </c:pt>
                <c:pt idx="1273">
                  <c:v>3.0445457252064548E-2</c:v>
                </c:pt>
                <c:pt idx="1274">
                  <c:v>3.1287545954340211E-2</c:v>
                </c:pt>
                <c:pt idx="1275">
                  <c:v>3.1299260989243891E-2</c:v>
                </c:pt>
                <c:pt idx="1276">
                  <c:v>3.2159141177954632E-2</c:v>
                </c:pt>
                <c:pt idx="1277">
                  <c:v>3.3058524956475523E-2</c:v>
                </c:pt>
                <c:pt idx="1278">
                  <c:v>3.3964621303120161E-2</c:v>
                </c:pt>
                <c:pt idx="1279">
                  <c:v>3.465123126883151E-2</c:v>
                </c:pt>
                <c:pt idx="1280">
                  <c:v>3.5741479928967076E-2</c:v>
                </c:pt>
                <c:pt idx="1281">
                  <c:v>3.6579477371263422E-2</c:v>
                </c:pt>
                <c:pt idx="1282">
                  <c:v>3.7061944366084378E-2</c:v>
                </c:pt>
                <c:pt idx="1283">
                  <c:v>3.8042874402622606E-2</c:v>
                </c:pt>
                <c:pt idx="1284">
                  <c:v>3.8952821825780595E-2</c:v>
                </c:pt>
                <c:pt idx="1285">
                  <c:v>3.7344028573193612E-2</c:v>
                </c:pt>
                <c:pt idx="1286">
                  <c:v>3.8484007184476296E-2</c:v>
                </c:pt>
                <c:pt idx="1287">
                  <c:v>3.8987952903912382E-2</c:v>
                </c:pt>
                <c:pt idx="1288">
                  <c:v>3.6259371641257379E-2</c:v>
                </c:pt>
                <c:pt idx="1289">
                  <c:v>3.6612636319830305E-2</c:v>
                </c:pt>
                <c:pt idx="1290">
                  <c:v>3.7591815168424809E-2</c:v>
                </c:pt>
                <c:pt idx="1291">
                  <c:v>3.6458766327927453E-2</c:v>
                </c:pt>
                <c:pt idx="1292">
                  <c:v>3.68444515568917E-2</c:v>
                </c:pt>
                <c:pt idx="1293">
                  <c:v>3.7661406441069342E-2</c:v>
                </c:pt>
                <c:pt idx="1294">
                  <c:v>3.7173740587334747E-2</c:v>
                </c:pt>
                <c:pt idx="1295">
                  <c:v>3.7601168375347632E-2</c:v>
                </c:pt>
                <c:pt idx="1296">
                  <c:v>3.8765669014153147E-2</c:v>
                </c:pt>
                <c:pt idx="1297">
                  <c:v>3.9351780624328841E-2</c:v>
                </c:pt>
                <c:pt idx="1298">
                  <c:v>4.0530166239350511E-2</c:v>
                </c:pt>
                <c:pt idx="1299">
                  <c:v>4.1584921464875142E-2</c:v>
                </c:pt>
                <c:pt idx="1300">
                  <c:v>4.2447626766087501E-2</c:v>
                </c:pt>
                <c:pt idx="1301">
                  <c:v>4.3601936497842969E-2</c:v>
                </c:pt>
                <c:pt idx="1302">
                  <c:v>4.445332942757789E-2</c:v>
                </c:pt>
                <c:pt idx="1303">
                  <c:v>4.4674920306920204E-2</c:v>
                </c:pt>
                <c:pt idx="1304">
                  <c:v>4.584021129200426E-2</c:v>
                </c:pt>
                <c:pt idx="1305">
                  <c:v>4.7277954625316934E-2</c:v>
                </c:pt>
                <c:pt idx="1306">
                  <c:v>4.8429612322937056E-2</c:v>
                </c:pt>
                <c:pt idx="1307">
                  <c:v>4.9270116108401249E-2</c:v>
                </c:pt>
                <c:pt idx="1308">
                  <c:v>5.0495331537033852E-2</c:v>
                </c:pt>
                <c:pt idx="1309">
                  <c:v>5.2091154992469399E-2</c:v>
                </c:pt>
                <c:pt idx="1310">
                  <c:v>5.2120892914060309E-2</c:v>
                </c:pt>
                <c:pt idx="1311">
                  <c:v>5.3747686722488926E-2</c:v>
                </c:pt>
                <c:pt idx="1312">
                  <c:v>4.6648165208539039E-2</c:v>
                </c:pt>
                <c:pt idx="1313">
                  <c:v>4.7577921924347226E-2</c:v>
                </c:pt>
                <c:pt idx="1314">
                  <c:v>4.844049802667201E-2</c:v>
                </c:pt>
                <c:pt idx="1315">
                  <c:v>4.973942116587271E-2</c:v>
                </c:pt>
                <c:pt idx="1316">
                  <c:v>5.0652138676433263E-2</c:v>
                </c:pt>
                <c:pt idx="1317">
                  <c:v>3.7918892297332411E-2</c:v>
                </c:pt>
                <c:pt idx="1318">
                  <c:v>3.7963641044244191E-2</c:v>
                </c:pt>
                <c:pt idx="1319">
                  <c:v>3.9166129471762678E-2</c:v>
                </c:pt>
                <c:pt idx="1320">
                  <c:v>4.0431983085223965E-2</c:v>
                </c:pt>
                <c:pt idx="1321">
                  <c:v>4.110441807159252E-2</c:v>
                </c:pt>
                <c:pt idx="1322">
                  <c:v>4.1665947334768534E-2</c:v>
                </c:pt>
                <c:pt idx="1323">
                  <c:v>4.2689685232125275E-2</c:v>
                </c:pt>
                <c:pt idx="1324">
                  <c:v>4.4048300166151737E-2</c:v>
                </c:pt>
                <c:pt idx="1325">
                  <c:v>4.4530252032062088E-2</c:v>
                </c:pt>
                <c:pt idx="1326">
                  <c:v>4.6019637185720108E-2</c:v>
                </c:pt>
                <c:pt idx="1327">
                  <c:v>4.5390124285138299E-2</c:v>
                </c:pt>
                <c:pt idx="1328">
                  <c:v>4.628749365319703E-2</c:v>
                </c:pt>
                <c:pt idx="1329">
                  <c:v>4.6851409532241685E-2</c:v>
                </c:pt>
                <c:pt idx="1330">
                  <c:v>3.7119353570594933E-2</c:v>
                </c:pt>
                <c:pt idx="1331">
                  <c:v>3.8560332193398897E-2</c:v>
                </c:pt>
                <c:pt idx="1332">
                  <c:v>3.8367888049953114E-2</c:v>
                </c:pt>
                <c:pt idx="1333">
                  <c:v>3.9518398630132991E-2</c:v>
                </c:pt>
                <c:pt idx="1334">
                  <c:v>3.9495200407037974E-2</c:v>
                </c:pt>
                <c:pt idx="1335">
                  <c:v>4.0746517191049887E-2</c:v>
                </c:pt>
                <c:pt idx="1336">
                  <c:v>4.0278778846107061E-2</c:v>
                </c:pt>
                <c:pt idx="1337">
                  <c:v>4.0463520629538896E-2</c:v>
                </c:pt>
                <c:pt idx="1338">
                  <c:v>4.1655282442813815E-2</c:v>
                </c:pt>
                <c:pt idx="1339">
                  <c:v>4.1423931969740237E-2</c:v>
                </c:pt>
                <c:pt idx="1340">
                  <c:v>4.0939438053822087E-2</c:v>
                </c:pt>
                <c:pt idx="1341">
                  <c:v>4.1821769775491603E-2</c:v>
                </c:pt>
                <c:pt idx="1342">
                  <c:v>4.3177714133105449E-2</c:v>
                </c:pt>
                <c:pt idx="1343">
                  <c:v>4.3476831598375502E-2</c:v>
                </c:pt>
                <c:pt idx="1344">
                  <c:v>4.4787285511132438E-2</c:v>
                </c:pt>
                <c:pt idx="1345">
                  <c:v>4.5485485790443467E-2</c:v>
                </c:pt>
                <c:pt idx="1346">
                  <c:v>4.5905636281534566E-2</c:v>
                </c:pt>
                <c:pt idx="1347">
                  <c:v>4.7341617414797837E-2</c:v>
                </c:pt>
                <c:pt idx="1348">
                  <c:v>4.8835812574215022E-2</c:v>
                </c:pt>
                <c:pt idx="1349">
                  <c:v>5.0126690622081534E-2</c:v>
                </c:pt>
                <c:pt idx="1350">
                  <c:v>5.1710372924334877E-2</c:v>
                </c:pt>
                <c:pt idx="1351">
                  <c:v>5.3087403087311594E-2</c:v>
                </c:pt>
                <c:pt idx="1352">
                  <c:v>5.421896280946531E-2</c:v>
                </c:pt>
                <c:pt idx="1353">
                  <c:v>5.5580936287213036E-2</c:v>
                </c:pt>
                <c:pt idx="1354">
                  <c:v>5.7027388521382616E-2</c:v>
                </c:pt>
                <c:pt idx="1355">
                  <c:v>5.8718319900179512E-2</c:v>
                </c:pt>
                <c:pt idx="1356">
                  <c:v>6.0591525610988295E-2</c:v>
                </c:pt>
                <c:pt idx="1357">
                  <c:v>6.2468452803534961E-2</c:v>
                </c:pt>
                <c:pt idx="1358">
                  <c:v>6.4260386482527174E-2</c:v>
                </c:pt>
                <c:pt idx="1359">
                  <c:v>6.5523720854642281E-2</c:v>
                </c:pt>
                <c:pt idx="1360">
                  <c:v>6.7261067840592589E-2</c:v>
                </c:pt>
                <c:pt idx="1361">
                  <c:v>6.871029465119928E-2</c:v>
                </c:pt>
                <c:pt idx="1362">
                  <c:v>6.9862288400892897E-2</c:v>
                </c:pt>
                <c:pt idx="1363">
                  <c:v>7.1963803080069971E-2</c:v>
                </c:pt>
                <c:pt idx="1364">
                  <c:v>7.3774375983259324E-2</c:v>
                </c:pt>
                <c:pt idx="1365">
                  <c:v>7.6065851323792802E-2</c:v>
                </c:pt>
                <c:pt idx="1366">
                  <c:v>7.8346030838691821E-2</c:v>
                </c:pt>
                <c:pt idx="1367">
                  <c:v>8.0723812278481452E-2</c:v>
                </c:pt>
                <c:pt idx="1368">
                  <c:v>8.3252967433623565E-2</c:v>
                </c:pt>
                <c:pt idx="1369">
                  <c:v>8.4778885670915419E-2</c:v>
                </c:pt>
                <c:pt idx="1370">
                  <c:v>8.6324870578093821E-2</c:v>
                </c:pt>
                <c:pt idx="1371">
                  <c:v>8.8701674346156736E-2</c:v>
                </c:pt>
                <c:pt idx="1372">
                  <c:v>9.0366450507969834E-2</c:v>
                </c:pt>
                <c:pt idx="1373">
                  <c:v>9.3213017191714501E-2</c:v>
                </c:pt>
                <c:pt idx="1374">
                  <c:v>9.2033014643336949E-2</c:v>
                </c:pt>
                <c:pt idx="1375">
                  <c:v>9.0758797625213966E-2</c:v>
                </c:pt>
                <c:pt idx="1376">
                  <c:v>9.3580826862132607E-2</c:v>
                </c:pt>
                <c:pt idx="1377">
                  <c:v>9.3219558478862485E-2</c:v>
                </c:pt>
                <c:pt idx="1378">
                  <c:v>9.6061044565067297E-2</c:v>
                </c:pt>
                <c:pt idx="1379">
                  <c:v>9.4270363576758498E-2</c:v>
                </c:pt>
                <c:pt idx="1380">
                  <c:v>9.6054294906393417E-2</c:v>
                </c:pt>
                <c:pt idx="1381">
                  <c:v>9.8521158978346998E-2</c:v>
                </c:pt>
                <c:pt idx="1382">
                  <c:v>0.10158808527076288</c:v>
                </c:pt>
                <c:pt idx="1383">
                  <c:v>0.10330732361921148</c:v>
                </c:pt>
                <c:pt idx="1384">
                  <c:v>0.10652161479273772</c:v>
                </c:pt>
                <c:pt idx="1385">
                  <c:v>0.10985529184623066</c:v>
                </c:pt>
                <c:pt idx="1386">
                  <c:v>0.1128841323664173</c:v>
                </c:pt>
                <c:pt idx="1387">
                  <c:v>0.11638165049395259</c:v>
                </c:pt>
                <c:pt idx="1388">
                  <c:v>0.11978220806313029</c:v>
                </c:pt>
                <c:pt idx="1389">
                  <c:v>0.1231581620327412</c:v>
                </c:pt>
                <c:pt idx="1390">
                  <c:v>0.12641442439972841</c:v>
                </c:pt>
                <c:pt idx="1391">
                  <c:v>0.13015410069985847</c:v>
                </c:pt>
                <c:pt idx="1392">
                  <c:v>0.12457050582187397</c:v>
                </c:pt>
                <c:pt idx="1393">
                  <c:v>0.12831168951012434</c:v>
                </c:pt>
                <c:pt idx="1394">
                  <c:v>0.13237859888254064</c:v>
                </c:pt>
                <c:pt idx="1395">
                  <c:v>0.13581981560344836</c:v>
                </c:pt>
                <c:pt idx="1396">
                  <c:v>0.14003638306773442</c:v>
                </c:pt>
                <c:pt idx="1397">
                  <c:v>0.14066922069119403</c:v>
                </c:pt>
                <c:pt idx="1398">
                  <c:v>0.14089484059730981</c:v>
                </c:pt>
                <c:pt idx="1399">
                  <c:v>0.13729934526320264</c:v>
                </c:pt>
                <c:pt idx="1400">
                  <c:v>0.14158701526104756</c:v>
                </c:pt>
                <c:pt idx="1401">
                  <c:v>0.145907365755405</c:v>
                </c:pt>
                <c:pt idx="1402">
                  <c:v>0.14992363161999994</c:v>
                </c:pt>
                <c:pt idx="1403">
                  <c:v>0.1513022898919345</c:v>
                </c:pt>
                <c:pt idx="1404">
                  <c:v>0.15609141416527381</c:v>
                </c:pt>
                <c:pt idx="1405">
                  <c:v>0.16092479322962752</c:v>
                </c:pt>
                <c:pt idx="1406">
                  <c:v>0.16567014275787068</c:v>
                </c:pt>
                <c:pt idx="1407">
                  <c:v>0.16797339425113184</c:v>
                </c:pt>
                <c:pt idx="1408">
                  <c:v>0.17314523361522602</c:v>
                </c:pt>
                <c:pt idx="1409">
                  <c:v>0.17800037660589124</c:v>
                </c:pt>
                <c:pt idx="1410">
                  <c:v>0.18240699620653875</c:v>
                </c:pt>
                <c:pt idx="1411">
                  <c:v>0.18801259961588715</c:v>
                </c:pt>
                <c:pt idx="1412">
                  <c:v>0.19329283945246747</c:v>
                </c:pt>
                <c:pt idx="1413">
                  <c:v>0.19845882564378822</c:v>
                </c:pt>
                <c:pt idx="1414">
                  <c:v>0.20369662177987682</c:v>
                </c:pt>
                <c:pt idx="1415">
                  <c:v>0.2093674920749409</c:v>
                </c:pt>
                <c:pt idx="1416">
                  <c:v>0.2156707743247015</c:v>
                </c:pt>
                <c:pt idx="1417">
                  <c:v>0.22137137707404461</c:v>
                </c:pt>
                <c:pt idx="1418">
                  <c:v>0.22728228998435035</c:v>
                </c:pt>
                <c:pt idx="1419">
                  <c:v>0.23435576711371051</c:v>
                </c:pt>
                <c:pt idx="1420">
                  <c:v>0.23974850631973391</c:v>
                </c:pt>
                <c:pt idx="1421">
                  <c:v>0.23488170910470968</c:v>
                </c:pt>
                <c:pt idx="1422">
                  <c:v>0.24218838635433593</c:v>
                </c:pt>
                <c:pt idx="1423">
                  <c:v>0.24803923780238152</c:v>
                </c:pt>
                <c:pt idx="1424">
                  <c:v>0.25083850558891502</c:v>
                </c:pt>
                <c:pt idx="1425">
                  <c:v>0.25734761901384834</c:v>
                </c:pt>
                <c:pt idx="1426">
                  <c:v>0.26517842380755507</c:v>
                </c:pt>
                <c:pt idx="1427">
                  <c:v>0.27322261654816693</c:v>
                </c:pt>
                <c:pt idx="1428">
                  <c:v>0.27983863678496101</c:v>
                </c:pt>
                <c:pt idx="1429">
                  <c:v>0.28731817056809533</c:v>
                </c:pt>
                <c:pt idx="1430">
                  <c:v>0.27808758152471763</c:v>
                </c:pt>
                <c:pt idx="1431">
                  <c:v>0.28596414916892626</c:v>
                </c:pt>
                <c:pt idx="1432">
                  <c:v>0.29456594249111112</c:v>
                </c:pt>
                <c:pt idx="1433">
                  <c:v>0.27698291254790813</c:v>
                </c:pt>
                <c:pt idx="1434">
                  <c:v>0.27873514455540394</c:v>
                </c:pt>
                <c:pt idx="1435">
                  <c:v>0.26123947260430119</c:v>
                </c:pt>
                <c:pt idx="1436">
                  <c:v>0.25862901604708555</c:v>
                </c:pt>
                <c:pt idx="1437">
                  <c:v>0.26535529842900468</c:v>
                </c:pt>
                <c:pt idx="1438">
                  <c:v>0.27311855233393645</c:v>
                </c:pt>
                <c:pt idx="1439">
                  <c:v>0.27403972946964278</c:v>
                </c:pt>
                <c:pt idx="1440">
                  <c:v>0.21802211030038463</c:v>
                </c:pt>
                <c:pt idx="1441">
                  <c:v>0.20161978997725519</c:v>
                </c:pt>
                <c:pt idx="1442">
                  <c:v>0.20298122172298275</c:v>
                </c:pt>
                <c:pt idx="1443">
                  <c:v>0.20867287297780018</c:v>
                </c:pt>
                <c:pt idx="1444">
                  <c:v>0.19978148160381332</c:v>
                </c:pt>
                <c:pt idx="1445">
                  <c:v>0.20149180583180759</c:v>
                </c:pt>
                <c:pt idx="1446">
                  <c:v>0.20592780258017809</c:v>
                </c:pt>
                <c:pt idx="1447">
                  <c:v>0.21105635857822033</c:v>
                </c:pt>
                <c:pt idx="1448">
                  <c:v>0.12495740178195817</c:v>
                </c:pt>
                <c:pt idx="1449">
                  <c:v>0.12701388794984303</c:v>
                </c:pt>
                <c:pt idx="1450">
                  <c:v>0.12957838647699532</c:v>
                </c:pt>
                <c:pt idx="1451">
                  <c:v>0.12533892323294507</c:v>
                </c:pt>
                <c:pt idx="1452">
                  <c:v>0.10619877468965568</c:v>
                </c:pt>
                <c:pt idx="1453">
                  <c:v>0.10410519157257396</c:v>
                </c:pt>
                <c:pt idx="1454">
                  <c:v>0.10423475708502861</c:v>
                </c:pt>
                <c:pt idx="1455">
                  <c:v>0.10575389509030404</c:v>
                </c:pt>
                <c:pt idx="1456">
                  <c:v>0.10847588321843536</c:v>
                </c:pt>
                <c:pt idx="1457">
                  <c:v>0.11192804770980166</c:v>
                </c:pt>
                <c:pt idx="1458">
                  <c:v>0.11491872996061199</c:v>
                </c:pt>
                <c:pt idx="1459">
                  <c:v>0.11847811562479665</c:v>
                </c:pt>
                <c:pt idx="1460">
                  <c:v>0.1155507173987274</c:v>
                </c:pt>
                <c:pt idx="1461">
                  <c:v>0.11571318891254002</c:v>
                </c:pt>
                <c:pt idx="1462">
                  <c:v>0.11832385170546962</c:v>
                </c:pt>
                <c:pt idx="1463">
                  <c:v>0.1153899109905511</c:v>
                </c:pt>
                <c:pt idx="1464">
                  <c:v>0.11861575295757797</c:v>
                </c:pt>
                <c:pt idx="1465">
                  <c:v>0.11817189432907597</c:v>
                </c:pt>
                <c:pt idx="1466">
                  <c:v>0.10206962774776801</c:v>
                </c:pt>
                <c:pt idx="1467">
                  <c:v>0.10199674049505486</c:v>
                </c:pt>
                <c:pt idx="1468">
                  <c:v>9.8279568105708925E-2</c:v>
                </c:pt>
                <c:pt idx="1469">
                  <c:v>9.9688608626780945E-2</c:v>
                </c:pt>
                <c:pt idx="1470">
                  <c:v>9.9252380905063414E-2</c:v>
                </c:pt>
                <c:pt idx="1471">
                  <c:v>9.7292179105588156E-2</c:v>
                </c:pt>
                <c:pt idx="1472">
                  <c:v>9.3265345545847506E-2</c:v>
                </c:pt>
                <c:pt idx="1473">
                  <c:v>9.1132706324132659E-2</c:v>
                </c:pt>
                <c:pt idx="1474">
                  <c:v>9.3994450111313715E-2</c:v>
                </c:pt>
                <c:pt idx="1475">
                  <c:v>9.7005796932996546E-2</c:v>
                </c:pt>
                <c:pt idx="1476">
                  <c:v>9.4422499826312734E-2</c:v>
                </c:pt>
                <c:pt idx="1477">
                  <c:v>9.7392411343354329E-2</c:v>
                </c:pt>
                <c:pt idx="1478">
                  <c:v>0.10040990179909258</c:v>
                </c:pt>
                <c:pt idx="1479">
                  <c:v>0.10305807372354353</c:v>
                </c:pt>
                <c:pt idx="1480">
                  <c:v>0.10565086154459158</c:v>
                </c:pt>
                <c:pt idx="1481">
                  <c:v>0.10862804870936499</c:v>
                </c:pt>
                <c:pt idx="1482">
                  <c:v>0.11165765822320574</c:v>
                </c:pt>
                <c:pt idx="1483">
                  <c:v>0.11510901097818177</c:v>
                </c:pt>
                <c:pt idx="1484">
                  <c:v>0.1184937149202286</c:v>
                </c:pt>
                <c:pt idx="1485">
                  <c:v>0.11202631416712366</c:v>
                </c:pt>
                <c:pt idx="1486">
                  <c:v>0.11505359403147929</c:v>
                </c:pt>
                <c:pt idx="1487">
                  <c:v>0.11659116264761792</c:v>
                </c:pt>
                <c:pt idx="1488">
                  <c:v>0.11097979266081461</c:v>
                </c:pt>
                <c:pt idx="1489">
                  <c:v>0.11384231859863686</c:v>
                </c:pt>
                <c:pt idx="1490">
                  <c:v>0.11742597874391431</c:v>
                </c:pt>
                <c:pt idx="1491">
                  <c:v>0.12064050993604387</c:v>
                </c:pt>
                <c:pt idx="1492">
                  <c:v>0.1184603776460381</c:v>
                </c:pt>
                <c:pt idx="1493">
                  <c:v>0.12173080830084736</c:v>
                </c:pt>
                <c:pt idx="1494">
                  <c:v>0.12535133054611514</c:v>
                </c:pt>
                <c:pt idx="1495">
                  <c:v>0.12922879130904558</c:v>
                </c:pt>
                <c:pt idx="1496">
                  <c:v>0.13305705396774917</c:v>
                </c:pt>
                <c:pt idx="1497">
                  <c:v>0.13654860820062331</c:v>
                </c:pt>
                <c:pt idx="1498">
                  <c:v>0.14082394720087638</c:v>
                </c:pt>
                <c:pt idx="1499">
                  <c:v>0.14494314932042279</c:v>
                </c:pt>
                <c:pt idx="1500">
                  <c:v>0.14650379752796458</c:v>
                </c:pt>
                <c:pt idx="1501">
                  <c:v>0.13646625812797875</c:v>
                </c:pt>
                <c:pt idx="1502">
                  <c:v>0.13079699359776667</c:v>
                </c:pt>
                <c:pt idx="1503">
                  <c:v>0.13093548987085904</c:v>
                </c:pt>
                <c:pt idx="1504">
                  <c:v>0.13021437580378881</c:v>
                </c:pt>
                <c:pt idx="1505">
                  <c:v>0.13279676358138223</c:v>
                </c:pt>
                <c:pt idx="1506">
                  <c:v>0.13337581624557326</c:v>
                </c:pt>
                <c:pt idx="1507">
                  <c:v>0.13742842808299355</c:v>
                </c:pt>
                <c:pt idx="1508">
                  <c:v>0.13350569368817305</c:v>
                </c:pt>
                <c:pt idx="1509">
                  <c:v>0.11436689093745366</c:v>
                </c:pt>
                <c:pt idx="1510">
                  <c:v>0.11662738980844416</c:v>
                </c:pt>
                <c:pt idx="1511">
                  <c:v>0.12031651387053098</c:v>
                </c:pt>
                <c:pt idx="1512">
                  <c:v>0.12319100394953456</c:v>
                </c:pt>
                <c:pt idx="1513">
                  <c:v>0.12700304233836932</c:v>
                </c:pt>
                <c:pt idx="1514">
                  <c:v>0.12606332760103942</c:v>
                </c:pt>
                <c:pt idx="1515">
                  <c:v>0.129104238751483</c:v>
                </c:pt>
                <c:pt idx="1516">
                  <c:v>0.13227583969643428</c:v>
                </c:pt>
                <c:pt idx="1517">
                  <c:v>0.13512952234705891</c:v>
                </c:pt>
                <c:pt idx="1518">
                  <c:v>0.13606552939300517</c:v>
                </c:pt>
                <c:pt idx="1519">
                  <c:v>0.13913711311624113</c:v>
                </c:pt>
                <c:pt idx="1520">
                  <c:v>0.14343132195347527</c:v>
                </c:pt>
                <c:pt idx="1521">
                  <c:v>0.14661498474359927</c:v>
                </c:pt>
                <c:pt idx="1522">
                  <c:v>0.1498995405678003</c:v>
                </c:pt>
                <c:pt idx="1523">
                  <c:v>0.15091099430962379</c:v>
                </c:pt>
                <c:pt idx="1524">
                  <c:v>0.15343806607892629</c:v>
                </c:pt>
                <c:pt idx="1525">
                  <c:v>0.1575223305116405</c:v>
                </c:pt>
                <c:pt idx="1526">
                  <c:v>0.16232991863569601</c:v>
                </c:pt>
                <c:pt idx="1527">
                  <c:v>0.16685716652443919</c:v>
                </c:pt>
                <c:pt idx="1528">
                  <c:v>0.1592732079936528</c:v>
                </c:pt>
                <c:pt idx="1529">
                  <c:v>0.16214485627976183</c:v>
                </c:pt>
                <c:pt idx="1530">
                  <c:v>0.16350841003171723</c:v>
                </c:pt>
                <c:pt idx="1531">
                  <c:v>0.16595637146382924</c:v>
                </c:pt>
                <c:pt idx="1532">
                  <c:v>0.16747873705228897</c:v>
                </c:pt>
                <c:pt idx="1533">
                  <c:v>0.1434588962828941</c:v>
                </c:pt>
                <c:pt idx="1534">
                  <c:v>0.14738671281837556</c:v>
                </c:pt>
                <c:pt idx="1535">
                  <c:v>0.15172354893805215</c:v>
                </c:pt>
                <c:pt idx="1536">
                  <c:v>0.15525809844976096</c:v>
                </c:pt>
                <c:pt idx="1537">
                  <c:v>0.15985182375790702</c:v>
                </c:pt>
                <c:pt idx="1538">
                  <c:v>0.16217507844441112</c:v>
                </c:pt>
                <c:pt idx="1539">
                  <c:v>0.16730625866395918</c:v>
                </c:pt>
                <c:pt idx="1540">
                  <c:v>0.17201232622911442</c:v>
                </c:pt>
                <c:pt idx="1541">
                  <c:v>0.17517209418512766</c:v>
                </c:pt>
                <c:pt idx="1542">
                  <c:v>0.17932519574091721</c:v>
                </c:pt>
                <c:pt idx="1543">
                  <c:v>0.18483480984320727</c:v>
                </c:pt>
                <c:pt idx="1544">
                  <c:v>0.18730610867202782</c:v>
                </c:pt>
                <c:pt idx="1545">
                  <c:v>0.1931896177634024</c:v>
                </c:pt>
                <c:pt idx="1546">
                  <c:v>0.19900894536442468</c:v>
                </c:pt>
                <c:pt idx="1547">
                  <c:v>0.19086742178660904</c:v>
                </c:pt>
                <c:pt idx="1548">
                  <c:v>0.19004645872776865</c:v>
                </c:pt>
                <c:pt idx="1549">
                  <c:v>0.18816267944967405</c:v>
                </c:pt>
                <c:pt idx="1550">
                  <c:v>0.19096869213519926</c:v>
                </c:pt>
                <c:pt idx="1551">
                  <c:v>0.18580322040302466</c:v>
                </c:pt>
                <c:pt idx="1552">
                  <c:v>0.19133020287461747</c:v>
                </c:pt>
                <c:pt idx="1553">
                  <c:v>0.18315604545548123</c:v>
                </c:pt>
                <c:pt idx="1554">
                  <c:v>0.18047984492539487</c:v>
                </c:pt>
                <c:pt idx="1555">
                  <c:v>0.1792735749051132</c:v>
                </c:pt>
                <c:pt idx="1556">
                  <c:v>0.1849777937814569</c:v>
                </c:pt>
                <c:pt idx="1557">
                  <c:v>0.1886372736115583</c:v>
                </c:pt>
                <c:pt idx="1558">
                  <c:v>0.19201985210678532</c:v>
                </c:pt>
                <c:pt idx="1559">
                  <c:v>0.17707281025978372</c:v>
                </c:pt>
                <c:pt idx="1560">
                  <c:v>0.16914727202934324</c:v>
                </c:pt>
                <c:pt idx="1561">
                  <c:v>0.16889407614816754</c:v>
                </c:pt>
                <c:pt idx="1562">
                  <c:v>0.17033763072527772</c:v>
                </c:pt>
                <c:pt idx="1563">
                  <c:v>0.17567730754979927</c:v>
                </c:pt>
                <c:pt idx="1564">
                  <c:v>0.18121729970623235</c:v>
                </c:pt>
                <c:pt idx="1565">
                  <c:v>0.18449285758535977</c:v>
                </c:pt>
                <c:pt idx="1566">
                  <c:v>0.18563261214049115</c:v>
                </c:pt>
                <c:pt idx="1567">
                  <c:v>0.18307317565046277</c:v>
                </c:pt>
                <c:pt idx="1568">
                  <c:v>0.18240045653560844</c:v>
                </c:pt>
                <c:pt idx="1569">
                  <c:v>0.18695043040765311</c:v>
                </c:pt>
                <c:pt idx="1570">
                  <c:v>0.18248776730033173</c:v>
                </c:pt>
                <c:pt idx="1571">
                  <c:v>0.18346427119488867</c:v>
                </c:pt>
                <c:pt idx="1572">
                  <c:v>0.1885923607777055</c:v>
                </c:pt>
                <c:pt idx="1573">
                  <c:v>0.16312646059738126</c:v>
                </c:pt>
                <c:pt idx="1574">
                  <c:v>0.16740654610658184</c:v>
                </c:pt>
                <c:pt idx="1575">
                  <c:v>0.17044790850059888</c:v>
                </c:pt>
                <c:pt idx="1576">
                  <c:v>0.17548051715461011</c:v>
                </c:pt>
                <c:pt idx="1577">
                  <c:v>0.18063312984590199</c:v>
                </c:pt>
                <c:pt idx="1578">
                  <c:v>0.18565086093205319</c:v>
                </c:pt>
                <c:pt idx="1579">
                  <c:v>0.18834974669981569</c:v>
                </c:pt>
                <c:pt idx="1580">
                  <c:v>0.19422989586140363</c:v>
                </c:pt>
                <c:pt idx="1581">
                  <c:v>0.19996455089809428</c:v>
                </c:pt>
                <c:pt idx="1582">
                  <c:v>0.20480239328805436</c:v>
                </c:pt>
                <c:pt idx="1583">
                  <c:v>0.20406798959243749</c:v>
                </c:pt>
                <c:pt idx="1584">
                  <c:v>0.20761800273220768</c:v>
                </c:pt>
                <c:pt idx="1585">
                  <c:v>0.20686121898255708</c:v>
                </c:pt>
                <c:pt idx="1586">
                  <c:v>0.21276831025569784</c:v>
                </c:pt>
                <c:pt idx="1587">
                  <c:v>0.2111782696791682</c:v>
                </c:pt>
                <c:pt idx="1588">
                  <c:v>0.2177296426018685</c:v>
                </c:pt>
                <c:pt idx="1589">
                  <c:v>0.21775803551770045</c:v>
                </c:pt>
                <c:pt idx="1590">
                  <c:v>0.2143652655766439</c:v>
                </c:pt>
                <c:pt idx="1591">
                  <c:v>0.19767803031579143</c:v>
                </c:pt>
                <c:pt idx="1592">
                  <c:v>0.19884882577414462</c:v>
                </c:pt>
                <c:pt idx="1593">
                  <c:v>0.20325418215534918</c:v>
                </c:pt>
                <c:pt idx="1594">
                  <c:v>0.20455922673510044</c:v>
                </c:pt>
                <c:pt idx="1595">
                  <c:v>0.21092727280396595</c:v>
                </c:pt>
                <c:pt idx="1596">
                  <c:v>0.21701485014164001</c:v>
                </c:pt>
                <c:pt idx="1597">
                  <c:v>0.19343070441983146</c:v>
                </c:pt>
                <c:pt idx="1598">
                  <c:v>0.19981564803564195</c:v>
                </c:pt>
                <c:pt idx="1599">
                  <c:v>0.13526349462726073</c:v>
                </c:pt>
                <c:pt idx="1600">
                  <c:v>0.13373483718050064</c:v>
                </c:pt>
                <c:pt idx="1601">
                  <c:v>0.13788196934824867</c:v>
                </c:pt>
                <c:pt idx="1602">
                  <c:v>0.13967610832210298</c:v>
                </c:pt>
                <c:pt idx="1603">
                  <c:v>0.14374163521591568</c:v>
                </c:pt>
                <c:pt idx="1604">
                  <c:v>0.13689088901393384</c:v>
                </c:pt>
                <c:pt idx="1605">
                  <c:v>0.14067765253606587</c:v>
                </c:pt>
                <c:pt idx="1606">
                  <c:v>0.1447111263904477</c:v>
                </c:pt>
                <c:pt idx="1607">
                  <c:v>0.14914828770324415</c:v>
                </c:pt>
                <c:pt idx="1608">
                  <c:v>0.15085309030894917</c:v>
                </c:pt>
                <c:pt idx="1609">
                  <c:v>0.14914972777516686</c:v>
                </c:pt>
                <c:pt idx="1610">
                  <c:v>0.15045283936766229</c:v>
                </c:pt>
                <c:pt idx="1611">
                  <c:v>0.15175809978271171</c:v>
                </c:pt>
                <c:pt idx="1612">
                  <c:v>0.15642047734314454</c:v>
                </c:pt>
                <c:pt idx="1613">
                  <c:v>0.16085953498220074</c:v>
                </c:pt>
                <c:pt idx="1614">
                  <c:v>0.16372038547111653</c:v>
                </c:pt>
                <c:pt idx="1615">
                  <c:v>0.16166408893229053</c:v>
                </c:pt>
                <c:pt idx="1616">
                  <c:v>0.16659471501096554</c:v>
                </c:pt>
                <c:pt idx="1617">
                  <c:v>0.1715769786724621</c:v>
                </c:pt>
                <c:pt idx="1618">
                  <c:v>0.14184985302787376</c:v>
                </c:pt>
                <c:pt idx="1619">
                  <c:v>0.14608491129297538</c:v>
                </c:pt>
                <c:pt idx="1620">
                  <c:v>0.15067224118057779</c:v>
                </c:pt>
                <c:pt idx="1621">
                  <c:v>0.15476728977651602</c:v>
                </c:pt>
                <c:pt idx="1622">
                  <c:v>0.152146806655381</c:v>
                </c:pt>
                <c:pt idx="1623">
                  <c:v>0.15668080051943312</c:v>
                </c:pt>
                <c:pt idx="1624">
                  <c:v>0.16162999038253476</c:v>
                </c:pt>
                <c:pt idx="1625">
                  <c:v>0.1648699419891213</c:v>
                </c:pt>
                <c:pt idx="1626">
                  <c:v>0.15444839361487731</c:v>
                </c:pt>
                <c:pt idx="1627">
                  <c:v>0.15916033058394735</c:v>
                </c:pt>
                <c:pt idx="1628">
                  <c:v>0.16093716269548994</c:v>
                </c:pt>
                <c:pt idx="1629">
                  <c:v>0.15263175593213646</c:v>
                </c:pt>
                <c:pt idx="1630">
                  <c:v>0.15528146354323871</c:v>
                </c:pt>
                <c:pt idx="1631">
                  <c:v>0.14512632524079899</c:v>
                </c:pt>
                <c:pt idx="1632">
                  <c:v>0.14893434891984153</c:v>
                </c:pt>
                <c:pt idx="1633">
                  <c:v>0.15246648001719576</c:v>
                </c:pt>
                <c:pt idx="1634">
                  <c:v>0.15396433663892642</c:v>
                </c:pt>
                <c:pt idx="1635">
                  <c:v>0.15405800366259761</c:v>
                </c:pt>
                <c:pt idx="1636">
                  <c:v>0.15888977742911106</c:v>
                </c:pt>
                <c:pt idx="1637">
                  <c:v>0.16369094997437172</c:v>
                </c:pt>
                <c:pt idx="1638">
                  <c:v>0.15911958002757795</c:v>
                </c:pt>
                <c:pt idx="1639">
                  <c:v>0.16316567320976874</c:v>
                </c:pt>
                <c:pt idx="1640">
                  <c:v>0.16143683755548244</c:v>
                </c:pt>
                <c:pt idx="1641">
                  <c:v>0.16598209710772047</c:v>
                </c:pt>
                <c:pt idx="1642">
                  <c:v>0.16497967508214897</c:v>
                </c:pt>
                <c:pt idx="1643">
                  <c:v>0.1491407109209813</c:v>
                </c:pt>
                <c:pt idx="1644">
                  <c:v>0.12487142887372236</c:v>
                </c:pt>
                <c:pt idx="1645">
                  <c:v>0.126631447804464</c:v>
                </c:pt>
                <c:pt idx="1646">
                  <c:v>0.12947258372249357</c:v>
                </c:pt>
                <c:pt idx="1647">
                  <c:v>0.1255990302945571</c:v>
                </c:pt>
                <c:pt idx="1648">
                  <c:v>0.12947497578839554</c:v>
                </c:pt>
                <c:pt idx="1649">
                  <c:v>0.12497301809153874</c:v>
                </c:pt>
                <c:pt idx="1650">
                  <c:v>0.10081570709042956</c:v>
                </c:pt>
                <c:pt idx="1651">
                  <c:v>0.10235414651051332</c:v>
                </c:pt>
                <c:pt idx="1652">
                  <c:v>0.10192034075430437</c:v>
                </c:pt>
                <c:pt idx="1653">
                  <c:v>0.10351626907302783</c:v>
                </c:pt>
                <c:pt idx="1654">
                  <c:v>0.10655632230952219</c:v>
                </c:pt>
                <c:pt idx="1655">
                  <c:v>0.10329471786798688</c:v>
                </c:pt>
                <c:pt idx="1656">
                  <c:v>0.10436298266473595</c:v>
                </c:pt>
                <c:pt idx="1657">
                  <c:v>0.1067715029313847</c:v>
                </c:pt>
                <c:pt idx="1658">
                  <c:v>9.795116039698909E-2</c:v>
                </c:pt>
                <c:pt idx="1659">
                  <c:v>0.10099569572609078</c:v>
                </c:pt>
                <c:pt idx="1660">
                  <c:v>0.10168653925253396</c:v>
                </c:pt>
                <c:pt idx="1661">
                  <c:v>0.103532301547363</c:v>
                </c:pt>
                <c:pt idx="1662">
                  <c:v>0.10474123635316071</c:v>
                </c:pt>
                <c:pt idx="1663">
                  <c:v>0.10469655492107162</c:v>
                </c:pt>
                <c:pt idx="1664">
                  <c:v>0.1077283104416146</c:v>
                </c:pt>
                <c:pt idx="1665">
                  <c:v>0.10033363520060443</c:v>
                </c:pt>
                <c:pt idx="1666">
                  <c:v>9.8984155909458971E-2</c:v>
                </c:pt>
                <c:pt idx="1667">
                  <c:v>9.9809116087687E-2</c:v>
                </c:pt>
                <c:pt idx="1668">
                  <c:v>0.10205487782718484</c:v>
                </c:pt>
                <c:pt idx="1669">
                  <c:v>0.10005385771186766</c:v>
                </c:pt>
                <c:pt idx="1670">
                  <c:v>0.102537944207923</c:v>
                </c:pt>
                <c:pt idx="1671">
                  <c:v>0.10081995419760342</c:v>
                </c:pt>
                <c:pt idx="1672">
                  <c:v>0.10107369249224289</c:v>
                </c:pt>
                <c:pt idx="1673">
                  <c:v>0.10419583259180992</c:v>
                </c:pt>
                <c:pt idx="1674">
                  <c:v>0.10458988091233548</c:v>
                </c:pt>
                <c:pt idx="1675">
                  <c:v>0.10763462712211652</c:v>
                </c:pt>
                <c:pt idx="1676">
                  <c:v>0.10862145700047028</c:v>
                </c:pt>
                <c:pt idx="1677">
                  <c:v>0.11167056824061146</c:v>
                </c:pt>
                <c:pt idx="1678">
                  <c:v>0.10777516233750596</c:v>
                </c:pt>
                <c:pt idx="1679">
                  <c:v>0.10633962764812487</c:v>
                </c:pt>
                <c:pt idx="1680">
                  <c:v>0.10850779063367572</c:v>
                </c:pt>
                <c:pt idx="1681">
                  <c:v>0.11141808231427194</c:v>
                </c:pt>
                <c:pt idx="1682">
                  <c:v>0.11458248313753235</c:v>
                </c:pt>
                <c:pt idx="1683">
                  <c:v>0.11767123301167334</c:v>
                </c:pt>
                <c:pt idx="1684">
                  <c:v>0.12125584735347257</c:v>
                </c:pt>
                <c:pt idx="1685">
                  <c:v>0.12367061759389997</c:v>
                </c:pt>
                <c:pt idx="1686">
                  <c:v>0.1272355566511198</c:v>
                </c:pt>
                <c:pt idx="1687">
                  <c:v>0.11963419933154976</c:v>
                </c:pt>
                <c:pt idx="1688">
                  <c:v>0.12318002315160628</c:v>
                </c:pt>
                <c:pt idx="1689">
                  <c:v>0.11732221302003018</c:v>
                </c:pt>
                <c:pt idx="1690">
                  <c:v>0.11610274000353539</c:v>
                </c:pt>
                <c:pt idx="1691">
                  <c:v>0.11712379195035137</c:v>
                </c:pt>
                <c:pt idx="1692">
                  <c:v>0.12025100001693888</c:v>
                </c:pt>
                <c:pt idx="1693">
                  <c:v>0.11379339627582973</c:v>
                </c:pt>
                <c:pt idx="1694">
                  <c:v>0.10005831699290582</c:v>
                </c:pt>
                <c:pt idx="1695">
                  <c:v>0.10298324233479482</c:v>
                </c:pt>
                <c:pt idx="1696">
                  <c:v>9.0196404466486385E-2</c:v>
                </c:pt>
                <c:pt idx="1697">
                  <c:v>9.2034923348422712E-2</c:v>
                </c:pt>
                <c:pt idx="1698">
                  <c:v>9.4247162230931422E-2</c:v>
                </c:pt>
                <c:pt idx="1699">
                  <c:v>9.615838125837313E-2</c:v>
                </c:pt>
                <c:pt idx="1700">
                  <c:v>9.8423684882405021E-2</c:v>
                </c:pt>
                <c:pt idx="1701">
                  <c:v>0.10135844549163613</c:v>
                </c:pt>
                <c:pt idx="1702">
                  <c:v>0.10281695495774702</c:v>
                </c:pt>
                <c:pt idx="1703">
                  <c:v>0.10545647272130175</c:v>
                </c:pt>
                <c:pt idx="1704">
                  <c:v>0.10884921958050749</c:v>
                </c:pt>
                <c:pt idx="1705">
                  <c:v>0.10298331328514658</c:v>
                </c:pt>
                <c:pt idx="1706">
                  <c:v>0.1033901706499207</c:v>
                </c:pt>
                <c:pt idx="1707">
                  <c:v>0.10624625122613827</c:v>
                </c:pt>
                <c:pt idx="1708">
                  <c:v>0.10879864124104627</c:v>
                </c:pt>
                <c:pt idx="1709">
                  <c:v>0.10438306447908538</c:v>
                </c:pt>
                <c:pt idx="1710">
                  <c:v>0.10727314568422099</c:v>
                </c:pt>
                <c:pt idx="1711">
                  <c:v>0.10711120427597456</c:v>
                </c:pt>
                <c:pt idx="1712">
                  <c:v>0.1082396084148028</c:v>
                </c:pt>
                <c:pt idx="1713">
                  <c:v>0.11097173962697372</c:v>
                </c:pt>
                <c:pt idx="1714">
                  <c:v>0.10913519201023837</c:v>
                </c:pt>
                <c:pt idx="1715">
                  <c:v>0.10828246972294675</c:v>
                </c:pt>
                <c:pt idx="1716">
                  <c:v>0.11158130721815764</c:v>
                </c:pt>
                <c:pt idx="1717">
                  <c:v>0.1141420717045563</c:v>
                </c:pt>
                <c:pt idx="1718">
                  <c:v>0.11767499138743437</c:v>
                </c:pt>
                <c:pt idx="1719">
                  <c:v>0.12032010056437577</c:v>
                </c:pt>
                <c:pt idx="1720">
                  <c:v>0.12074018050955569</c:v>
                </c:pt>
                <c:pt idx="1721">
                  <c:v>0.12057498806022825</c:v>
                </c:pt>
                <c:pt idx="1722">
                  <c:v>0.12294751073291335</c:v>
                </c:pt>
                <c:pt idx="1723">
                  <c:v>0.12513622026311272</c:v>
                </c:pt>
                <c:pt idx="1724">
                  <c:v>0.12912348869289703</c:v>
                </c:pt>
                <c:pt idx="1725">
                  <c:v>0.12713773280040758</c:v>
                </c:pt>
                <c:pt idx="1726">
                  <c:v>0.13087528998974751</c:v>
                </c:pt>
                <c:pt idx="1727">
                  <c:v>0.1348418023151606</c:v>
                </c:pt>
                <c:pt idx="1728">
                  <c:v>0.13801835563006962</c:v>
                </c:pt>
                <c:pt idx="1729">
                  <c:v>0.13152456213822816</c:v>
                </c:pt>
                <c:pt idx="1730">
                  <c:v>0.1257439224795952</c:v>
                </c:pt>
                <c:pt idx="1731">
                  <c:v>0.12621302683156874</c:v>
                </c:pt>
                <c:pt idx="1732">
                  <c:v>0.12927485815171674</c:v>
                </c:pt>
                <c:pt idx="1733">
                  <c:v>0.1329132144371161</c:v>
                </c:pt>
                <c:pt idx="1734">
                  <c:v>0.13131180623822689</c:v>
                </c:pt>
                <c:pt idx="1735">
                  <c:v>0.13285352879659562</c:v>
                </c:pt>
                <c:pt idx="1736">
                  <c:v>0.13576995464965402</c:v>
                </c:pt>
                <c:pt idx="1737">
                  <c:v>0.1370808404221425</c:v>
                </c:pt>
                <c:pt idx="1738">
                  <c:v>0.14124907331152886</c:v>
                </c:pt>
                <c:pt idx="1739">
                  <c:v>0.13994949640300317</c:v>
                </c:pt>
                <c:pt idx="1740">
                  <c:v>0.14269458143772537</c:v>
                </c:pt>
                <c:pt idx="1741">
                  <c:v>0.14552235693336713</c:v>
                </c:pt>
                <c:pt idx="1742">
                  <c:v>0.14999308185664609</c:v>
                </c:pt>
                <c:pt idx="1743">
                  <c:v>0.15462803538820433</c:v>
                </c:pt>
                <c:pt idx="1744">
                  <c:v>0.15840684015649881</c:v>
                </c:pt>
                <c:pt idx="1745">
                  <c:v>0.16325286228459179</c:v>
                </c:pt>
                <c:pt idx="1746">
                  <c:v>0.16756871588244102</c:v>
                </c:pt>
                <c:pt idx="1747">
                  <c:v>0.16173299231968935</c:v>
                </c:pt>
                <c:pt idx="1748">
                  <c:v>0.1621632564144844</c:v>
                </c:pt>
                <c:pt idx="1749">
                  <c:v>0.13016010924622484</c:v>
                </c:pt>
                <c:pt idx="1750">
                  <c:v>0.101513916350147</c:v>
                </c:pt>
                <c:pt idx="1751">
                  <c:v>0.10284579141289123</c:v>
                </c:pt>
                <c:pt idx="1752">
                  <c:v>0.10256864477037955</c:v>
                </c:pt>
                <c:pt idx="1753">
                  <c:v>0.10562035287133728</c:v>
                </c:pt>
                <c:pt idx="1754">
                  <c:v>9.9978992996249572E-2</c:v>
                </c:pt>
                <c:pt idx="1755">
                  <c:v>9.8591102254746488E-2</c:v>
                </c:pt>
                <c:pt idx="1756">
                  <c:v>8.957422187719781E-2</c:v>
                </c:pt>
                <c:pt idx="1757">
                  <c:v>9.1148020686061121E-2</c:v>
                </c:pt>
                <c:pt idx="1758">
                  <c:v>8.946379085570734E-2</c:v>
                </c:pt>
                <c:pt idx="1759">
                  <c:v>9.2322281795874914E-2</c:v>
                </c:pt>
                <c:pt idx="1760">
                  <c:v>8.9836445985301813E-2</c:v>
                </c:pt>
                <c:pt idx="1761">
                  <c:v>8.7228259268645303E-2</c:v>
                </c:pt>
                <c:pt idx="1762">
                  <c:v>8.6961899573263737E-2</c:v>
                </c:pt>
                <c:pt idx="1763">
                  <c:v>8.9485220074976321E-2</c:v>
                </c:pt>
                <c:pt idx="1764">
                  <c:v>9.1985309103137083E-2</c:v>
                </c:pt>
                <c:pt idx="1765">
                  <c:v>8.8170870837792556E-2</c:v>
                </c:pt>
                <c:pt idx="1766">
                  <c:v>8.9550563748660661E-2</c:v>
                </c:pt>
                <c:pt idx="1767">
                  <c:v>8.2928469086584647E-2</c:v>
                </c:pt>
                <c:pt idx="1768">
                  <c:v>7.7297051366781749E-2</c:v>
                </c:pt>
                <c:pt idx="1769">
                  <c:v>7.9688659413225324E-2</c:v>
                </c:pt>
                <c:pt idx="1770">
                  <c:v>8.1619861901607901E-2</c:v>
                </c:pt>
                <c:pt idx="1771">
                  <c:v>8.3539466935724116E-2</c:v>
                </c:pt>
                <c:pt idx="1772">
                  <c:v>8.6003820230119613E-2</c:v>
                </c:pt>
                <c:pt idx="1773">
                  <c:v>8.6869143094689003E-2</c:v>
                </c:pt>
                <c:pt idx="1774">
                  <c:v>8.7375092325571335E-2</c:v>
                </c:pt>
                <c:pt idx="1775">
                  <c:v>9.0067898675609895E-2</c:v>
                </c:pt>
                <c:pt idx="1776">
                  <c:v>9.236522161203331E-2</c:v>
                </c:pt>
                <c:pt idx="1777">
                  <c:v>9.522831329132049E-2</c:v>
                </c:pt>
                <c:pt idx="1778">
                  <c:v>9.8125202768117217E-2</c:v>
                </c:pt>
                <c:pt idx="1779">
                  <c:v>9.8837724407121283E-2</c:v>
                </c:pt>
                <c:pt idx="1780">
                  <c:v>0.10096057236111618</c:v>
                </c:pt>
                <c:pt idx="1781">
                  <c:v>0.10051179109574802</c:v>
                </c:pt>
                <c:pt idx="1782">
                  <c:v>9.3803319498468055E-2</c:v>
                </c:pt>
                <c:pt idx="1783">
                  <c:v>9.6781644424244376E-2</c:v>
                </c:pt>
                <c:pt idx="1784">
                  <c:v>9.7035554897390935E-2</c:v>
                </c:pt>
                <c:pt idx="1785">
                  <c:v>9.2631534155596287E-2</c:v>
                </c:pt>
                <c:pt idx="1786">
                  <c:v>9.5027951688906612E-2</c:v>
                </c:pt>
                <c:pt idx="1787">
                  <c:v>9.1451141444522377E-2</c:v>
                </c:pt>
                <c:pt idx="1788">
                  <c:v>9.3232761265186911E-2</c:v>
                </c:pt>
                <c:pt idx="1789">
                  <c:v>9.5683184585345471E-2</c:v>
                </c:pt>
                <c:pt idx="1790">
                  <c:v>9.7255625880548799E-2</c:v>
                </c:pt>
                <c:pt idx="1791">
                  <c:v>9.933349831821954E-2</c:v>
                </c:pt>
                <c:pt idx="1792">
                  <c:v>8.5243442980336301E-2</c:v>
                </c:pt>
                <c:pt idx="1793">
                  <c:v>8.584443528903922E-2</c:v>
                </c:pt>
                <c:pt idx="1794">
                  <c:v>8.2827128748695591E-2</c:v>
                </c:pt>
                <c:pt idx="1795">
                  <c:v>8.0870027359917093E-2</c:v>
                </c:pt>
                <c:pt idx="1796">
                  <c:v>8.3300922401239194E-2</c:v>
                </c:pt>
                <c:pt idx="1797">
                  <c:v>7.299986661334848E-2</c:v>
                </c:pt>
                <c:pt idx="1798">
                  <c:v>7.5073853375566088E-2</c:v>
                </c:pt>
                <c:pt idx="1799">
                  <c:v>7.0312138842494237E-2</c:v>
                </c:pt>
                <c:pt idx="1800">
                  <c:v>6.6558403474706943E-2</c:v>
                </c:pt>
                <c:pt idx="1801">
                  <c:v>6.754869497463345E-2</c:v>
                </c:pt>
                <c:pt idx="1802">
                  <c:v>6.6664202075958995E-2</c:v>
                </c:pt>
                <c:pt idx="1803">
                  <c:v>6.7589244696916753E-2</c:v>
                </c:pt>
                <c:pt idx="1804">
                  <c:v>6.8301996981205537E-2</c:v>
                </c:pt>
                <c:pt idx="1805">
                  <c:v>7.0429892085147425E-2</c:v>
                </c:pt>
                <c:pt idx="1806">
                  <c:v>7.1947925218120212E-2</c:v>
                </c:pt>
                <c:pt idx="1807">
                  <c:v>7.4089226406359579E-2</c:v>
                </c:pt>
                <c:pt idx="1808">
                  <c:v>6.7678582907560889E-2</c:v>
                </c:pt>
                <c:pt idx="1809">
                  <c:v>6.8304075790192861E-2</c:v>
                </c:pt>
                <c:pt idx="1810">
                  <c:v>7.0230432997166428E-2</c:v>
                </c:pt>
                <c:pt idx="1811">
                  <c:v>7.1096828493226571E-2</c:v>
                </c:pt>
                <c:pt idx="1812">
                  <c:v>7.3284897438390603E-2</c:v>
                </c:pt>
                <c:pt idx="1813">
                  <c:v>7.4075969976734962E-2</c:v>
                </c:pt>
                <c:pt idx="1814">
                  <c:v>6.2399020088466858E-2</c:v>
                </c:pt>
                <c:pt idx="1815">
                  <c:v>6.3132494323471844E-2</c:v>
                </c:pt>
                <c:pt idx="1816">
                  <c:v>6.511425729896711E-2</c:v>
                </c:pt>
                <c:pt idx="1817">
                  <c:v>6.6749658023399216E-2</c:v>
                </c:pt>
                <c:pt idx="1818">
                  <c:v>6.8656248623006746E-2</c:v>
                </c:pt>
                <c:pt idx="1819">
                  <c:v>7.0827636601716981E-2</c:v>
                </c:pt>
                <c:pt idx="1820">
                  <c:v>6.9942129403923151E-2</c:v>
                </c:pt>
                <c:pt idx="1821">
                  <c:v>7.1329202894439739E-2</c:v>
                </c:pt>
                <c:pt idx="1822">
                  <c:v>7.2774662795920944E-2</c:v>
                </c:pt>
                <c:pt idx="1823">
                  <c:v>7.4553380985040663E-2</c:v>
                </c:pt>
                <c:pt idx="1824">
                  <c:v>7.6692601206708164E-2</c:v>
                </c:pt>
                <c:pt idx="1825">
                  <c:v>7.8463621782194695E-2</c:v>
                </c:pt>
                <c:pt idx="1826">
                  <c:v>8.0360457930680473E-2</c:v>
                </c:pt>
                <c:pt idx="1827">
                  <c:v>8.2363777563581056E-2</c:v>
                </c:pt>
                <c:pt idx="1828">
                  <c:v>8.2208933660467859E-2</c:v>
                </c:pt>
                <c:pt idx="1829">
                  <c:v>8.4752751701630491E-2</c:v>
                </c:pt>
                <c:pt idx="1830">
                  <c:v>8.7308177991423985E-2</c:v>
                </c:pt>
                <c:pt idx="1831">
                  <c:v>8.5800503804554909E-2</c:v>
                </c:pt>
                <c:pt idx="1832">
                  <c:v>8.8432256946716067E-2</c:v>
                </c:pt>
                <c:pt idx="1833">
                  <c:v>7.0869858318657553E-2</c:v>
                </c:pt>
                <c:pt idx="1834">
                  <c:v>7.136701796806727E-2</c:v>
                </c:pt>
                <c:pt idx="1835">
                  <c:v>7.3550155347465909E-2</c:v>
                </c:pt>
                <c:pt idx="1836">
                  <c:v>7.0456154403499949E-2</c:v>
                </c:pt>
                <c:pt idx="1837">
                  <c:v>7.2370735224823263E-2</c:v>
                </c:pt>
                <c:pt idx="1838">
                  <c:v>7.2218837983692524E-2</c:v>
                </c:pt>
                <c:pt idx="1839">
                  <c:v>7.288317187050268E-2</c:v>
                </c:pt>
                <c:pt idx="1840">
                  <c:v>7.335807504181123E-2</c:v>
                </c:pt>
                <c:pt idx="1841">
                  <c:v>7.4593695757351239E-2</c:v>
                </c:pt>
                <c:pt idx="1842">
                  <c:v>7.544936371444895E-2</c:v>
                </c:pt>
                <c:pt idx="1843">
                  <c:v>7.6811571848641264E-2</c:v>
                </c:pt>
                <c:pt idx="1844">
                  <c:v>7.8560482205621798E-2</c:v>
                </c:pt>
                <c:pt idx="1845">
                  <c:v>8.0463745673052436E-2</c:v>
                </c:pt>
                <c:pt idx="1846">
                  <c:v>8.1413991606322345E-2</c:v>
                </c:pt>
                <c:pt idx="1847">
                  <c:v>7.6506021513479461E-2</c:v>
                </c:pt>
                <c:pt idx="1848">
                  <c:v>7.8777999579987587E-2</c:v>
                </c:pt>
                <c:pt idx="1849">
                  <c:v>7.9817196660821779E-2</c:v>
                </c:pt>
                <c:pt idx="1850">
                  <c:v>7.9122934344820817E-2</c:v>
                </c:pt>
                <c:pt idx="1851">
                  <c:v>7.985527554496398E-2</c:v>
                </c:pt>
                <c:pt idx="1852">
                  <c:v>8.2414011203802387E-2</c:v>
                </c:pt>
                <c:pt idx="1853">
                  <c:v>7.1806522723722288E-2</c:v>
                </c:pt>
                <c:pt idx="1854">
                  <c:v>7.0666673137836825E-2</c:v>
                </c:pt>
                <c:pt idx="1855">
                  <c:v>7.2833594332805868E-2</c:v>
                </c:pt>
                <c:pt idx="1856">
                  <c:v>7.1792572382991443E-2</c:v>
                </c:pt>
                <c:pt idx="1857">
                  <c:v>7.3624630730182619E-2</c:v>
                </c:pt>
                <c:pt idx="1858">
                  <c:v>7.4028605617364837E-2</c:v>
                </c:pt>
                <c:pt idx="1859">
                  <c:v>7.4824118851694363E-2</c:v>
                </c:pt>
                <c:pt idx="1860">
                  <c:v>7.6651676813381114E-2</c:v>
                </c:pt>
                <c:pt idx="1861">
                  <c:v>7.8965318974558871E-2</c:v>
                </c:pt>
                <c:pt idx="1862">
                  <c:v>8.0793009401646299E-2</c:v>
                </c:pt>
                <c:pt idx="1863">
                  <c:v>8.248741198597008E-2</c:v>
                </c:pt>
                <c:pt idx="1864">
                  <c:v>8.1102476290950937E-2</c:v>
                </c:pt>
                <c:pt idx="1865">
                  <c:v>8.3600567247689592E-2</c:v>
                </c:pt>
                <c:pt idx="1866">
                  <c:v>8.6110860294842606E-2</c:v>
                </c:pt>
                <c:pt idx="1867">
                  <c:v>8.3958487271854412E-2</c:v>
                </c:pt>
                <c:pt idx="1868">
                  <c:v>8.6609844590741253E-2</c:v>
                </c:pt>
                <c:pt idx="1869">
                  <c:v>8.7411462707066317E-2</c:v>
                </c:pt>
                <c:pt idx="1870">
                  <c:v>9.0149271992592137E-2</c:v>
                </c:pt>
                <c:pt idx="1871">
                  <c:v>9.2804691199546818E-2</c:v>
                </c:pt>
                <c:pt idx="1872">
                  <c:v>9.4613173457459662E-2</c:v>
                </c:pt>
                <c:pt idx="1873">
                  <c:v>9.6021745930276264E-2</c:v>
                </c:pt>
                <c:pt idx="1874">
                  <c:v>9.7973791070100472E-2</c:v>
                </c:pt>
                <c:pt idx="1875">
                  <c:v>9.9664032593243204E-2</c:v>
                </c:pt>
                <c:pt idx="1876">
                  <c:v>0.10109691114534035</c:v>
                </c:pt>
                <c:pt idx="1877">
                  <c:v>0.10311937634138385</c:v>
                </c:pt>
                <c:pt idx="1878">
                  <c:v>0.10508495246205889</c:v>
                </c:pt>
                <c:pt idx="1879">
                  <c:v>0.10600103714248819</c:v>
                </c:pt>
                <c:pt idx="1880">
                  <c:v>0.10935952053369688</c:v>
                </c:pt>
                <c:pt idx="1881">
                  <c:v>0.11100827763681868</c:v>
                </c:pt>
                <c:pt idx="1882">
                  <c:v>0.11168541706648266</c:v>
                </c:pt>
                <c:pt idx="1883">
                  <c:v>0.11518005337286923</c:v>
                </c:pt>
                <c:pt idx="1884">
                  <c:v>0.11851904315119634</c:v>
                </c:pt>
                <c:pt idx="1885">
                  <c:v>0.12107284430137401</c:v>
                </c:pt>
                <c:pt idx="1886">
                  <c:v>0.12059271487807355</c:v>
                </c:pt>
                <c:pt idx="1887">
                  <c:v>0.12413803037091475</c:v>
                </c:pt>
                <c:pt idx="1888">
                  <c:v>0.12417866459070066</c:v>
                </c:pt>
                <c:pt idx="1889">
                  <c:v>0.12774054039334792</c:v>
                </c:pt>
                <c:pt idx="1890">
                  <c:v>0.12940352476012718</c:v>
                </c:pt>
                <c:pt idx="1891">
                  <c:v>0.13266783670570295</c:v>
                </c:pt>
                <c:pt idx="1892">
                  <c:v>0.13649667485065209</c:v>
                </c:pt>
                <c:pt idx="1893">
                  <c:v>0.14054891960070207</c:v>
                </c:pt>
                <c:pt idx="1894">
                  <c:v>0.14423188487830782</c:v>
                </c:pt>
                <c:pt idx="1895">
                  <c:v>0.1480685285568514</c:v>
                </c:pt>
                <c:pt idx="1896">
                  <c:v>0.15058356846343371</c:v>
                </c:pt>
                <c:pt idx="1897">
                  <c:v>0.15502842554334753</c:v>
                </c:pt>
                <c:pt idx="1898">
                  <c:v>0.15869008769223619</c:v>
                </c:pt>
                <c:pt idx="1899">
                  <c:v>0.16371328095486115</c:v>
                </c:pt>
                <c:pt idx="1900">
                  <c:v>0.16747391780538279</c:v>
                </c:pt>
                <c:pt idx="1901">
                  <c:v>0.16954009016592297</c:v>
                </c:pt>
                <c:pt idx="1902">
                  <c:v>0.17394924219522068</c:v>
                </c:pt>
                <c:pt idx="1903">
                  <c:v>0.17794466524139205</c:v>
                </c:pt>
                <c:pt idx="1904">
                  <c:v>0.17057080678155687</c:v>
                </c:pt>
                <c:pt idx="1905">
                  <c:v>0.17565926582176813</c:v>
                </c:pt>
                <c:pt idx="1906">
                  <c:v>0.15504494645066125</c:v>
                </c:pt>
                <c:pt idx="1907">
                  <c:v>7.9074894108972407E-2</c:v>
                </c:pt>
                <c:pt idx="1908">
                  <c:v>8.1483243074885164E-2</c:v>
                </c:pt>
                <c:pt idx="1909">
                  <c:v>7.772929969230416E-2</c:v>
                </c:pt>
                <c:pt idx="1910">
                  <c:v>7.8056775751296756E-2</c:v>
                </c:pt>
                <c:pt idx="1911">
                  <c:v>6.3120892786829558E-2</c:v>
                </c:pt>
                <c:pt idx="1912">
                  <c:v>6.4777601570013707E-2</c:v>
                </c:pt>
                <c:pt idx="1913">
                  <c:v>6.6813652772930679E-2</c:v>
                </c:pt>
                <c:pt idx="1914">
                  <c:v>6.2893845183442126E-2</c:v>
                </c:pt>
                <c:pt idx="1915">
                  <c:v>6.3865406154242355E-2</c:v>
                </c:pt>
                <c:pt idx="1916">
                  <c:v>6.5308837235711653E-2</c:v>
                </c:pt>
                <c:pt idx="1917">
                  <c:v>5.8098382859514755E-2</c:v>
                </c:pt>
                <c:pt idx="1918">
                  <c:v>5.9288882570059029E-2</c:v>
                </c:pt>
                <c:pt idx="1919">
                  <c:v>6.1059044776128793E-2</c:v>
                </c:pt>
                <c:pt idx="1920">
                  <c:v>6.2733934846163575E-2</c:v>
                </c:pt>
                <c:pt idx="1921">
                  <c:v>6.3257814117229125E-2</c:v>
                </c:pt>
                <c:pt idx="1922">
                  <c:v>6.4999280878766608E-2</c:v>
                </c:pt>
                <c:pt idx="1923">
                  <c:v>6.6601470265600801E-2</c:v>
                </c:pt>
                <c:pt idx="1924">
                  <c:v>6.8481955283180448E-2</c:v>
                </c:pt>
                <c:pt idx="1925">
                  <c:v>6.8692286332867308E-2</c:v>
                </c:pt>
                <c:pt idx="1926">
                  <c:v>6.9302909184478595E-2</c:v>
                </c:pt>
                <c:pt idx="1927">
                  <c:v>6.9024989842125531E-2</c:v>
                </c:pt>
                <c:pt idx="1928">
                  <c:v>7.080198739360602E-2</c:v>
                </c:pt>
                <c:pt idx="1929">
                  <c:v>7.2345804842985403E-2</c:v>
                </c:pt>
                <c:pt idx="1930">
                  <c:v>7.412484242297665E-2</c:v>
                </c:pt>
                <c:pt idx="1931">
                  <c:v>7.6451891195335617E-2</c:v>
                </c:pt>
                <c:pt idx="1932">
                  <c:v>7.6956387841454268E-2</c:v>
                </c:pt>
                <c:pt idx="1933">
                  <c:v>7.9324359389721336E-2</c:v>
                </c:pt>
                <c:pt idx="1934">
                  <c:v>8.1275032192304864E-2</c:v>
                </c:pt>
                <c:pt idx="1935">
                  <c:v>8.3498160114875847E-2</c:v>
                </c:pt>
                <c:pt idx="1936">
                  <c:v>8.109801647424382E-2</c:v>
                </c:pt>
                <c:pt idx="1937">
                  <c:v>8.3508893107118759E-2</c:v>
                </c:pt>
                <c:pt idx="1938">
                  <c:v>8.6093657188639261E-2</c:v>
                </c:pt>
                <c:pt idx="1939">
                  <c:v>8.840715020959139E-2</c:v>
                </c:pt>
                <c:pt idx="1940">
                  <c:v>8.5789217269531357E-2</c:v>
                </c:pt>
                <c:pt idx="1941">
                  <c:v>8.843801996508302E-2</c:v>
                </c:pt>
                <c:pt idx="1942">
                  <c:v>8.7637076189217414E-2</c:v>
                </c:pt>
                <c:pt idx="1943">
                  <c:v>9.0236948104057094E-2</c:v>
                </c:pt>
                <c:pt idx="1944">
                  <c:v>8.4882985380111853E-2</c:v>
                </c:pt>
                <c:pt idx="1945">
                  <c:v>8.6073579676509568E-2</c:v>
                </c:pt>
                <c:pt idx="1946">
                  <c:v>8.8731996114299591E-2</c:v>
                </c:pt>
                <c:pt idx="1947">
                  <c:v>8.2637060330924716E-2</c:v>
                </c:pt>
                <c:pt idx="1948">
                  <c:v>8.3506647138053405E-2</c:v>
                </c:pt>
                <c:pt idx="1949">
                  <c:v>8.6096191808808994E-2</c:v>
                </c:pt>
                <c:pt idx="1950">
                  <c:v>8.7387681294337299E-2</c:v>
                </c:pt>
                <c:pt idx="1951">
                  <c:v>8.9290920486591291E-2</c:v>
                </c:pt>
                <c:pt idx="1952">
                  <c:v>8.6500778549733329E-2</c:v>
                </c:pt>
                <c:pt idx="1953">
                  <c:v>8.8020799090964871E-2</c:v>
                </c:pt>
                <c:pt idx="1954">
                  <c:v>8.8372126156480629E-2</c:v>
                </c:pt>
                <c:pt idx="1955">
                  <c:v>8.5326650201822909E-2</c:v>
                </c:pt>
                <c:pt idx="1956">
                  <c:v>8.6382545646379233E-2</c:v>
                </c:pt>
                <c:pt idx="1957">
                  <c:v>8.4190558436784677E-2</c:v>
                </c:pt>
                <c:pt idx="1958">
                  <c:v>8.658263982500182E-2</c:v>
                </c:pt>
                <c:pt idx="1959">
                  <c:v>8.8802790245290433E-2</c:v>
                </c:pt>
                <c:pt idx="1960">
                  <c:v>8.9887689286277508E-2</c:v>
                </c:pt>
                <c:pt idx="1961">
                  <c:v>9.2117834594789935E-2</c:v>
                </c:pt>
                <c:pt idx="1962">
                  <c:v>9.4920665074032906E-2</c:v>
                </c:pt>
                <c:pt idx="1963">
                  <c:v>9.644601894681068E-2</c:v>
                </c:pt>
                <c:pt idx="1964">
                  <c:v>9.9084250378147651E-2</c:v>
                </c:pt>
                <c:pt idx="1965">
                  <c:v>0.10178490803262762</c:v>
                </c:pt>
                <c:pt idx="1966">
                  <c:v>0.10489652586381686</c:v>
                </c:pt>
                <c:pt idx="1967">
                  <c:v>0.10813487851024207</c:v>
                </c:pt>
                <c:pt idx="1968">
                  <c:v>0.11134772982988006</c:v>
                </c:pt>
                <c:pt idx="1969">
                  <c:v>0.11170177539337216</c:v>
                </c:pt>
                <c:pt idx="1970">
                  <c:v>0.10024622763899035</c:v>
                </c:pt>
                <c:pt idx="1971">
                  <c:v>0.10291228749721047</c:v>
                </c:pt>
                <c:pt idx="1972">
                  <c:v>0.10124637059338096</c:v>
                </c:pt>
                <c:pt idx="1973">
                  <c:v>0.10212547876517662</c:v>
                </c:pt>
                <c:pt idx="1974">
                  <c:v>0.10322219501505642</c:v>
                </c:pt>
                <c:pt idx="1975">
                  <c:v>0.10258559970675879</c:v>
                </c:pt>
                <c:pt idx="1976">
                  <c:v>0.10522524699652545</c:v>
                </c:pt>
                <c:pt idx="1977">
                  <c:v>0.1072772941462358</c:v>
                </c:pt>
                <c:pt idx="1978">
                  <c:v>0.10976881834288252</c:v>
                </c:pt>
                <c:pt idx="1979">
                  <c:v>0.11198550545414762</c:v>
                </c:pt>
                <c:pt idx="1980">
                  <c:v>0.11535884180133285</c:v>
                </c:pt>
                <c:pt idx="1981">
                  <c:v>0.10078163829984237</c:v>
                </c:pt>
                <c:pt idx="1982">
                  <c:v>0.10360490032828967</c:v>
                </c:pt>
                <c:pt idx="1983">
                  <c:v>0.10374311402518051</c:v>
                </c:pt>
                <c:pt idx="1984">
                  <c:v>9.0268457029138133E-2</c:v>
                </c:pt>
                <c:pt idx="1985">
                  <c:v>9.3029839992162591E-2</c:v>
                </c:pt>
                <c:pt idx="1986">
                  <c:v>9.0264706366619166E-2</c:v>
                </c:pt>
                <c:pt idx="1987">
                  <c:v>9.2387399807164386E-2</c:v>
                </c:pt>
                <c:pt idx="1988">
                  <c:v>6.4549974059612228E-2</c:v>
                </c:pt>
                <c:pt idx="1989">
                  <c:v>6.5436582618927805E-2</c:v>
                </c:pt>
                <c:pt idx="1990">
                  <c:v>6.7047749571720855E-2</c:v>
                </c:pt>
                <c:pt idx="1991">
                  <c:v>6.7722019891742535E-2</c:v>
                </c:pt>
                <c:pt idx="1992">
                  <c:v>6.9827954133264938E-2</c:v>
                </c:pt>
                <c:pt idx="1993">
                  <c:v>7.1678362944662483E-2</c:v>
                </c:pt>
                <c:pt idx="1994">
                  <c:v>6.4622078569284327E-2</c:v>
                </c:pt>
                <c:pt idx="1995">
                  <c:v>6.6203290034293261E-2</c:v>
                </c:pt>
                <c:pt idx="1996">
                  <c:v>6.6989542758505882E-2</c:v>
                </c:pt>
                <c:pt idx="1997">
                  <c:v>5.9795712831892257E-2</c:v>
                </c:pt>
                <c:pt idx="1998">
                  <c:v>6.1645866164156675E-2</c:v>
                </c:pt>
                <c:pt idx="1999">
                  <c:v>6.2411761349895498E-2</c:v>
                </c:pt>
                <c:pt idx="2000">
                  <c:v>6.4017220854983958E-2</c:v>
                </c:pt>
                <c:pt idx="2001">
                  <c:v>6.3103066353419113E-2</c:v>
                </c:pt>
                <c:pt idx="2002">
                  <c:v>6.4595099133699041E-2</c:v>
                </c:pt>
                <c:pt idx="2003">
                  <c:v>6.5589268383518889E-2</c:v>
                </c:pt>
                <c:pt idx="2004">
                  <c:v>6.3106576794319261E-2</c:v>
                </c:pt>
                <c:pt idx="2005">
                  <c:v>6.3958096678224136E-2</c:v>
                </c:pt>
                <c:pt idx="2006">
                  <c:v>6.5896726908886399E-2</c:v>
                </c:pt>
                <c:pt idx="2007">
                  <c:v>6.795044438296946E-2</c:v>
                </c:pt>
                <c:pt idx="2008">
                  <c:v>6.8595339662716998E-2</c:v>
                </c:pt>
                <c:pt idx="2009">
                  <c:v>7.0576449209361791E-2</c:v>
                </c:pt>
                <c:pt idx="2010">
                  <c:v>7.1955413681783709E-2</c:v>
                </c:pt>
                <c:pt idx="2011">
                  <c:v>7.4052108162872748E-2</c:v>
                </c:pt>
                <c:pt idx="2012">
                  <c:v>6.9250228424036164E-2</c:v>
                </c:pt>
                <c:pt idx="2013">
                  <c:v>7.1194404127048111E-2</c:v>
                </c:pt>
                <c:pt idx="2014">
                  <c:v>6.960868338762824E-2</c:v>
                </c:pt>
                <c:pt idx="2015">
                  <c:v>7.120411589579656E-2</c:v>
                </c:pt>
                <c:pt idx="2016">
                  <c:v>6.7841995664272167E-2</c:v>
                </c:pt>
                <c:pt idx="2017">
                  <c:v>6.9025779665955619E-2</c:v>
                </c:pt>
                <c:pt idx="2018">
                  <c:v>7.0121553744080176E-2</c:v>
                </c:pt>
                <c:pt idx="2019">
                  <c:v>7.2313477030950576E-2</c:v>
                </c:pt>
                <c:pt idx="2020">
                  <c:v>7.4430162004323938E-2</c:v>
                </c:pt>
                <c:pt idx="2021">
                  <c:v>7.4180527974566354E-2</c:v>
                </c:pt>
                <c:pt idx="2022">
                  <c:v>7.5914151574694444E-2</c:v>
                </c:pt>
                <c:pt idx="2023">
                  <c:v>7.6054274506884637E-2</c:v>
                </c:pt>
                <c:pt idx="2024">
                  <c:v>7.6197981831211195E-2</c:v>
                </c:pt>
                <c:pt idx="2025">
                  <c:v>6.338250835993077E-2</c:v>
                </c:pt>
                <c:pt idx="2026">
                  <c:v>6.5361367708343596E-2</c:v>
                </c:pt>
                <c:pt idx="2027">
                  <c:v>6.6159640579108683E-2</c:v>
                </c:pt>
                <c:pt idx="2028">
                  <c:v>6.6913388482031794E-2</c:v>
                </c:pt>
                <c:pt idx="2029">
                  <c:v>6.8883550853719708E-2</c:v>
                </c:pt>
                <c:pt idx="2030">
                  <c:v>6.7430822412610184E-2</c:v>
                </c:pt>
                <c:pt idx="2031">
                  <c:v>6.9426153151813622E-2</c:v>
                </c:pt>
                <c:pt idx="2032">
                  <c:v>6.7388108040091071E-2</c:v>
                </c:pt>
                <c:pt idx="2033">
                  <c:v>6.780382791602213E-2</c:v>
                </c:pt>
                <c:pt idx="2034">
                  <c:v>6.3712934915934702E-2</c:v>
                </c:pt>
                <c:pt idx="2035">
                  <c:v>6.5664247977120324E-2</c:v>
                </c:pt>
                <c:pt idx="2036">
                  <c:v>6.7643164647406898E-2</c:v>
                </c:pt>
                <c:pt idx="2037">
                  <c:v>6.7762677017101119E-2</c:v>
                </c:pt>
                <c:pt idx="2038">
                  <c:v>6.9089228401928549E-2</c:v>
                </c:pt>
                <c:pt idx="2039">
                  <c:v>7.1098312807235428E-2</c:v>
                </c:pt>
                <c:pt idx="2040">
                  <c:v>5.4781580633831296E-2</c:v>
                </c:pt>
                <c:pt idx="2041">
                  <c:v>5.4831245079611485E-2</c:v>
                </c:pt>
                <c:pt idx="2042">
                  <c:v>5.4877110642239477E-2</c:v>
                </c:pt>
                <c:pt idx="2043">
                  <c:v>5.6083341478420576E-2</c:v>
                </c:pt>
                <c:pt idx="2044">
                  <c:v>5.6145522360985384E-2</c:v>
                </c:pt>
                <c:pt idx="2045">
                  <c:v>5.7407225448766058E-2</c:v>
                </c:pt>
                <c:pt idx="2046">
                  <c:v>5.9049376334303808E-2</c:v>
                </c:pt>
                <c:pt idx="2047">
                  <c:v>5.9603680339868653E-2</c:v>
                </c:pt>
                <c:pt idx="2048">
                  <c:v>5.852662654365199E-2</c:v>
                </c:pt>
                <c:pt idx="2049">
                  <c:v>5.9648853447871596E-2</c:v>
                </c:pt>
                <c:pt idx="2050">
                  <c:v>6.1024323856919721E-2</c:v>
                </c:pt>
                <c:pt idx="2051">
                  <c:v>6.2853766912286765E-2</c:v>
                </c:pt>
                <c:pt idx="2052">
                  <c:v>6.3788358632186473E-2</c:v>
                </c:pt>
                <c:pt idx="2053">
                  <c:v>6.5341257666246225E-2</c:v>
                </c:pt>
                <c:pt idx="2054">
                  <c:v>6.6339556742098321E-2</c:v>
                </c:pt>
                <c:pt idx="2055">
                  <c:v>6.4639685029836705E-2</c:v>
                </c:pt>
                <c:pt idx="2056">
                  <c:v>6.5806638449444288E-2</c:v>
                </c:pt>
                <c:pt idx="2057">
                  <c:v>6.1866646097539245E-2</c:v>
                </c:pt>
                <c:pt idx="2058">
                  <c:v>6.1572262921379094E-2</c:v>
                </c:pt>
                <c:pt idx="2059">
                  <c:v>6.3242695570557103E-2</c:v>
                </c:pt>
                <c:pt idx="2060">
                  <c:v>6.4303301514169145E-2</c:v>
                </c:pt>
                <c:pt idx="2061">
                  <c:v>6.6224847936479841E-2</c:v>
                </c:pt>
                <c:pt idx="2062">
                  <c:v>6.5086918678360986E-2</c:v>
                </c:pt>
                <c:pt idx="2063">
                  <c:v>6.5335466314027354E-2</c:v>
                </c:pt>
                <c:pt idx="2064">
                  <c:v>6.5271699029731373E-2</c:v>
                </c:pt>
                <c:pt idx="2065">
                  <c:v>6.7155712263082409E-2</c:v>
                </c:pt>
                <c:pt idx="2066">
                  <c:v>6.9226637932638502E-2</c:v>
                </c:pt>
                <c:pt idx="2067">
                  <c:v>6.3733177733535457E-2</c:v>
                </c:pt>
                <c:pt idx="2068">
                  <c:v>6.2910007303050394E-2</c:v>
                </c:pt>
                <c:pt idx="2069">
                  <c:v>6.4450766412401606E-2</c:v>
                </c:pt>
                <c:pt idx="2070">
                  <c:v>6.5937706415614167E-2</c:v>
                </c:pt>
                <c:pt idx="2071">
                  <c:v>6.7195716386003565E-2</c:v>
                </c:pt>
                <c:pt idx="2072">
                  <c:v>6.8646161778395429E-2</c:v>
                </c:pt>
                <c:pt idx="2073">
                  <c:v>6.9821341854705357E-2</c:v>
                </c:pt>
                <c:pt idx="2074">
                  <c:v>7.092750372905951E-2</c:v>
                </c:pt>
                <c:pt idx="2075">
                  <c:v>7.3166642203006768E-2</c:v>
                </c:pt>
                <c:pt idx="2076">
                  <c:v>7.3936874188889862E-2</c:v>
                </c:pt>
                <c:pt idx="2077">
                  <c:v>7.5999901579790863E-2</c:v>
                </c:pt>
                <c:pt idx="2078">
                  <c:v>7.8204455644166213E-2</c:v>
                </c:pt>
                <c:pt idx="2079">
                  <c:v>7.7000425672309816E-2</c:v>
                </c:pt>
                <c:pt idx="2080">
                  <c:v>7.6225873595903854E-2</c:v>
                </c:pt>
                <c:pt idx="2081">
                  <c:v>7.5675535503211155E-2</c:v>
                </c:pt>
                <c:pt idx="2082">
                  <c:v>7.7657794969252736E-2</c:v>
                </c:pt>
                <c:pt idx="2083">
                  <c:v>7.522380015520079E-2</c:v>
                </c:pt>
                <c:pt idx="2084">
                  <c:v>7.6966128474157167E-2</c:v>
                </c:pt>
                <c:pt idx="2085">
                  <c:v>7.9263474317685212E-2</c:v>
                </c:pt>
                <c:pt idx="2086">
                  <c:v>7.4666341667608382E-2</c:v>
                </c:pt>
                <c:pt idx="2087">
                  <c:v>7.6884996076033718E-2</c:v>
                </c:pt>
                <c:pt idx="2088">
                  <c:v>7.9157643396878738E-2</c:v>
                </c:pt>
                <c:pt idx="2089">
                  <c:v>8.0481009674641391E-2</c:v>
                </c:pt>
                <c:pt idx="2090">
                  <c:v>8.1541051208970802E-2</c:v>
                </c:pt>
                <c:pt idx="2091">
                  <c:v>8.2626220410131734E-2</c:v>
                </c:pt>
                <c:pt idx="2092">
                  <c:v>8.2682690371931794E-2</c:v>
                </c:pt>
                <c:pt idx="2093">
                  <c:v>7.541446384979511E-2</c:v>
                </c:pt>
                <c:pt idx="2094">
                  <c:v>7.7769162458670785E-2</c:v>
                </c:pt>
                <c:pt idx="2095">
                  <c:v>7.6776428005991521E-2</c:v>
                </c:pt>
                <c:pt idx="2096">
                  <c:v>7.6335298679295491E-2</c:v>
                </c:pt>
                <c:pt idx="2097">
                  <c:v>6.5383486589777662E-2</c:v>
                </c:pt>
                <c:pt idx="2098">
                  <c:v>6.7654520455039294E-2</c:v>
                </c:pt>
                <c:pt idx="2099">
                  <c:v>6.6589828275326196E-2</c:v>
                </c:pt>
                <c:pt idx="2100">
                  <c:v>6.8484708866619018E-2</c:v>
                </c:pt>
                <c:pt idx="2101">
                  <c:v>6.9199801931876137E-2</c:v>
                </c:pt>
                <c:pt idx="2102">
                  <c:v>6.9437442862123805E-2</c:v>
                </c:pt>
                <c:pt idx="2103">
                  <c:v>7.1103504232290463E-2</c:v>
                </c:pt>
                <c:pt idx="2104">
                  <c:v>7.3302153115673743E-2</c:v>
                </c:pt>
                <c:pt idx="2105">
                  <c:v>7.0354577284632958E-2</c:v>
                </c:pt>
                <c:pt idx="2106">
                  <c:v>6.9931005297308391E-2</c:v>
                </c:pt>
                <c:pt idx="2107">
                  <c:v>6.9726423911322902E-2</c:v>
                </c:pt>
                <c:pt idx="2108">
                  <c:v>7.0879358968422096E-2</c:v>
                </c:pt>
                <c:pt idx="2109">
                  <c:v>7.2932633425469684E-2</c:v>
                </c:pt>
                <c:pt idx="2110">
                  <c:v>7.4280069189873704E-2</c:v>
                </c:pt>
                <c:pt idx="2111">
                  <c:v>7.4306341710941318E-2</c:v>
                </c:pt>
                <c:pt idx="2112">
                  <c:v>7.0534227484103651E-2</c:v>
                </c:pt>
                <c:pt idx="2113">
                  <c:v>7.0111104069342525E-2</c:v>
                </c:pt>
                <c:pt idx="2114">
                  <c:v>6.4708191270571647E-2</c:v>
                </c:pt>
                <c:pt idx="2115">
                  <c:v>6.6759065036421372E-2</c:v>
                </c:pt>
                <c:pt idx="2116">
                  <c:v>6.5359526319918274E-2</c:v>
                </c:pt>
                <c:pt idx="2117">
                  <c:v>6.6797754950628493E-2</c:v>
                </c:pt>
                <c:pt idx="2118">
                  <c:v>6.8341366826224464E-2</c:v>
                </c:pt>
                <c:pt idx="2119">
                  <c:v>6.6681608052488878E-2</c:v>
                </c:pt>
                <c:pt idx="2120">
                  <c:v>6.6969015600115658E-2</c:v>
                </c:pt>
                <c:pt idx="2121">
                  <c:v>6.7127787181420012E-2</c:v>
                </c:pt>
                <c:pt idx="2122">
                  <c:v>6.9127305008354692E-2</c:v>
                </c:pt>
                <c:pt idx="2123">
                  <c:v>7.1324485243940181E-2</c:v>
                </c:pt>
                <c:pt idx="2124">
                  <c:v>7.3451657053347608E-2</c:v>
                </c:pt>
                <c:pt idx="2125">
                  <c:v>7.554856894610737E-2</c:v>
                </c:pt>
                <c:pt idx="2126">
                  <c:v>6.3492899974694608E-2</c:v>
                </c:pt>
                <c:pt idx="2127">
                  <c:v>5.8153525561502176E-2</c:v>
                </c:pt>
                <c:pt idx="2128">
                  <c:v>5.7900161112096317E-2</c:v>
                </c:pt>
                <c:pt idx="2129">
                  <c:v>5.8336733253047467E-2</c:v>
                </c:pt>
                <c:pt idx="2130">
                  <c:v>6.0177931125773521E-2</c:v>
                </c:pt>
                <c:pt idx="2131">
                  <c:v>6.208193095578661E-2</c:v>
                </c:pt>
                <c:pt idx="2132">
                  <c:v>6.3691311961198496E-2</c:v>
                </c:pt>
                <c:pt idx="2133">
                  <c:v>6.5578456377136496E-2</c:v>
                </c:pt>
                <c:pt idx="2134">
                  <c:v>6.6492386087382158E-2</c:v>
                </c:pt>
                <c:pt idx="2135">
                  <c:v>6.7123930745096608E-2</c:v>
                </c:pt>
                <c:pt idx="2136">
                  <c:v>6.4203981308451688E-2</c:v>
                </c:pt>
                <c:pt idx="2137">
                  <c:v>6.5141527858552692E-2</c:v>
                </c:pt>
                <c:pt idx="2138">
                  <c:v>6.1809633375593712E-2</c:v>
                </c:pt>
                <c:pt idx="2139">
                  <c:v>6.3679652872433143E-2</c:v>
                </c:pt>
                <c:pt idx="2140">
                  <c:v>6.5359887330737096E-2</c:v>
                </c:pt>
                <c:pt idx="2141">
                  <c:v>6.7406179885522291E-2</c:v>
                </c:pt>
                <c:pt idx="2142">
                  <c:v>6.9383145973169108E-2</c:v>
                </c:pt>
                <c:pt idx="2143">
                  <c:v>6.8020048195616314E-2</c:v>
                </c:pt>
                <c:pt idx="2144">
                  <c:v>6.8345063138823631E-2</c:v>
                </c:pt>
                <c:pt idx="2145">
                  <c:v>6.9311103128600088E-2</c:v>
                </c:pt>
                <c:pt idx="2146">
                  <c:v>6.9305482853479372E-2</c:v>
                </c:pt>
                <c:pt idx="2147">
                  <c:v>6.8787182585494003E-2</c:v>
                </c:pt>
                <c:pt idx="2148">
                  <c:v>7.0889884452548499E-2</c:v>
                </c:pt>
                <c:pt idx="2149">
                  <c:v>7.3078510875930536E-2</c:v>
                </c:pt>
                <c:pt idx="2150">
                  <c:v>7.4109754747302248E-2</c:v>
                </c:pt>
                <c:pt idx="2151">
                  <c:v>7.6462797027245108E-2</c:v>
                </c:pt>
                <c:pt idx="2152">
                  <c:v>7.6614537836641544E-2</c:v>
                </c:pt>
                <c:pt idx="2153">
                  <c:v>7.1764624998891205E-2</c:v>
                </c:pt>
                <c:pt idx="2154">
                  <c:v>7.0170465794054421E-2</c:v>
                </c:pt>
                <c:pt idx="2155">
                  <c:v>6.9866887475992331E-2</c:v>
                </c:pt>
                <c:pt idx="2156">
                  <c:v>6.8020182026180778E-2</c:v>
                </c:pt>
                <c:pt idx="2157">
                  <c:v>7.0112964791543136E-2</c:v>
                </c:pt>
                <c:pt idx="2158">
                  <c:v>7.1582207662300154E-2</c:v>
                </c:pt>
                <c:pt idx="2159">
                  <c:v>7.2569307483876772E-2</c:v>
                </c:pt>
                <c:pt idx="2160">
                  <c:v>7.4456956535289928E-2</c:v>
                </c:pt>
                <c:pt idx="2161">
                  <c:v>7.4439644454126347E-2</c:v>
                </c:pt>
                <c:pt idx="2162">
                  <c:v>7.6219636079259426E-2</c:v>
                </c:pt>
                <c:pt idx="2163">
                  <c:v>7.752558722889713E-2</c:v>
                </c:pt>
                <c:pt idx="2164">
                  <c:v>7.9753111128029783E-2</c:v>
                </c:pt>
                <c:pt idx="2165">
                  <c:v>8.0947824688929512E-2</c:v>
                </c:pt>
                <c:pt idx="2166">
                  <c:v>8.3484073643796425E-2</c:v>
                </c:pt>
                <c:pt idx="2167">
                  <c:v>8.4578144551351458E-2</c:v>
                </c:pt>
                <c:pt idx="2168">
                  <c:v>8.7175863400784065E-2</c:v>
                </c:pt>
                <c:pt idx="2169">
                  <c:v>8.9896122367630074E-2</c:v>
                </c:pt>
                <c:pt idx="2170">
                  <c:v>9.2624619773104003E-2</c:v>
                </c:pt>
                <c:pt idx="2171">
                  <c:v>9.4512380350147168E-2</c:v>
                </c:pt>
                <c:pt idx="2172">
                  <c:v>9.3551624426183352E-2</c:v>
                </c:pt>
                <c:pt idx="2173">
                  <c:v>9.6470868888667863E-2</c:v>
                </c:pt>
                <c:pt idx="2174">
                  <c:v>9.8900499623924623E-2</c:v>
                </c:pt>
                <c:pt idx="2175">
                  <c:v>9.9444220349649282E-2</c:v>
                </c:pt>
                <c:pt idx="2176">
                  <c:v>8.7466046101386238E-2</c:v>
                </c:pt>
                <c:pt idx="2177">
                  <c:v>9.0198244825454285E-2</c:v>
                </c:pt>
                <c:pt idx="2178">
                  <c:v>9.3092679878764323E-2</c:v>
                </c:pt>
                <c:pt idx="2179">
                  <c:v>8.1778679926003253E-2</c:v>
                </c:pt>
                <c:pt idx="2180">
                  <c:v>8.3409971399671629E-2</c:v>
                </c:pt>
                <c:pt idx="2181">
                  <c:v>8.592745326992797E-2</c:v>
                </c:pt>
                <c:pt idx="2182">
                  <c:v>8.5944299248554748E-2</c:v>
                </c:pt>
                <c:pt idx="2183">
                  <c:v>8.8462163562532364E-2</c:v>
                </c:pt>
                <c:pt idx="2184">
                  <c:v>9.1095262390808368E-2</c:v>
                </c:pt>
                <c:pt idx="2185">
                  <c:v>9.2388200250477948E-2</c:v>
                </c:pt>
                <c:pt idx="2186">
                  <c:v>8.9171854579799814E-2</c:v>
                </c:pt>
                <c:pt idx="2187">
                  <c:v>9.0393032009312438E-2</c:v>
                </c:pt>
                <c:pt idx="2188">
                  <c:v>9.2289818754176051E-2</c:v>
                </c:pt>
                <c:pt idx="2189">
                  <c:v>9.5165545248373173E-2</c:v>
                </c:pt>
                <c:pt idx="2190">
                  <c:v>9.7314890375539004E-2</c:v>
                </c:pt>
                <c:pt idx="2191">
                  <c:v>9.919275749465796E-2</c:v>
                </c:pt>
                <c:pt idx="2192">
                  <c:v>0.10161014647401197</c:v>
                </c:pt>
                <c:pt idx="2193">
                  <c:v>9.9221456379553416E-2</c:v>
                </c:pt>
                <c:pt idx="2194">
                  <c:v>9.4101158672385346E-2</c:v>
                </c:pt>
                <c:pt idx="2195">
                  <c:v>9.6870425087489345E-2</c:v>
                </c:pt>
                <c:pt idx="2196">
                  <c:v>9.5811144670019124E-2</c:v>
                </c:pt>
                <c:pt idx="2197">
                  <c:v>9.8095005695209597E-2</c:v>
                </c:pt>
                <c:pt idx="2198">
                  <c:v>9.7604432604081123E-2</c:v>
                </c:pt>
                <c:pt idx="2199">
                  <c:v>0.10072489390396122</c:v>
                </c:pt>
                <c:pt idx="2200">
                  <c:v>9.7375419982023315E-2</c:v>
                </c:pt>
                <c:pt idx="2201">
                  <c:v>0.10040366719133299</c:v>
                </c:pt>
                <c:pt idx="2202">
                  <c:v>9.5394228218293034E-2</c:v>
                </c:pt>
                <c:pt idx="2203">
                  <c:v>9.7679369045856057E-2</c:v>
                </c:pt>
                <c:pt idx="2204">
                  <c:v>8.9548323449173461E-2</c:v>
                </c:pt>
                <c:pt idx="2205">
                  <c:v>9.2364524540822973E-2</c:v>
                </c:pt>
                <c:pt idx="2206">
                  <c:v>9.52418266162426E-2</c:v>
                </c:pt>
                <c:pt idx="2207">
                  <c:v>9.7665163262473972E-2</c:v>
                </c:pt>
                <c:pt idx="2208">
                  <c:v>9.8181875668457722E-2</c:v>
                </c:pt>
                <c:pt idx="2209">
                  <c:v>9.9434466932255175E-2</c:v>
                </c:pt>
                <c:pt idx="2210">
                  <c:v>0.10246318104474109</c:v>
                </c:pt>
                <c:pt idx="2211">
                  <c:v>0.1038945366554202</c:v>
                </c:pt>
                <c:pt idx="2212">
                  <c:v>0.10081534250355184</c:v>
                </c:pt>
                <c:pt idx="2213">
                  <c:v>0.10387590691828863</c:v>
                </c:pt>
                <c:pt idx="2214">
                  <c:v>0.10712777394211674</c:v>
                </c:pt>
                <c:pt idx="2215">
                  <c:v>0.11051828045024428</c:v>
                </c:pt>
                <c:pt idx="2216">
                  <c:v>0.11219816879759405</c:v>
                </c:pt>
                <c:pt idx="2217">
                  <c:v>0.11389431043803798</c:v>
                </c:pt>
                <c:pt idx="2218">
                  <c:v>0.11465478909088533</c:v>
                </c:pt>
                <c:pt idx="2219">
                  <c:v>0.11763896738691214</c:v>
                </c:pt>
                <c:pt idx="2220">
                  <c:v>0.12129803609989959</c:v>
                </c:pt>
                <c:pt idx="2221">
                  <c:v>0.10361557573724058</c:v>
                </c:pt>
                <c:pt idx="2222">
                  <c:v>0.10679937484211503</c:v>
                </c:pt>
                <c:pt idx="2223">
                  <c:v>0.1101135734616709</c:v>
                </c:pt>
                <c:pt idx="2224">
                  <c:v>0.11241957476621284</c:v>
                </c:pt>
                <c:pt idx="2225">
                  <c:v>0.11567676846972162</c:v>
                </c:pt>
                <c:pt idx="2226">
                  <c:v>0.11779678377674635</c:v>
                </c:pt>
                <c:pt idx="2227">
                  <c:v>0.1191417576517196</c:v>
                </c:pt>
                <c:pt idx="2228">
                  <c:v>0.12245177507688712</c:v>
                </c:pt>
                <c:pt idx="2229">
                  <c:v>0.12552393682450425</c:v>
                </c:pt>
                <c:pt idx="2230">
                  <c:v>0.12517354184820842</c:v>
                </c:pt>
                <c:pt idx="2231">
                  <c:v>0.1052390641156688</c:v>
                </c:pt>
                <c:pt idx="2232">
                  <c:v>0.10739646667623913</c:v>
                </c:pt>
                <c:pt idx="2233">
                  <c:v>9.8310135922242539E-2</c:v>
                </c:pt>
                <c:pt idx="2234">
                  <c:v>9.4789173546135336E-2</c:v>
                </c:pt>
                <c:pt idx="2235">
                  <c:v>9.4040634256751729E-2</c:v>
                </c:pt>
                <c:pt idx="2236">
                  <c:v>9.6938966348762881E-2</c:v>
                </c:pt>
                <c:pt idx="2237">
                  <c:v>9.9833080290648607E-2</c:v>
                </c:pt>
                <c:pt idx="2238">
                  <c:v>0.10294874639322772</c:v>
                </c:pt>
                <c:pt idx="2239">
                  <c:v>0.10473696141810111</c:v>
                </c:pt>
                <c:pt idx="2240">
                  <c:v>9.7988404363353876E-2</c:v>
                </c:pt>
                <c:pt idx="2241">
                  <c:v>9.8147517994210384E-2</c:v>
                </c:pt>
                <c:pt idx="2242">
                  <c:v>9.4864539850681828E-2</c:v>
                </c:pt>
                <c:pt idx="2243">
                  <c:v>9.7501874157741752E-2</c:v>
                </c:pt>
                <c:pt idx="2244">
                  <c:v>9.9589476303023047E-2</c:v>
                </c:pt>
                <c:pt idx="2245">
                  <c:v>9.7856941574481646E-2</c:v>
                </c:pt>
                <c:pt idx="2246">
                  <c:v>0.10047199576916678</c:v>
                </c:pt>
                <c:pt idx="2247">
                  <c:v>0.10318900008060086</c:v>
                </c:pt>
                <c:pt idx="2248">
                  <c:v>9.3977305552309598E-2</c:v>
                </c:pt>
                <c:pt idx="2249">
                  <c:v>9.671483160125198E-2</c:v>
                </c:pt>
                <c:pt idx="2250">
                  <c:v>9.9521072517233827E-2</c:v>
                </c:pt>
                <c:pt idx="2251">
                  <c:v>0.10236689779954702</c:v>
                </c:pt>
                <c:pt idx="2252">
                  <c:v>0.10558041014487575</c:v>
                </c:pt>
                <c:pt idx="2253">
                  <c:v>0.10891146212511547</c:v>
                </c:pt>
                <c:pt idx="2254">
                  <c:v>0.11203277443159868</c:v>
                </c:pt>
                <c:pt idx="2255">
                  <c:v>0.11342069664184518</c:v>
                </c:pt>
                <c:pt idx="2256">
                  <c:v>0.11542762135385486</c:v>
                </c:pt>
                <c:pt idx="2257">
                  <c:v>0.11133553146858623</c:v>
                </c:pt>
                <c:pt idx="2258">
                  <c:v>0.1039550636730527</c:v>
                </c:pt>
                <c:pt idx="2259">
                  <c:v>0.10410069640431174</c:v>
                </c:pt>
                <c:pt idx="2260">
                  <c:v>0.10198383404227428</c:v>
                </c:pt>
                <c:pt idx="2261">
                  <c:v>9.8647477866945402E-2</c:v>
                </c:pt>
                <c:pt idx="2262">
                  <c:v>9.4326934762097608E-2</c:v>
                </c:pt>
                <c:pt idx="2263">
                  <c:v>9.7205622770631009E-2</c:v>
                </c:pt>
                <c:pt idx="2264">
                  <c:v>9.9323318539179042E-2</c:v>
                </c:pt>
                <c:pt idx="2265">
                  <c:v>0.10234379346373887</c:v>
                </c:pt>
                <c:pt idx="2266">
                  <c:v>0.10532650090569598</c:v>
                </c:pt>
                <c:pt idx="2267">
                  <c:v>0.10863789779045345</c:v>
                </c:pt>
                <c:pt idx="2268">
                  <c:v>0.10832152109515927</c:v>
                </c:pt>
                <c:pt idx="2269">
                  <c:v>0.10390670586447985</c:v>
                </c:pt>
                <c:pt idx="2270">
                  <c:v>9.3782586388995351E-2</c:v>
                </c:pt>
                <c:pt idx="2271">
                  <c:v>9.5919637838943472E-2</c:v>
                </c:pt>
                <c:pt idx="2272">
                  <c:v>9.619491998810091E-2</c:v>
                </c:pt>
                <c:pt idx="2273">
                  <c:v>9.922918664949755E-2</c:v>
                </c:pt>
                <c:pt idx="2274">
                  <c:v>0.10133698401130248</c:v>
                </c:pt>
                <c:pt idx="2275">
                  <c:v>9.4762663998435678E-2</c:v>
                </c:pt>
                <c:pt idx="2276">
                  <c:v>9.1480588277849328E-2</c:v>
                </c:pt>
                <c:pt idx="2277">
                  <c:v>9.3811110321754404E-2</c:v>
                </c:pt>
                <c:pt idx="2278">
                  <c:v>9.6764101137117683E-2</c:v>
                </c:pt>
                <c:pt idx="2279">
                  <c:v>9.9370574652960966E-2</c:v>
                </c:pt>
                <c:pt idx="2280">
                  <c:v>9.9447839808319158E-2</c:v>
                </c:pt>
                <c:pt idx="2281">
                  <c:v>0.10237594847629626</c:v>
                </c:pt>
                <c:pt idx="2282">
                  <c:v>9.8485545291011903E-2</c:v>
                </c:pt>
                <c:pt idx="2283">
                  <c:v>0.10017027625936174</c:v>
                </c:pt>
                <c:pt idx="2284">
                  <c:v>0.10138558902581281</c:v>
                </c:pt>
                <c:pt idx="2285">
                  <c:v>8.8290536413063447E-2</c:v>
                </c:pt>
                <c:pt idx="2286">
                  <c:v>8.8455911717517169E-2</c:v>
                </c:pt>
                <c:pt idx="2287">
                  <c:v>9.0974963805295836E-2</c:v>
                </c:pt>
                <c:pt idx="2288">
                  <c:v>9.0554655932385944E-2</c:v>
                </c:pt>
                <c:pt idx="2289">
                  <c:v>9.3289347604926326E-2</c:v>
                </c:pt>
                <c:pt idx="2290">
                  <c:v>9.3212159502482753E-2</c:v>
                </c:pt>
                <c:pt idx="2291">
                  <c:v>9.498267430269576E-2</c:v>
                </c:pt>
                <c:pt idx="2292">
                  <c:v>9.7643669806686942E-2</c:v>
                </c:pt>
                <c:pt idx="2293">
                  <c:v>8.9817269539503197E-2</c:v>
                </c:pt>
                <c:pt idx="2294">
                  <c:v>8.9739892792997669E-2</c:v>
                </c:pt>
                <c:pt idx="2295">
                  <c:v>9.1254102636196502E-2</c:v>
                </c:pt>
                <c:pt idx="2296">
                  <c:v>9.0684259050721486E-2</c:v>
                </c:pt>
                <c:pt idx="2297">
                  <c:v>8.5956197676542168E-2</c:v>
                </c:pt>
                <c:pt idx="2298">
                  <c:v>8.847891175235123E-2</c:v>
                </c:pt>
                <c:pt idx="2299">
                  <c:v>9.0500545096590487E-2</c:v>
                </c:pt>
                <c:pt idx="2300">
                  <c:v>8.9008396133076789E-2</c:v>
                </c:pt>
                <c:pt idx="2301">
                  <c:v>9.0226411752467303E-2</c:v>
                </c:pt>
                <c:pt idx="2302">
                  <c:v>9.2990847947414107E-2</c:v>
                </c:pt>
                <c:pt idx="2303">
                  <c:v>9.3916376483152819E-2</c:v>
                </c:pt>
                <c:pt idx="2304">
                  <c:v>9.6682640812216628E-2</c:v>
                </c:pt>
                <c:pt idx="2305">
                  <c:v>9.883623815659863E-2</c:v>
                </c:pt>
                <c:pt idx="2306">
                  <c:v>0.10156180085290448</c:v>
                </c:pt>
                <c:pt idx="2307">
                  <c:v>7.8081893411825393E-2</c:v>
                </c:pt>
                <c:pt idx="2308">
                  <c:v>8.0310931235807806E-2</c:v>
                </c:pt>
                <c:pt idx="2309">
                  <c:v>8.0747175729164622E-2</c:v>
                </c:pt>
                <c:pt idx="2310">
                  <c:v>7.2988551510519681E-2</c:v>
                </c:pt>
                <c:pt idx="2311">
                  <c:v>6.5586160284000813E-2</c:v>
                </c:pt>
                <c:pt idx="2312">
                  <c:v>6.3817471460680258E-2</c:v>
                </c:pt>
                <c:pt idx="2313">
                  <c:v>6.5068522503956422E-2</c:v>
                </c:pt>
                <c:pt idx="2314">
                  <c:v>6.6853438889927494E-2</c:v>
                </c:pt>
                <c:pt idx="2315">
                  <c:v>6.9062160026325758E-2</c:v>
                </c:pt>
                <c:pt idx="2316">
                  <c:v>6.9098734118050675E-2</c:v>
                </c:pt>
                <c:pt idx="2317">
                  <c:v>7.0183367966889482E-2</c:v>
                </c:pt>
                <c:pt idx="2318">
                  <c:v>6.7266093725516729E-2</c:v>
                </c:pt>
                <c:pt idx="2319">
                  <c:v>6.9206506943007562E-2</c:v>
                </c:pt>
                <c:pt idx="2320">
                  <c:v>7.0932459402751558E-2</c:v>
                </c:pt>
                <c:pt idx="2321">
                  <c:v>7.2933155026255872E-2</c:v>
                </c:pt>
                <c:pt idx="2322">
                  <c:v>7.5069547169299117E-2</c:v>
                </c:pt>
                <c:pt idx="2323">
                  <c:v>7.7228440593384615E-2</c:v>
                </c:pt>
                <c:pt idx="2324">
                  <c:v>7.8946915251192837E-2</c:v>
                </c:pt>
                <c:pt idx="2325">
                  <c:v>8.1025265598018342E-2</c:v>
                </c:pt>
                <c:pt idx="2326">
                  <c:v>8.3066847740904365E-2</c:v>
                </c:pt>
                <c:pt idx="2327">
                  <c:v>8.2691094391392217E-2</c:v>
                </c:pt>
                <c:pt idx="2328">
                  <c:v>8.5322070506746256E-2</c:v>
                </c:pt>
                <c:pt idx="2329">
                  <c:v>8.0569361226237382E-2</c:v>
                </c:pt>
                <c:pt idx="2330">
                  <c:v>8.3071871409067716E-2</c:v>
                </c:pt>
                <c:pt idx="2331">
                  <c:v>8.4323562252504772E-2</c:v>
                </c:pt>
                <c:pt idx="2332">
                  <c:v>8.6721821236374938E-2</c:v>
                </c:pt>
                <c:pt idx="2333">
                  <c:v>8.9183681048112987E-2</c:v>
                </c:pt>
                <c:pt idx="2334">
                  <c:v>9.1468981468334029E-2</c:v>
                </c:pt>
                <c:pt idx="2335">
                  <c:v>9.2766420612828596E-2</c:v>
                </c:pt>
                <c:pt idx="2336">
                  <c:v>9.205305825056917E-2</c:v>
                </c:pt>
                <c:pt idx="2337">
                  <c:v>8.9933127254168591E-2</c:v>
                </c:pt>
                <c:pt idx="2338">
                  <c:v>9.0171964166759377E-2</c:v>
                </c:pt>
                <c:pt idx="2339">
                  <c:v>9.2354146949534963E-2</c:v>
                </c:pt>
                <c:pt idx="2340">
                  <c:v>9.5136513786569704E-2</c:v>
                </c:pt>
                <c:pt idx="2341">
                  <c:v>9.8000763436679919E-2</c:v>
                </c:pt>
                <c:pt idx="2342">
                  <c:v>9.9886940874757399E-2</c:v>
                </c:pt>
                <c:pt idx="2343">
                  <c:v>0.10032658112840134</c:v>
                </c:pt>
                <c:pt idx="2344">
                  <c:v>0.10247422075830522</c:v>
                </c:pt>
                <c:pt idx="2345">
                  <c:v>0.1053622663061978</c:v>
                </c:pt>
                <c:pt idx="2346">
                  <c:v>0.10859907063168757</c:v>
                </c:pt>
                <c:pt idx="2347">
                  <c:v>0.11195064281821264</c:v>
                </c:pt>
                <c:pt idx="2348">
                  <c:v>0.10964459262900123</c:v>
                </c:pt>
                <c:pt idx="2349">
                  <c:v>0.11155634476643422</c:v>
                </c:pt>
                <c:pt idx="2350">
                  <c:v>0.10471639094808732</c:v>
                </c:pt>
                <c:pt idx="2351">
                  <c:v>0.10519461520873802</c:v>
                </c:pt>
                <c:pt idx="2352">
                  <c:v>0.10728610472610876</c:v>
                </c:pt>
                <c:pt idx="2353">
                  <c:v>0.10954025900017973</c:v>
                </c:pt>
                <c:pt idx="2354">
                  <c:v>0.10743285233705194</c:v>
                </c:pt>
                <c:pt idx="2355">
                  <c:v>0.11059659820041723</c:v>
                </c:pt>
                <c:pt idx="2356">
                  <c:v>0.10144992240593959</c:v>
                </c:pt>
                <c:pt idx="2357">
                  <c:v>0.10451082180281727</c:v>
                </c:pt>
                <c:pt idx="2358">
                  <c:v>0.10809159648108131</c:v>
                </c:pt>
                <c:pt idx="2359">
                  <c:v>0.11124314280771634</c:v>
                </c:pt>
                <c:pt idx="2360">
                  <c:v>0.11415715311690181</c:v>
                </c:pt>
                <c:pt idx="2361">
                  <c:v>0.11739065054780569</c:v>
                </c:pt>
                <c:pt idx="2362">
                  <c:v>0.11466866449410228</c:v>
                </c:pt>
                <c:pt idx="2363">
                  <c:v>0.1048190861675473</c:v>
                </c:pt>
                <c:pt idx="2364">
                  <c:v>0.10726033671715801</c:v>
                </c:pt>
                <c:pt idx="2365">
                  <c:v>0.11061753277200542</c:v>
                </c:pt>
                <c:pt idx="2366">
                  <c:v>0.11386843216218409</c:v>
                </c:pt>
                <c:pt idx="2367">
                  <c:v>0.11594431686102129</c:v>
                </c:pt>
                <c:pt idx="2368">
                  <c:v>0.11271202784895824</c:v>
                </c:pt>
                <c:pt idx="2369">
                  <c:v>0.11243764859761629</c:v>
                </c:pt>
                <c:pt idx="2370">
                  <c:v>0.11572358339557751</c:v>
                </c:pt>
                <c:pt idx="2371">
                  <c:v>0.11787211437715409</c:v>
                </c:pt>
                <c:pt idx="2372">
                  <c:v>0.12100893003121624</c:v>
                </c:pt>
                <c:pt idx="2373">
                  <c:v>0.11857222228511852</c:v>
                </c:pt>
                <c:pt idx="2374">
                  <c:v>0.11046260744529739</c:v>
                </c:pt>
                <c:pt idx="2375">
                  <c:v>0.11139106318554422</c:v>
                </c:pt>
                <c:pt idx="2376">
                  <c:v>0.11348490331067763</c:v>
                </c:pt>
                <c:pt idx="2377">
                  <c:v>0.11681988325421544</c:v>
                </c:pt>
                <c:pt idx="2378">
                  <c:v>9.5759565036969363E-2</c:v>
                </c:pt>
                <c:pt idx="2379">
                  <c:v>9.6586347308684276E-2</c:v>
                </c:pt>
                <c:pt idx="2380">
                  <c:v>9.941809365928711E-2</c:v>
                </c:pt>
                <c:pt idx="2381">
                  <c:v>0.10246014181128672</c:v>
                </c:pt>
                <c:pt idx="2382">
                  <c:v>0.10491729025794458</c:v>
                </c:pt>
                <c:pt idx="2383">
                  <c:v>0.10826118589090809</c:v>
                </c:pt>
                <c:pt idx="2384">
                  <c:v>0.10227839906955659</c:v>
                </c:pt>
                <c:pt idx="2385">
                  <c:v>0.10508990351131965</c:v>
                </c:pt>
                <c:pt idx="2386">
                  <c:v>0.10359210580668766</c:v>
                </c:pt>
                <c:pt idx="2387">
                  <c:v>0.10680591524796106</c:v>
                </c:pt>
                <c:pt idx="2388">
                  <c:v>0.10796017581863156</c:v>
                </c:pt>
                <c:pt idx="2389">
                  <c:v>0.11044679484367813</c:v>
                </c:pt>
                <c:pt idx="2390">
                  <c:v>0.11075253124757727</c:v>
                </c:pt>
                <c:pt idx="2391">
                  <c:v>0.11287410260836146</c:v>
                </c:pt>
                <c:pt idx="2392">
                  <c:v>0.11643242758489297</c:v>
                </c:pt>
                <c:pt idx="2393">
                  <c:v>0.11861218104016065</c:v>
                </c:pt>
                <c:pt idx="2394">
                  <c:v>0.11804793030756346</c:v>
                </c:pt>
                <c:pt idx="2395">
                  <c:v>0.12050506104519355</c:v>
                </c:pt>
                <c:pt idx="2396">
                  <c:v>0.12387712628107286</c:v>
                </c:pt>
                <c:pt idx="2397">
                  <c:v>0.12439745303247433</c:v>
                </c:pt>
                <c:pt idx="2398">
                  <c:v>0.12095706186375169</c:v>
                </c:pt>
                <c:pt idx="2399">
                  <c:v>0.12205579146092364</c:v>
                </c:pt>
                <c:pt idx="2400">
                  <c:v>0.12553952329874499</c:v>
                </c:pt>
                <c:pt idx="2401">
                  <c:v>0.12622387904911297</c:v>
                </c:pt>
                <c:pt idx="2402">
                  <c:v>0.12954297969220391</c:v>
                </c:pt>
                <c:pt idx="2403">
                  <c:v>0.13344132695511379</c:v>
                </c:pt>
                <c:pt idx="2404">
                  <c:v>0.13739169744470384</c:v>
                </c:pt>
                <c:pt idx="2405">
                  <c:v>0.14056048160346762</c:v>
                </c:pt>
                <c:pt idx="2406">
                  <c:v>0.14357254380374579</c:v>
                </c:pt>
                <c:pt idx="2407">
                  <c:v>0.14724271071581918</c:v>
                </c:pt>
                <c:pt idx="2408">
                  <c:v>0.14825910823641061</c:v>
                </c:pt>
                <c:pt idx="2409">
                  <c:v>0.1051126073731926</c:v>
                </c:pt>
                <c:pt idx="2410">
                  <c:v>0.10407832733814723</c:v>
                </c:pt>
                <c:pt idx="2411">
                  <c:v>0.10698380653282354</c:v>
                </c:pt>
                <c:pt idx="2412">
                  <c:v>0.10895998986654575</c:v>
                </c:pt>
                <c:pt idx="2413">
                  <c:v>0.10769004067319139</c:v>
                </c:pt>
                <c:pt idx="2414">
                  <c:v>0.10791419571489543</c:v>
                </c:pt>
                <c:pt idx="2415">
                  <c:v>0.11134695604847171</c:v>
                </c:pt>
                <c:pt idx="2416">
                  <c:v>0.11216970049788764</c:v>
                </c:pt>
                <c:pt idx="2417">
                  <c:v>0.11538803315840526</c:v>
                </c:pt>
                <c:pt idx="2418">
                  <c:v>0.11705809035307488</c:v>
                </c:pt>
                <c:pt idx="2419">
                  <c:v>0.11869415177740231</c:v>
                </c:pt>
                <c:pt idx="2420">
                  <c:v>0.12183849746329851</c:v>
                </c:pt>
                <c:pt idx="2421">
                  <c:v>0.12568444417097543</c:v>
                </c:pt>
                <c:pt idx="2422">
                  <c:v>0.12932761111259983</c:v>
                </c:pt>
                <c:pt idx="2423">
                  <c:v>0.13331865156285039</c:v>
                </c:pt>
                <c:pt idx="2424">
                  <c:v>9.6516183653887963E-2</c:v>
                </c:pt>
                <c:pt idx="2425">
                  <c:v>9.9101961214793505E-2</c:v>
                </c:pt>
                <c:pt idx="2426">
                  <c:v>9.9437388349969694E-2</c:v>
                </c:pt>
                <c:pt idx="2427">
                  <c:v>0.10256423439723594</c:v>
                </c:pt>
                <c:pt idx="2428">
                  <c:v>0.10564880427339746</c:v>
                </c:pt>
                <c:pt idx="2429">
                  <c:v>0.10882611658962527</c:v>
                </c:pt>
                <c:pt idx="2430">
                  <c:v>0.1025002889292505</c:v>
                </c:pt>
                <c:pt idx="2431">
                  <c:v>0.10526460870962227</c:v>
                </c:pt>
                <c:pt idx="2432">
                  <c:v>0.10842305245645484</c:v>
                </c:pt>
                <c:pt idx="2433">
                  <c:v>0.1117799540534463</c:v>
                </c:pt>
                <c:pt idx="2434">
                  <c:v>0.1153176111354335</c:v>
                </c:pt>
                <c:pt idx="2435">
                  <c:v>0.11608127304062175</c:v>
                </c:pt>
                <c:pt idx="2436">
                  <c:v>9.2076434857463668E-2</c:v>
                </c:pt>
                <c:pt idx="2437">
                  <c:v>9.0457112371821843E-2</c:v>
                </c:pt>
                <c:pt idx="2438">
                  <c:v>8.8153677518710991E-2</c:v>
                </c:pt>
                <c:pt idx="2439">
                  <c:v>9.0858828233076019E-2</c:v>
                </c:pt>
                <c:pt idx="2440">
                  <c:v>8.7486120464331893E-2</c:v>
                </c:pt>
                <c:pt idx="2441">
                  <c:v>9.0063142443800426E-2</c:v>
                </c:pt>
                <c:pt idx="2442">
                  <c:v>9.2399378337619048E-2</c:v>
                </c:pt>
                <c:pt idx="2443">
                  <c:v>9.3780354751385644E-2</c:v>
                </c:pt>
                <c:pt idx="2444">
                  <c:v>9.5717229502394877E-2</c:v>
                </c:pt>
                <c:pt idx="2445">
                  <c:v>9.7411804550230047E-2</c:v>
                </c:pt>
                <c:pt idx="2446">
                  <c:v>9.9969330623074351E-2</c:v>
                </c:pt>
                <c:pt idx="2447">
                  <c:v>9.9808465991774842E-2</c:v>
                </c:pt>
                <c:pt idx="2448">
                  <c:v>0.1005133417355512</c:v>
                </c:pt>
                <c:pt idx="2449">
                  <c:v>0.10366395795163193</c:v>
                </c:pt>
                <c:pt idx="2450">
                  <c:v>0.10638745463101627</c:v>
                </c:pt>
                <c:pt idx="2451">
                  <c:v>0.10167836204225078</c:v>
                </c:pt>
                <c:pt idx="2452">
                  <c:v>0.10064468549181545</c:v>
                </c:pt>
                <c:pt idx="2453">
                  <c:v>0.10275708172193858</c:v>
                </c:pt>
                <c:pt idx="2454">
                  <c:v>0.10555370001289885</c:v>
                </c:pt>
                <c:pt idx="2455">
                  <c:v>0.108670612632084</c:v>
                </c:pt>
                <c:pt idx="2456">
                  <c:v>0.11174596506757489</c:v>
                </c:pt>
                <c:pt idx="2457">
                  <c:v>0.10588349311042174</c:v>
                </c:pt>
                <c:pt idx="2458">
                  <c:v>0.10731382040922759</c:v>
                </c:pt>
                <c:pt idx="2459">
                  <c:v>0.11019399778689826</c:v>
                </c:pt>
                <c:pt idx="2460">
                  <c:v>0.1119151363241611</c:v>
                </c:pt>
                <c:pt idx="2461">
                  <c:v>0.11519513621374278</c:v>
                </c:pt>
                <c:pt idx="2462">
                  <c:v>0.11828083952348903</c:v>
                </c:pt>
                <c:pt idx="2463">
                  <c:v>0.11602230407193828</c:v>
                </c:pt>
                <c:pt idx="2464">
                  <c:v>0.11965126679510103</c:v>
                </c:pt>
                <c:pt idx="2465">
                  <c:v>0.12269485528058974</c:v>
                </c:pt>
                <c:pt idx="2466">
                  <c:v>0.12188180040374542</c:v>
                </c:pt>
                <c:pt idx="2467">
                  <c:v>0.12438362724053953</c:v>
                </c:pt>
                <c:pt idx="2468">
                  <c:v>0.12723827501963672</c:v>
                </c:pt>
                <c:pt idx="2469">
                  <c:v>0.13135999178610361</c:v>
                </c:pt>
                <c:pt idx="2470">
                  <c:v>0.13042008847555148</c:v>
                </c:pt>
                <c:pt idx="2471">
                  <c:v>0.13279382922921584</c:v>
                </c:pt>
                <c:pt idx="2472">
                  <c:v>0.13431587184535082</c:v>
                </c:pt>
                <c:pt idx="2473">
                  <c:v>0.12102489585979032</c:v>
                </c:pt>
                <c:pt idx="2474">
                  <c:v>0.1247494035488281</c:v>
                </c:pt>
                <c:pt idx="2475">
                  <c:v>0.12761682104731792</c:v>
                </c:pt>
                <c:pt idx="2476">
                  <c:v>0.12664249220986279</c:v>
                </c:pt>
                <c:pt idx="2477">
                  <c:v>0.12963292180123362</c:v>
                </c:pt>
                <c:pt idx="2478">
                  <c:v>0.13012663938251048</c:v>
                </c:pt>
                <c:pt idx="2479">
                  <c:v>0.13124851693869821</c:v>
                </c:pt>
                <c:pt idx="2480">
                  <c:v>0.13452128882331693</c:v>
                </c:pt>
                <c:pt idx="2481">
                  <c:v>0.11116275863750104</c:v>
                </c:pt>
                <c:pt idx="2482">
                  <c:v>0.11457650469100579</c:v>
                </c:pt>
                <c:pt idx="2483">
                  <c:v>0.11777230314880867</c:v>
                </c:pt>
                <c:pt idx="2484">
                  <c:v>0.1190189536846385</c:v>
                </c:pt>
                <c:pt idx="2485">
                  <c:v>0.12078287041050272</c:v>
                </c:pt>
                <c:pt idx="2486">
                  <c:v>0.12389811044076302</c:v>
                </c:pt>
                <c:pt idx="2487">
                  <c:v>0.12244549920234336</c:v>
                </c:pt>
                <c:pt idx="2488">
                  <c:v>0.12490546276520847</c:v>
                </c:pt>
                <c:pt idx="2489">
                  <c:v>0.1248839682682584</c:v>
                </c:pt>
                <c:pt idx="2490">
                  <c:v>0.1284714223154497</c:v>
                </c:pt>
                <c:pt idx="2491">
                  <c:v>0.13257015643323508</c:v>
                </c:pt>
                <c:pt idx="2492">
                  <c:v>0.12447434986644769</c:v>
                </c:pt>
                <c:pt idx="2493">
                  <c:v>0.12774100436202074</c:v>
                </c:pt>
                <c:pt idx="2494">
                  <c:v>0.10724663420159807</c:v>
                </c:pt>
                <c:pt idx="2495">
                  <c:v>0.10735969237609286</c:v>
                </c:pt>
                <c:pt idx="2496">
                  <c:v>0.11071833329798504</c:v>
                </c:pt>
                <c:pt idx="2497">
                  <c:v>0.11368257611144419</c:v>
                </c:pt>
                <c:pt idx="2498">
                  <c:v>0.11639970151595944</c:v>
                </c:pt>
                <c:pt idx="2499">
                  <c:v>0.11592380586186128</c:v>
                </c:pt>
                <c:pt idx="2500">
                  <c:v>0.11409112552930996</c:v>
                </c:pt>
                <c:pt idx="2501">
                  <c:v>0.11489772481988637</c:v>
                </c:pt>
                <c:pt idx="2502">
                  <c:v>0.11542568310918706</c:v>
                </c:pt>
                <c:pt idx="2503">
                  <c:v>0.11885768279390156</c:v>
                </c:pt>
                <c:pt idx="2504">
                  <c:v>0.10683301056021997</c:v>
                </c:pt>
                <c:pt idx="2505">
                  <c:v>0.1046927707563307</c:v>
                </c:pt>
                <c:pt idx="2506">
                  <c:v>0.10755087775042818</c:v>
                </c:pt>
                <c:pt idx="2507">
                  <c:v>0.10649640997654802</c:v>
                </c:pt>
                <c:pt idx="2508">
                  <c:v>9.8506508657102976E-2</c:v>
                </c:pt>
                <c:pt idx="2509">
                  <c:v>9.9124371188340624E-2</c:v>
                </c:pt>
                <c:pt idx="2510">
                  <c:v>0.10216596019768899</c:v>
                </c:pt>
                <c:pt idx="2511">
                  <c:v>0.10509718379138014</c:v>
                </c:pt>
                <c:pt idx="2512">
                  <c:v>9.5950726195367778E-2</c:v>
                </c:pt>
                <c:pt idx="2513">
                  <c:v>8.9155873023578122E-2</c:v>
                </c:pt>
                <c:pt idx="2514">
                  <c:v>9.1715582737852783E-2</c:v>
                </c:pt>
                <c:pt idx="2515">
                  <c:v>8.6338891019175024E-2</c:v>
                </c:pt>
                <c:pt idx="2516">
                  <c:v>8.8246763161231714E-2</c:v>
                </c:pt>
                <c:pt idx="2517">
                  <c:v>9.1054911992261095E-2</c:v>
                </c:pt>
                <c:pt idx="2518">
                  <c:v>9.2785660161957537E-2</c:v>
                </c:pt>
                <c:pt idx="2519">
                  <c:v>9.5654671333160718E-2</c:v>
                </c:pt>
                <c:pt idx="2520">
                  <c:v>9.1385413461317316E-2</c:v>
                </c:pt>
                <c:pt idx="2521">
                  <c:v>9.3632712220268213E-2</c:v>
                </c:pt>
                <c:pt idx="2522">
                  <c:v>9.0431707726466526E-2</c:v>
                </c:pt>
                <c:pt idx="2523">
                  <c:v>9.0515201606371998E-2</c:v>
                </c:pt>
                <c:pt idx="2524">
                  <c:v>9.3291671003433899E-2</c:v>
                </c:pt>
                <c:pt idx="2525">
                  <c:v>8.6067973000773568E-2</c:v>
                </c:pt>
                <c:pt idx="2526">
                  <c:v>8.7569870220879503E-2</c:v>
                </c:pt>
                <c:pt idx="2527">
                  <c:v>8.9712111361334584E-2</c:v>
                </c:pt>
                <c:pt idx="2528">
                  <c:v>9.1841517523589655E-2</c:v>
                </c:pt>
                <c:pt idx="2529">
                  <c:v>9.3238203855763896E-2</c:v>
                </c:pt>
                <c:pt idx="2530">
                  <c:v>9.5130064144697046E-2</c:v>
                </c:pt>
                <c:pt idx="2531">
                  <c:v>9.4922442770470697E-2</c:v>
                </c:pt>
                <c:pt idx="2532">
                  <c:v>8.8750216293664141E-2</c:v>
                </c:pt>
                <c:pt idx="2533">
                  <c:v>9.1597413556273488E-2</c:v>
                </c:pt>
                <c:pt idx="2534">
                  <c:v>9.2998112850512196E-2</c:v>
                </c:pt>
                <c:pt idx="2535">
                  <c:v>9.4120102419824131E-2</c:v>
                </c:pt>
                <c:pt idx="2536">
                  <c:v>9.4775099332312443E-2</c:v>
                </c:pt>
                <c:pt idx="2537">
                  <c:v>9.3153809073037455E-2</c:v>
                </c:pt>
                <c:pt idx="2538">
                  <c:v>9.6071240312057757E-2</c:v>
                </c:pt>
                <c:pt idx="2539">
                  <c:v>9.9029816984124941E-2</c:v>
                </c:pt>
                <c:pt idx="2540">
                  <c:v>0.10210780181946502</c:v>
                </c:pt>
                <c:pt idx="2541">
                  <c:v>0.10447416099085954</c:v>
                </c:pt>
                <c:pt idx="2542">
                  <c:v>0.10750094955362192</c:v>
                </c:pt>
                <c:pt idx="2543">
                  <c:v>0.10377837623384333</c:v>
                </c:pt>
                <c:pt idx="2544">
                  <c:v>0.10693751353416181</c:v>
                </c:pt>
                <c:pt idx="2545">
                  <c:v>0.10749547566990546</c:v>
                </c:pt>
                <c:pt idx="2546">
                  <c:v>0.10970568238882845</c:v>
                </c:pt>
                <c:pt idx="2547">
                  <c:v>0.10254316497319504</c:v>
                </c:pt>
                <c:pt idx="2548">
                  <c:v>8.6859150484832295E-2</c:v>
                </c:pt>
                <c:pt idx="2549">
                  <c:v>8.7450747629296791E-2</c:v>
                </c:pt>
                <c:pt idx="2550">
                  <c:v>8.5130704908766786E-2</c:v>
                </c:pt>
                <c:pt idx="2551">
                  <c:v>8.6672202070247992E-2</c:v>
                </c:pt>
                <c:pt idx="2552">
                  <c:v>8.8142573379613121E-2</c:v>
                </c:pt>
                <c:pt idx="2553">
                  <c:v>9.0050614098158246E-2</c:v>
                </c:pt>
                <c:pt idx="2554">
                  <c:v>8.9441549501815154E-2</c:v>
                </c:pt>
                <c:pt idx="2555">
                  <c:v>8.8945597469439946E-2</c:v>
                </c:pt>
                <c:pt idx="2556">
                  <c:v>8.6907068519814529E-2</c:v>
                </c:pt>
                <c:pt idx="2557">
                  <c:v>8.9439563429232982E-2</c:v>
                </c:pt>
                <c:pt idx="2558">
                  <c:v>9.1320221263371637E-2</c:v>
                </c:pt>
                <c:pt idx="2559">
                  <c:v>9.3968448935097343E-2</c:v>
                </c:pt>
                <c:pt idx="2560">
                  <c:v>9.6882014255371227E-2</c:v>
                </c:pt>
                <c:pt idx="2561">
                  <c:v>9.9320926202966717E-2</c:v>
                </c:pt>
                <c:pt idx="2562">
                  <c:v>0.10238827764702073</c:v>
                </c:pt>
                <c:pt idx="2563">
                  <c:v>0.10515176582791345</c:v>
                </c:pt>
                <c:pt idx="2564">
                  <c:v>0.10840388190782096</c:v>
                </c:pt>
                <c:pt idx="2565">
                  <c:v>0.11110687599711724</c:v>
                </c:pt>
                <c:pt idx="2566">
                  <c:v>0.11462231182650855</c:v>
                </c:pt>
                <c:pt idx="2567">
                  <c:v>0.11630837580904167</c:v>
                </c:pt>
                <c:pt idx="2568">
                  <c:v>0.11635321172529636</c:v>
                </c:pt>
                <c:pt idx="2569">
                  <c:v>0.11996913803224826</c:v>
                </c:pt>
                <c:pt idx="2570">
                  <c:v>0.12342746794457808</c:v>
                </c:pt>
                <c:pt idx="2571">
                  <c:v>0.12199867170275872</c:v>
                </c:pt>
                <c:pt idx="2572">
                  <c:v>0.12533139118266107</c:v>
                </c:pt>
                <c:pt idx="2573">
                  <c:v>0.11984738302309272</c:v>
                </c:pt>
                <c:pt idx="2574">
                  <c:v>0.12348643878775517</c:v>
                </c:pt>
                <c:pt idx="2575">
                  <c:v>0.12160047183258871</c:v>
                </c:pt>
                <c:pt idx="2576">
                  <c:v>0.12476853684783401</c:v>
                </c:pt>
                <c:pt idx="2577">
                  <c:v>0.12699714132266157</c:v>
                </c:pt>
                <c:pt idx="2578">
                  <c:v>0.13086425706296395</c:v>
                </c:pt>
                <c:pt idx="2579">
                  <c:v>0.13469635035998911</c:v>
                </c:pt>
                <c:pt idx="2580">
                  <c:v>0.13768871178580747</c:v>
                </c:pt>
                <c:pt idx="2581">
                  <c:v>0.11670234558258619</c:v>
                </c:pt>
                <c:pt idx="2582">
                  <c:v>0.11853281946275399</c:v>
                </c:pt>
                <c:pt idx="2583">
                  <c:v>0.12205270169384452</c:v>
                </c:pt>
                <c:pt idx="2584">
                  <c:v>0.1166286814527982</c:v>
                </c:pt>
                <c:pt idx="2585">
                  <c:v>0.11940024975655081</c:v>
                </c:pt>
                <c:pt idx="2586">
                  <c:v>0.12290989067790549</c:v>
                </c:pt>
                <c:pt idx="2587">
                  <c:v>0.1225191776557525</c:v>
                </c:pt>
                <c:pt idx="2588">
                  <c:v>0.12621515569046587</c:v>
                </c:pt>
                <c:pt idx="2589">
                  <c:v>0.1292656985750793</c:v>
                </c:pt>
                <c:pt idx="2590">
                  <c:v>0.12657644629681633</c:v>
                </c:pt>
                <c:pt idx="2591">
                  <c:v>0.11861330155743882</c:v>
                </c:pt>
                <c:pt idx="2592">
                  <c:v>0.12032762391448817</c:v>
                </c:pt>
                <c:pt idx="2593">
                  <c:v>0.12409001218152522</c:v>
                </c:pt>
                <c:pt idx="2594">
                  <c:v>0.12678597245641585</c:v>
                </c:pt>
                <c:pt idx="2595">
                  <c:v>0.12979373842409034</c:v>
                </c:pt>
                <c:pt idx="2596">
                  <c:v>0.13123394124734039</c:v>
                </c:pt>
                <c:pt idx="2597">
                  <c:v>0.13521287243601837</c:v>
                </c:pt>
                <c:pt idx="2598">
                  <c:v>0.13327685634898948</c:v>
                </c:pt>
                <c:pt idx="2599">
                  <c:v>0.12239579878629375</c:v>
                </c:pt>
                <c:pt idx="2600">
                  <c:v>0.12602254065227492</c:v>
                </c:pt>
                <c:pt idx="2601">
                  <c:v>0.13002441659109298</c:v>
                </c:pt>
                <c:pt idx="2602">
                  <c:v>0.13214050992832904</c:v>
                </c:pt>
                <c:pt idx="2603">
                  <c:v>0.1343728460459272</c:v>
                </c:pt>
                <c:pt idx="2604">
                  <c:v>0.13735899594892823</c:v>
                </c:pt>
                <c:pt idx="2605">
                  <c:v>0.14095456847470456</c:v>
                </c:pt>
                <c:pt idx="2606">
                  <c:v>0.14538744683017688</c:v>
                </c:pt>
                <c:pt idx="2607">
                  <c:v>0.14611666168167514</c:v>
                </c:pt>
                <c:pt idx="2608">
                  <c:v>0.14718266313344855</c:v>
                </c:pt>
                <c:pt idx="2609">
                  <c:v>0.14998584073159585</c:v>
                </c:pt>
                <c:pt idx="2610">
                  <c:v>0.11664975018818316</c:v>
                </c:pt>
                <c:pt idx="2611">
                  <c:v>0.12000643115594724</c:v>
                </c:pt>
                <c:pt idx="2612">
                  <c:v>0.10702914209292612</c:v>
                </c:pt>
                <c:pt idx="2613">
                  <c:v>0.11008276978705446</c:v>
                </c:pt>
                <c:pt idx="2614">
                  <c:v>0.11194444652036245</c:v>
                </c:pt>
                <c:pt idx="2615">
                  <c:v>0.11506300114093977</c:v>
                </c:pt>
                <c:pt idx="2616">
                  <c:v>0.11861235397181494</c:v>
                </c:pt>
                <c:pt idx="2617">
                  <c:v>0.11705927220305441</c:v>
                </c:pt>
                <c:pt idx="2618">
                  <c:v>0.12072431626582146</c:v>
                </c:pt>
                <c:pt idx="2619">
                  <c:v>0.12455452769322974</c:v>
                </c:pt>
                <c:pt idx="2620">
                  <c:v>0.12605938722196486</c:v>
                </c:pt>
                <c:pt idx="2621">
                  <c:v>0.13015696922612749</c:v>
                </c:pt>
                <c:pt idx="2622">
                  <c:v>0.12991744332070468</c:v>
                </c:pt>
                <c:pt idx="2623">
                  <c:v>0.13327587599553431</c:v>
                </c:pt>
                <c:pt idx="2624">
                  <c:v>0.13037386966119954</c:v>
                </c:pt>
                <c:pt idx="2625">
                  <c:v>0.133739505968514</c:v>
                </c:pt>
                <c:pt idx="2626">
                  <c:v>0.13744199670692922</c:v>
                </c:pt>
                <c:pt idx="2627">
                  <c:v>0.12441516663390119</c:v>
                </c:pt>
                <c:pt idx="2628">
                  <c:v>0.11816967021761128</c:v>
                </c:pt>
                <c:pt idx="2629">
                  <c:v>0.1175359260744373</c:v>
                </c:pt>
                <c:pt idx="2630">
                  <c:v>0.12047500722771348</c:v>
                </c:pt>
                <c:pt idx="2631">
                  <c:v>0.11417280936543493</c:v>
                </c:pt>
                <c:pt idx="2632">
                  <c:v>0.11766565906889198</c:v>
                </c:pt>
                <c:pt idx="2633">
                  <c:v>0.1191853116866979</c:v>
                </c:pt>
                <c:pt idx="2634">
                  <c:v>0.12108685270357308</c:v>
                </c:pt>
                <c:pt idx="2635">
                  <c:v>0.11551183999428122</c:v>
                </c:pt>
                <c:pt idx="2636">
                  <c:v>0.11804844567874656</c:v>
                </c:pt>
                <c:pt idx="2637">
                  <c:v>0.11100644849885441</c:v>
                </c:pt>
                <c:pt idx="2638">
                  <c:v>0.1144813428415981</c:v>
                </c:pt>
                <c:pt idx="2639">
                  <c:v>0.11756434276402955</c:v>
                </c:pt>
                <c:pt idx="2640">
                  <c:v>0.11969571843337329</c:v>
                </c:pt>
                <c:pt idx="2641">
                  <c:v>0.12247932913535559</c:v>
                </c:pt>
                <c:pt idx="2642">
                  <c:v>0.10811039712250325</c:v>
                </c:pt>
                <c:pt idx="2643">
                  <c:v>0.11119600372608873</c:v>
                </c:pt>
                <c:pt idx="2644">
                  <c:v>0.10455218040895561</c:v>
                </c:pt>
                <c:pt idx="2645">
                  <c:v>0.1053366711602523</c:v>
                </c:pt>
                <c:pt idx="2646">
                  <c:v>0.10808393731751552</c:v>
                </c:pt>
                <c:pt idx="2647">
                  <c:v>0.11092546265837018</c:v>
                </c:pt>
                <c:pt idx="2648">
                  <c:v>0.11029586212588698</c:v>
                </c:pt>
                <c:pt idx="2649">
                  <c:v>0.11323725706784862</c:v>
                </c:pt>
                <c:pt idx="2650">
                  <c:v>0.11595302532012523</c:v>
                </c:pt>
                <c:pt idx="2651">
                  <c:v>0.11874441411219598</c:v>
                </c:pt>
                <c:pt idx="2652">
                  <c:v>0.12128556119047552</c:v>
                </c:pt>
                <c:pt idx="2653">
                  <c:v>0.12189809386139311</c:v>
                </c:pt>
                <c:pt idx="2654">
                  <c:v>0.12516712683812878</c:v>
                </c:pt>
                <c:pt idx="2655">
                  <c:v>0.12589632623576583</c:v>
                </c:pt>
                <c:pt idx="2656">
                  <c:v>0.12886980299420778</c:v>
                </c:pt>
                <c:pt idx="2657">
                  <c:v>0.13085183321225966</c:v>
                </c:pt>
                <c:pt idx="2658">
                  <c:v>0.13417880883825473</c:v>
                </c:pt>
                <c:pt idx="2659">
                  <c:v>0.12115127217032695</c:v>
                </c:pt>
                <c:pt idx="2660">
                  <c:v>0.11837004653901008</c:v>
                </c:pt>
                <c:pt idx="2661">
                  <c:v>0.12051541282895065</c:v>
                </c:pt>
                <c:pt idx="2662">
                  <c:v>0.12426793602717078</c:v>
                </c:pt>
                <c:pt idx="2663">
                  <c:v>0.12090436786626146</c:v>
                </c:pt>
                <c:pt idx="2664">
                  <c:v>0.124764897496312</c:v>
                </c:pt>
                <c:pt idx="2665">
                  <c:v>0.11913844575147063</c:v>
                </c:pt>
                <c:pt idx="2666">
                  <c:v>0.11315807449574705</c:v>
                </c:pt>
                <c:pt idx="2667">
                  <c:v>0.11661158302026907</c:v>
                </c:pt>
                <c:pt idx="2668">
                  <c:v>9.3797228115304332E-2</c:v>
                </c:pt>
                <c:pt idx="2669">
                  <c:v>9.3935000331946059E-2</c:v>
                </c:pt>
                <c:pt idx="2670">
                  <c:v>9.6715634546675436E-2</c:v>
                </c:pt>
                <c:pt idx="2671">
                  <c:v>9.8299156086482015E-2</c:v>
                </c:pt>
                <c:pt idx="2672">
                  <c:v>0.10047028738223944</c:v>
                </c:pt>
                <c:pt idx="2673">
                  <c:v>9.6589802190773386E-2</c:v>
                </c:pt>
                <c:pt idx="2674">
                  <c:v>9.7306675319869904E-2</c:v>
                </c:pt>
                <c:pt idx="2675">
                  <c:v>9.9677525490624405E-2</c:v>
                </c:pt>
                <c:pt idx="2676">
                  <c:v>9.7905351546608593E-2</c:v>
                </c:pt>
                <c:pt idx="2677">
                  <c:v>0.10016984038995295</c:v>
                </c:pt>
                <c:pt idx="2678">
                  <c:v>0.10054107042670694</c:v>
                </c:pt>
                <c:pt idx="2679">
                  <c:v>0.10342198256247015</c:v>
                </c:pt>
                <c:pt idx="2680">
                  <c:v>0.10459868578431548</c:v>
                </c:pt>
                <c:pt idx="2681">
                  <c:v>0.1063777427696342</c:v>
                </c:pt>
                <c:pt idx="2682">
                  <c:v>0.10871692719035801</c:v>
                </c:pt>
                <c:pt idx="2683">
                  <c:v>0.10624431229662737</c:v>
                </c:pt>
                <c:pt idx="2684">
                  <c:v>9.4385395320521093E-2</c:v>
                </c:pt>
                <c:pt idx="2685">
                  <c:v>9.5525052864926852E-2</c:v>
                </c:pt>
                <c:pt idx="2686">
                  <c:v>9.7000793608157804E-2</c:v>
                </c:pt>
                <c:pt idx="2687">
                  <c:v>9.9909339476126388E-2</c:v>
                </c:pt>
                <c:pt idx="2688">
                  <c:v>9.4678708348486823E-2</c:v>
                </c:pt>
                <c:pt idx="2689">
                  <c:v>9.7677270453930168E-2</c:v>
                </c:pt>
                <c:pt idx="2690">
                  <c:v>9.9256387230113041E-2</c:v>
                </c:pt>
                <c:pt idx="2691">
                  <c:v>9.8351459281143555E-2</c:v>
                </c:pt>
                <c:pt idx="2692">
                  <c:v>0.10141380706095614</c:v>
                </c:pt>
                <c:pt idx="2693">
                  <c:v>0.10355729865205612</c:v>
                </c:pt>
                <c:pt idx="2694">
                  <c:v>9.6398989561386789E-2</c:v>
                </c:pt>
                <c:pt idx="2695">
                  <c:v>9.8284992368050772E-2</c:v>
                </c:pt>
                <c:pt idx="2696">
                  <c:v>9.908405164977839E-2</c:v>
                </c:pt>
                <c:pt idx="2697">
                  <c:v>9.701281203055552E-2</c:v>
                </c:pt>
                <c:pt idx="2698">
                  <c:v>9.432429369512714E-2</c:v>
                </c:pt>
                <c:pt idx="2699">
                  <c:v>9.7326689462796906E-2</c:v>
                </c:pt>
                <c:pt idx="2700">
                  <c:v>9.5230117038816689E-2</c:v>
                </c:pt>
                <c:pt idx="2701">
                  <c:v>9.4401050355960678E-2</c:v>
                </c:pt>
                <c:pt idx="2702">
                  <c:v>9.640166872523008E-2</c:v>
                </c:pt>
                <c:pt idx="2703">
                  <c:v>9.328694575098391E-2</c:v>
                </c:pt>
                <c:pt idx="2704">
                  <c:v>8.2797145912892903E-2</c:v>
                </c:pt>
                <c:pt idx="2705">
                  <c:v>8.5315642150697563E-2</c:v>
                </c:pt>
                <c:pt idx="2706">
                  <c:v>8.7403007229499757E-2</c:v>
                </c:pt>
                <c:pt idx="2707">
                  <c:v>8.732999248394252E-2</c:v>
                </c:pt>
                <c:pt idx="2708">
                  <c:v>8.9477076259488045E-2</c:v>
                </c:pt>
                <c:pt idx="2709">
                  <c:v>8.7567415936288903E-2</c:v>
                </c:pt>
                <c:pt idx="2710">
                  <c:v>8.979813958605859E-2</c:v>
                </c:pt>
                <c:pt idx="2711">
                  <c:v>9.2228918276024835E-2</c:v>
                </c:pt>
                <c:pt idx="2712">
                  <c:v>9.3642482333725741E-2</c:v>
                </c:pt>
                <c:pt idx="2713">
                  <c:v>9.5697482436870984E-2</c:v>
                </c:pt>
                <c:pt idx="2714">
                  <c:v>9.6793079969440185E-2</c:v>
                </c:pt>
                <c:pt idx="2715">
                  <c:v>9.8969596294233284E-2</c:v>
                </c:pt>
                <c:pt idx="2716">
                  <c:v>9.9382156622705359E-2</c:v>
                </c:pt>
                <c:pt idx="2717">
                  <c:v>0.1023820824889245</c:v>
                </c:pt>
                <c:pt idx="2718">
                  <c:v>0.10291376702199657</c:v>
                </c:pt>
                <c:pt idx="2719">
                  <c:v>0.10429275140880205</c:v>
                </c:pt>
                <c:pt idx="2720">
                  <c:v>0.10680061478635958</c:v>
                </c:pt>
                <c:pt idx="2721">
                  <c:v>0.10989829502954399</c:v>
                </c:pt>
                <c:pt idx="2722">
                  <c:v>0.11171771481341673</c:v>
                </c:pt>
                <c:pt idx="2723">
                  <c:v>0.11442300033483693</c:v>
                </c:pt>
                <c:pt idx="2724">
                  <c:v>0.11652660524840532</c:v>
                </c:pt>
                <c:pt idx="2725">
                  <c:v>0.11762368722341589</c:v>
                </c:pt>
                <c:pt idx="2726">
                  <c:v>0.1205215452740475</c:v>
                </c:pt>
                <c:pt idx="2727">
                  <c:v>0.12136072405003773</c:v>
                </c:pt>
                <c:pt idx="2728">
                  <c:v>0.12078599598373037</c:v>
                </c:pt>
                <c:pt idx="2729">
                  <c:v>0.12436309829387857</c:v>
                </c:pt>
                <c:pt idx="2730">
                  <c:v>0.12744011949435677</c:v>
                </c:pt>
                <c:pt idx="2731">
                  <c:v>0.12796786475681707</c:v>
                </c:pt>
                <c:pt idx="2732">
                  <c:v>0.13180006536507616</c:v>
                </c:pt>
                <c:pt idx="2733">
                  <c:v>0.13146406631679877</c:v>
                </c:pt>
                <c:pt idx="2734">
                  <c:v>0.13364063927530725</c:v>
                </c:pt>
                <c:pt idx="2735">
                  <c:v>0.13675317726300718</c:v>
                </c:pt>
                <c:pt idx="2736">
                  <c:v>0.14073259197576427</c:v>
                </c:pt>
                <c:pt idx="2737">
                  <c:v>0.14512077961660275</c:v>
                </c:pt>
                <c:pt idx="2738">
                  <c:v>0.14651281048868961</c:v>
                </c:pt>
                <c:pt idx="2739">
                  <c:v>0.14418486848618201</c:v>
                </c:pt>
                <c:pt idx="2740">
                  <c:v>0.11694384271229442</c:v>
                </c:pt>
                <c:pt idx="2741">
                  <c:v>0.12008799974026317</c:v>
                </c:pt>
                <c:pt idx="2742">
                  <c:v>0.12385483474082938</c:v>
                </c:pt>
                <c:pt idx="2743">
                  <c:v>0.12778138500858396</c:v>
                </c:pt>
                <c:pt idx="2744">
                  <c:v>0.12854739323782105</c:v>
                </c:pt>
                <c:pt idx="2745">
                  <c:v>0.13257571021163905</c:v>
                </c:pt>
                <c:pt idx="2746">
                  <c:v>0.13532676267840346</c:v>
                </c:pt>
                <c:pt idx="2747">
                  <c:v>0.1361206851091743</c:v>
                </c:pt>
                <c:pt idx="2748">
                  <c:v>0.11668233629652137</c:v>
                </c:pt>
                <c:pt idx="2749">
                  <c:v>0.11796050128851913</c:v>
                </c:pt>
                <c:pt idx="2750">
                  <c:v>0.12033836011788197</c:v>
                </c:pt>
                <c:pt idx="2751">
                  <c:v>0.12346657620457528</c:v>
                </c:pt>
                <c:pt idx="2752">
                  <c:v>0.12333847785844601</c:v>
                </c:pt>
                <c:pt idx="2753">
                  <c:v>0.12723496678723695</c:v>
                </c:pt>
                <c:pt idx="2754">
                  <c:v>0.12993560806099211</c:v>
                </c:pt>
                <c:pt idx="2755">
                  <c:v>0.12948518313931515</c:v>
                </c:pt>
                <c:pt idx="2756">
                  <c:v>0.13329797065094509</c:v>
                </c:pt>
                <c:pt idx="2757">
                  <c:v>0.12940696149281608</c:v>
                </c:pt>
                <c:pt idx="2758">
                  <c:v>0.12977293656091449</c:v>
                </c:pt>
                <c:pt idx="2759">
                  <c:v>0.13223133581848937</c:v>
                </c:pt>
                <c:pt idx="2760">
                  <c:v>0.13530029643847</c:v>
                </c:pt>
                <c:pt idx="2761">
                  <c:v>0.12453376485200536</c:v>
                </c:pt>
                <c:pt idx="2762">
                  <c:v>0.12449719915620985</c:v>
                </c:pt>
                <c:pt idx="2763">
                  <c:v>0.1282391047491854</c:v>
                </c:pt>
                <c:pt idx="2764">
                  <c:v>0.1320004667389873</c:v>
                </c:pt>
                <c:pt idx="2765">
                  <c:v>0.13354612194579915</c:v>
                </c:pt>
                <c:pt idx="2766">
                  <c:v>0.13738317198209102</c:v>
                </c:pt>
                <c:pt idx="2767">
                  <c:v>0.14166179183589658</c:v>
                </c:pt>
                <c:pt idx="2768">
                  <c:v>0.14584507031834684</c:v>
                </c:pt>
                <c:pt idx="2769">
                  <c:v>9.704970968600718E-2</c:v>
                </c:pt>
                <c:pt idx="2770">
                  <c:v>9.9808440903606591E-2</c:v>
                </c:pt>
                <c:pt idx="2771">
                  <c:v>0.10250087906386908</c:v>
                </c:pt>
                <c:pt idx="2772">
                  <c:v>9.7535007220248229E-2</c:v>
                </c:pt>
                <c:pt idx="2773">
                  <c:v>0.10037623157533797</c:v>
                </c:pt>
                <c:pt idx="2774">
                  <c:v>0.10341535397824028</c:v>
                </c:pt>
                <c:pt idx="2775">
                  <c:v>0.10049930245605594</c:v>
                </c:pt>
                <c:pt idx="2776">
                  <c:v>0.10220194699710961</c:v>
                </c:pt>
                <c:pt idx="2777">
                  <c:v>0.10160579950764917</c:v>
                </c:pt>
                <c:pt idx="2778">
                  <c:v>0.10441802395108185</c:v>
                </c:pt>
                <c:pt idx="2779">
                  <c:v>0.10515300296039799</c:v>
                </c:pt>
                <c:pt idx="2780">
                  <c:v>0.10687051677638648</c:v>
                </c:pt>
                <c:pt idx="2781">
                  <c:v>0.10747687626951773</c:v>
                </c:pt>
                <c:pt idx="2782">
                  <c:v>0.10821316737873757</c:v>
                </c:pt>
                <c:pt idx="2783">
                  <c:v>0.11018302500300814</c:v>
                </c:pt>
                <c:pt idx="2784">
                  <c:v>0.11343383049619155</c:v>
                </c:pt>
                <c:pt idx="2785">
                  <c:v>0.10509644033682287</c:v>
                </c:pt>
                <c:pt idx="2786">
                  <c:v>0.10051577330025155</c:v>
                </c:pt>
                <c:pt idx="2787">
                  <c:v>9.7387019307860201E-2</c:v>
                </c:pt>
                <c:pt idx="2788">
                  <c:v>9.9113717519297234E-2</c:v>
                </c:pt>
                <c:pt idx="2789">
                  <c:v>9.9371101443186477E-2</c:v>
                </c:pt>
                <c:pt idx="2790">
                  <c:v>9.7058695565327591E-2</c:v>
                </c:pt>
                <c:pt idx="2791">
                  <c:v>0.10012106096595254</c:v>
                </c:pt>
                <c:pt idx="2792">
                  <c:v>0.10274997557691205</c:v>
                </c:pt>
                <c:pt idx="2793">
                  <c:v>0.10073647785309882</c:v>
                </c:pt>
                <c:pt idx="2794">
                  <c:v>0.10327283092904119</c:v>
                </c:pt>
                <c:pt idx="2795">
                  <c:v>0.10596378221024519</c:v>
                </c:pt>
                <c:pt idx="2796">
                  <c:v>0.10826618069104013</c:v>
                </c:pt>
                <c:pt idx="2797">
                  <c:v>0.10865181920009671</c:v>
                </c:pt>
                <c:pt idx="2798">
                  <c:v>0.1059057707967397</c:v>
                </c:pt>
                <c:pt idx="2799">
                  <c:v>0.10919068110253954</c:v>
                </c:pt>
                <c:pt idx="2800">
                  <c:v>0.11233528709346266</c:v>
                </c:pt>
                <c:pt idx="2801">
                  <c:v>0.11384289748376931</c:v>
                </c:pt>
                <c:pt idx="2802">
                  <c:v>0.11717132192270496</c:v>
                </c:pt>
                <c:pt idx="2803">
                  <c:v>0.1201656160493846</c:v>
                </c:pt>
                <c:pt idx="2804">
                  <c:v>0.12348262295667177</c:v>
                </c:pt>
                <c:pt idx="2805">
                  <c:v>0.1166522787749263</c:v>
                </c:pt>
                <c:pt idx="2806">
                  <c:v>0.11754353059567249</c:v>
                </c:pt>
                <c:pt idx="2807">
                  <c:v>0.11568192860349454</c:v>
                </c:pt>
                <c:pt idx="2808">
                  <c:v>0.11078583134761065</c:v>
                </c:pt>
                <c:pt idx="2809">
                  <c:v>0.1119504780727191</c:v>
                </c:pt>
                <c:pt idx="2810">
                  <c:v>0.10805869241627221</c:v>
                </c:pt>
                <c:pt idx="2811">
                  <c:v>0.11029057770392363</c:v>
                </c:pt>
                <c:pt idx="2812">
                  <c:v>0.11337713910776599</c:v>
                </c:pt>
                <c:pt idx="2813">
                  <c:v>7.3953862186728739E-2</c:v>
                </c:pt>
                <c:pt idx="2814">
                  <c:v>7.5041365767707535E-2</c:v>
                </c:pt>
                <c:pt idx="2815">
                  <c:v>7.6454356802095447E-2</c:v>
                </c:pt>
                <c:pt idx="2816">
                  <c:v>7.1084829549012712E-2</c:v>
                </c:pt>
                <c:pt idx="2817">
                  <c:v>7.2336199996280243E-2</c:v>
                </c:pt>
                <c:pt idx="2818">
                  <c:v>7.4618464958254055E-2</c:v>
                </c:pt>
                <c:pt idx="2819">
                  <c:v>7.496992187311767E-2</c:v>
                </c:pt>
                <c:pt idx="2820">
                  <c:v>7.7322661949040056E-2</c:v>
                </c:pt>
                <c:pt idx="2821">
                  <c:v>7.9745336081757739E-2</c:v>
                </c:pt>
                <c:pt idx="2822">
                  <c:v>8.1253383597537962E-2</c:v>
                </c:pt>
                <c:pt idx="2823">
                  <c:v>8.3767681269274044E-2</c:v>
                </c:pt>
                <c:pt idx="2824">
                  <c:v>8.6420163224653818E-2</c:v>
                </c:pt>
                <c:pt idx="2825">
                  <c:v>8.7126964958964506E-2</c:v>
                </c:pt>
                <c:pt idx="2826">
                  <c:v>8.9040589389604005E-2</c:v>
                </c:pt>
                <c:pt idx="2827">
                  <c:v>9.1448118678234075E-2</c:v>
                </c:pt>
                <c:pt idx="2828">
                  <c:v>9.43283803800163E-2</c:v>
                </c:pt>
                <c:pt idx="2829">
                  <c:v>9.7180523777488717E-2</c:v>
                </c:pt>
                <c:pt idx="2830">
                  <c:v>9.9091305140909802E-2</c:v>
                </c:pt>
                <c:pt idx="2831">
                  <c:v>0.10206298440857582</c:v>
                </c:pt>
                <c:pt idx="2832">
                  <c:v>0.10518583272719582</c:v>
                </c:pt>
                <c:pt idx="2833">
                  <c:v>0.10445735460102767</c:v>
                </c:pt>
                <c:pt idx="2834">
                  <c:v>0.10212601058158333</c:v>
                </c:pt>
                <c:pt idx="2835">
                  <c:v>0.10461422704898637</c:v>
                </c:pt>
                <c:pt idx="2836">
                  <c:v>0.10785549528747986</c:v>
                </c:pt>
                <c:pt idx="2837">
                  <c:v>0.11125178362846372</c:v>
                </c:pt>
                <c:pt idx="2838">
                  <c:v>0.11398683642133356</c:v>
                </c:pt>
                <c:pt idx="2839">
                  <c:v>0.11559487955126947</c:v>
                </c:pt>
                <c:pt idx="2840">
                  <c:v>0.11840106858485749</c:v>
                </c:pt>
                <c:pt idx="2841">
                  <c:v>0.10273083911790826</c:v>
                </c:pt>
                <c:pt idx="2842">
                  <c:v>0.10506321595868456</c:v>
                </c:pt>
                <c:pt idx="2843">
                  <c:v>0.10824027071883921</c:v>
                </c:pt>
                <c:pt idx="2844">
                  <c:v>0.11142003479218636</c:v>
                </c:pt>
                <c:pt idx="2845">
                  <c:v>0.11244130105912352</c:v>
                </c:pt>
                <c:pt idx="2846">
                  <c:v>0.11298861172477487</c:v>
                </c:pt>
                <c:pt idx="2847">
                  <c:v>0.11634461902706456</c:v>
                </c:pt>
                <c:pt idx="2848">
                  <c:v>0.11862215381120815</c:v>
                </c:pt>
                <c:pt idx="2849">
                  <c:v>0.11528991470927429</c:v>
                </c:pt>
                <c:pt idx="2850">
                  <c:v>0.11037802734380166</c:v>
                </c:pt>
                <c:pt idx="2851">
                  <c:v>9.7996497356677759E-2</c:v>
                </c:pt>
                <c:pt idx="2852">
                  <c:v>8.5931581853835787E-2</c:v>
                </c:pt>
                <c:pt idx="2853">
                  <c:v>8.8573415854584725E-2</c:v>
                </c:pt>
                <c:pt idx="2854">
                  <c:v>9.13098012172157E-2</c:v>
                </c:pt>
                <c:pt idx="2855">
                  <c:v>9.4220018989644702E-2</c:v>
                </c:pt>
                <c:pt idx="2856">
                  <c:v>8.3701228841323014E-2</c:v>
                </c:pt>
                <c:pt idx="2857">
                  <c:v>8.3904348278057525E-2</c:v>
                </c:pt>
                <c:pt idx="2858">
                  <c:v>8.0239551594505285E-2</c:v>
                </c:pt>
                <c:pt idx="2859">
                  <c:v>7.8305034511591834E-2</c:v>
                </c:pt>
                <c:pt idx="2860">
                  <c:v>8.0063859498982412E-2</c:v>
                </c:pt>
                <c:pt idx="2861">
                  <c:v>6.5859565286468774E-2</c:v>
                </c:pt>
                <c:pt idx="2862">
                  <c:v>6.7415772194512807E-2</c:v>
                </c:pt>
                <c:pt idx="2863">
                  <c:v>6.8222204189046495E-2</c:v>
                </c:pt>
                <c:pt idx="2864">
                  <c:v>6.476108456309064E-2</c:v>
                </c:pt>
                <c:pt idx="2865">
                  <c:v>6.1821779358937991E-2</c:v>
                </c:pt>
                <c:pt idx="2866">
                  <c:v>6.2413263274848113E-2</c:v>
                </c:pt>
                <c:pt idx="2867">
                  <c:v>6.369506233659751E-2</c:v>
                </c:pt>
                <c:pt idx="2868">
                  <c:v>5.9664315279454642E-2</c:v>
                </c:pt>
                <c:pt idx="2869">
                  <c:v>6.1524227490175588E-2</c:v>
                </c:pt>
                <c:pt idx="2870">
                  <c:v>6.1546082655007765E-2</c:v>
                </c:pt>
                <c:pt idx="2871">
                  <c:v>6.1581801924671914E-2</c:v>
                </c:pt>
                <c:pt idx="2872">
                  <c:v>6.15700687536226E-2</c:v>
                </c:pt>
                <c:pt idx="2873">
                  <c:v>6.1039283183090126E-2</c:v>
                </c:pt>
                <c:pt idx="2874">
                  <c:v>6.2512787663343339E-2</c:v>
                </c:pt>
                <c:pt idx="2875">
                  <c:v>6.3763793821156836E-2</c:v>
                </c:pt>
                <c:pt idx="2876">
                  <c:v>6.5742716022695366E-2</c:v>
                </c:pt>
                <c:pt idx="2877">
                  <c:v>6.1314912870677585E-2</c:v>
                </c:pt>
                <c:pt idx="2878">
                  <c:v>6.0188122369767012E-2</c:v>
                </c:pt>
                <c:pt idx="2879">
                  <c:v>5.858296456749159E-2</c:v>
                </c:pt>
                <c:pt idx="2880">
                  <c:v>5.9710622674072428E-2</c:v>
                </c:pt>
                <c:pt idx="2881">
                  <c:v>6.1458040541519772E-2</c:v>
                </c:pt>
                <c:pt idx="2882">
                  <c:v>5.9894893289011576E-2</c:v>
                </c:pt>
                <c:pt idx="2883">
                  <c:v>6.1605165639625627E-2</c:v>
                </c:pt>
                <c:pt idx="2884">
                  <c:v>6.3449964410180207E-2</c:v>
                </c:pt>
                <c:pt idx="2885">
                  <c:v>6.5137823804567493E-2</c:v>
                </c:pt>
                <c:pt idx="2886">
                  <c:v>6.5564192230617796E-2</c:v>
                </c:pt>
                <c:pt idx="2887">
                  <c:v>6.677101541598543E-2</c:v>
                </c:pt>
                <c:pt idx="2888">
                  <c:v>6.7891466674563139E-2</c:v>
                </c:pt>
                <c:pt idx="2889">
                  <c:v>6.9695420769234184E-2</c:v>
                </c:pt>
                <c:pt idx="2890">
                  <c:v>6.8001245112979891E-2</c:v>
                </c:pt>
                <c:pt idx="2891">
                  <c:v>7.0019119252620998E-2</c:v>
                </c:pt>
                <c:pt idx="2892">
                  <c:v>6.1877727895496649E-2</c:v>
                </c:pt>
                <c:pt idx="2893">
                  <c:v>6.3641165235022001E-2</c:v>
                </c:pt>
                <c:pt idx="2894">
                  <c:v>6.4645509905700921E-2</c:v>
                </c:pt>
                <c:pt idx="2895">
                  <c:v>6.6430982028359731E-2</c:v>
                </c:pt>
                <c:pt idx="2896">
                  <c:v>6.8386907682588469E-2</c:v>
                </c:pt>
                <c:pt idx="2897">
                  <c:v>6.8310812610282837E-2</c:v>
                </c:pt>
                <c:pt idx="2898">
                  <c:v>7.0441807156336356E-2</c:v>
                </c:pt>
                <c:pt idx="2899">
                  <c:v>7.246323441396145E-2</c:v>
                </c:pt>
                <c:pt idx="2900">
                  <c:v>7.2170615936175186E-2</c:v>
                </c:pt>
                <c:pt idx="2901">
                  <c:v>7.2174806020176632E-2</c:v>
                </c:pt>
                <c:pt idx="2902">
                  <c:v>7.4443846669475719E-2</c:v>
                </c:pt>
                <c:pt idx="2903">
                  <c:v>7.6565385307263326E-2</c:v>
                </c:pt>
                <c:pt idx="2904">
                  <c:v>7.8882476479432945E-2</c:v>
                </c:pt>
                <c:pt idx="2905">
                  <c:v>6.1354862625071019E-2</c:v>
                </c:pt>
                <c:pt idx="2906">
                  <c:v>6.094913337087976E-2</c:v>
                </c:pt>
                <c:pt idx="2907">
                  <c:v>5.991760558989484E-2</c:v>
                </c:pt>
                <c:pt idx="2908">
                  <c:v>6.13938287889189E-2</c:v>
                </c:pt>
                <c:pt idx="2909">
                  <c:v>6.2752937593501548E-2</c:v>
                </c:pt>
                <c:pt idx="2910">
                  <c:v>6.4704816644395924E-2</c:v>
                </c:pt>
                <c:pt idx="2911">
                  <c:v>6.3218777951978153E-2</c:v>
                </c:pt>
                <c:pt idx="2912">
                  <c:v>6.480014841355454E-2</c:v>
                </c:pt>
                <c:pt idx="2913">
                  <c:v>6.3883155667008015E-2</c:v>
                </c:pt>
                <c:pt idx="2914">
                  <c:v>6.4249947628119114E-2</c:v>
                </c:pt>
                <c:pt idx="2915">
                  <c:v>6.5626039017299298E-2</c:v>
                </c:pt>
                <c:pt idx="2916">
                  <c:v>6.3222162198712975E-2</c:v>
                </c:pt>
                <c:pt idx="2917">
                  <c:v>6.4370134619871427E-2</c:v>
                </c:pt>
                <c:pt idx="2918">
                  <c:v>6.4198847051119695E-2</c:v>
                </c:pt>
                <c:pt idx="2919">
                  <c:v>6.4360766629498509E-2</c:v>
                </c:pt>
                <c:pt idx="2920">
                  <c:v>6.6410706600598293E-2</c:v>
                </c:pt>
                <c:pt idx="2921">
                  <c:v>6.0710919038359998E-2</c:v>
                </c:pt>
                <c:pt idx="2922">
                  <c:v>6.097157793581779E-2</c:v>
                </c:pt>
                <c:pt idx="2923">
                  <c:v>6.2017745900529928E-2</c:v>
                </c:pt>
                <c:pt idx="2924">
                  <c:v>6.3701490437669456E-2</c:v>
                </c:pt>
                <c:pt idx="2925">
                  <c:v>6.5575254133870109E-2</c:v>
                </c:pt>
                <c:pt idx="2926">
                  <c:v>6.5061191091721232E-2</c:v>
                </c:pt>
                <c:pt idx="2927">
                  <c:v>6.0766776832604556E-2</c:v>
                </c:pt>
                <c:pt idx="2928">
                  <c:v>6.0922594814166002E-2</c:v>
                </c:pt>
                <c:pt idx="2929">
                  <c:v>6.2435066691080336E-2</c:v>
                </c:pt>
                <c:pt idx="2930">
                  <c:v>6.4410593037162789E-2</c:v>
                </c:pt>
                <c:pt idx="2931">
                  <c:v>6.3432122835518842E-2</c:v>
                </c:pt>
                <c:pt idx="2932">
                  <c:v>6.0820267791101931E-2</c:v>
                </c:pt>
                <c:pt idx="2933">
                  <c:v>6.2422335319708727E-2</c:v>
                </c:pt>
                <c:pt idx="2934">
                  <c:v>6.4375285061120793E-2</c:v>
                </c:pt>
                <c:pt idx="2935">
                  <c:v>6.6138386188324808E-2</c:v>
                </c:pt>
                <c:pt idx="2936">
                  <c:v>6.2357106634979093E-2</c:v>
                </c:pt>
                <c:pt idx="2937">
                  <c:v>6.3184902697483558E-2</c:v>
                </c:pt>
                <c:pt idx="2938">
                  <c:v>6.3274861281014602E-2</c:v>
                </c:pt>
                <c:pt idx="2939">
                  <c:v>6.4568189136303786E-2</c:v>
                </c:pt>
                <c:pt idx="2940">
                  <c:v>6.0443723701811225E-2</c:v>
                </c:pt>
                <c:pt idx="2941">
                  <c:v>6.0750017621157656E-2</c:v>
                </c:pt>
                <c:pt idx="2942">
                  <c:v>6.2131921100780717E-2</c:v>
                </c:pt>
                <c:pt idx="2943">
                  <c:v>6.1848727788471863E-2</c:v>
                </c:pt>
                <c:pt idx="2944">
                  <c:v>6.1331799249887062E-2</c:v>
                </c:pt>
                <c:pt idx="2945">
                  <c:v>5.8589554817289974E-2</c:v>
                </c:pt>
                <c:pt idx="2946">
                  <c:v>5.8884316693466596E-2</c:v>
                </c:pt>
                <c:pt idx="2947">
                  <c:v>6.0706513482485715E-2</c:v>
                </c:pt>
                <c:pt idx="2948">
                  <c:v>6.2666934842726771E-2</c:v>
                </c:pt>
                <c:pt idx="2949">
                  <c:v>5.673177351966794E-2</c:v>
                </c:pt>
                <c:pt idx="2950">
                  <c:v>5.8493300347448068E-2</c:v>
                </c:pt>
                <c:pt idx="2951">
                  <c:v>5.9295175811941263E-2</c:v>
                </c:pt>
                <c:pt idx="2952">
                  <c:v>5.9598877850079501E-2</c:v>
                </c:pt>
                <c:pt idx="2953">
                  <c:v>5.8628806968030842E-2</c:v>
                </c:pt>
                <c:pt idx="2954">
                  <c:v>6.0123457205990091E-2</c:v>
                </c:pt>
                <c:pt idx="2955">
                  <c:v>6.2009430084215902E-2</c:v>
                </c:pt>
                <c:pt idx="2956">
                  <c:v>6.3843673447764898E-2</c:v>
                </c:pt>
                <c:pt idx="2957">
                  <c:v>6.3448254404033344E-2</c:v>
                </c:pt>
                <c:pt idx="2958">
                  <c:v>6.4168255498052273E-2</c:v>
                </c:pt>
                <c:pt idx="2959">
                  <c:v>6.458512478363683E-2</c:v>
                </c:pt>
                <c:pt idx="2960">
                  <c:v>6.5378299303350512E-2</c:v>
                </c:pt>
                <c:pt idx="2961">
                  <c:v>6.6958565294103198E-2</c:v>
                </c:pt>
                <c:pt idx="2962">
                  <c:v>6.9008348436406186E-2</c:v>
                </c:pt>
                <c:pt idx="2963">
                  <c:v>6.8868671327781281E-2</c:v>
                </c:pt>
                <c:pt idx="2964">
                  <c:v>6.9924937472608376E-2</c:v>
                </c:pt>
                <c:pt idx="2965">
                  <c:v>7.0975617610867348E-2</c:v>
                </c:pt>
                <c:pt idx="2966">
                  <c:v>7.3103731131744398E-2</c:v>
                </c:pt>
                <c:pt idx="2967">
                  <c:v>7.3472889343051642E-2</c:v>
                </c:pt>
                <c:pt idx="2968">
                  <c:v>7.2774274365638811E-2</c:v>
                </c:pt>
                <c:pt idx="2969">
                  <c:v>7.4765594753867098E-2</c:v>
                </c:pt>
                <c:pt idx="2970">
                  <c:v>7.6041133901192673E-2</c:v>
                </c:pt>
                <c:pt idx="2971">
                  <c:v>7.2926097681186894E-2</c:v>
                </c:pt>
                <c:pt idx="2972">
                  <c:v>7.5057577189582933E-2</c:v>
                </c:pt>
                <c:pt idx="2973">
                  <c:v>7.2101911951193934E-2</c:v>
                </c:pt>
                <c:pt idx="2974">
                  <c:v>7.355587259781865E-2</c:v>
                </c:pt>
                <c:pt idx="2975">
                  <c:v>7.579837697913748E-2</c:v>
                </c:pt>
                <c:pt idx="2976">
                  <c:v>7.8119402590243858E-2</c:v>
                </c:pt>
                <c:pt idx="2977">
                  <c:v>8.0577690617395073E-2</c:v>
                </c:pt>
                <c:pt idx="2978">
                  <c:v>8.1507913486019795E-2</c:v>
                </c:pt>
                <c:pt idx="2979">
                  <c:v>8.3347068381381437E-2</c:v>
                </c:pt>
                <c:pt idx="2980">
                  <c:v>8.4850150139378161E-2</c:v>
                </c:pt>
                <c:pt idx="2981">
                  <c:v>8.1664986605367224E-2</c:v>
                </c:pt>
                <c:pt idx="2982">
                  <c:v>8.3197651571925407E-2</c:v>
                </c:pt>
                <c:pt idx="2983">
                  <c:v>8.4303973125861104E-2</c:v>
                </c:pt>
                <c:pt idx="2984">
                  <c:v>8.4918894671192763E-2</c:v>
                </c:pt>
                <c:pt idx="2985">
                  <c:v>8.7574556506055556E-2</c:v>
                </c:pt>
                <c:pt idx="2986">
                  <c:v>8.7966699088674327E-2</c:v>
                </c:pt>
                <c:pt idx="2987">
                  <c:v>8.530573073870025E-2</c:v>
                </c:pt>
                <c:pt idx="2988">
                  <c:v>8.7976017742086271E-2</c:v>
                </c:pt>
                <c:pt idx="2989">
                  <c:v>8.9085165661764068E-2</c:v>
                </c:pt>
                <c:pt idx="2990">
                  <c:v>8.4570947897333909E-2</c:v>
                </c:pt>
                <c:pt idx="2991">
                  <c:v>8.714794313549129E-2</c:v>
                </c:pt>
                <c:pt idx="2992">
                  <c:v>8.8537177888910523E-2</c:v>
                </c:pt>
                <c:pt idx="2993">
                  <c:v>9.1201695258647644E-2</c:v>
                </c:pt>
                <c:pt idx="2994">
                  <c:v>9.1200512955281227E-2</c:v>
                </c:pt>
                <c:pt idx="2995">
                  <c:v>9.3412605954807409E-2</c:v>
                </c:pt>
                <c:pt idx="2996">
                  <c:v>9.6380421361258878E-2</c:v>
                </c:pt>
                <c:pt idx="2997">
                  <c:v>9.4740721870334735E-2</c:v>
                </c:pt>
                <c:pt idx="2998">
                  <c:v>9.5535479271112791E-2</c:v>
                </c:pt>
                <c:pt idx="2999">
                  <c:v>9.8272275475558377E-2</c:v>
                </c:pt>
                <c:pt idx="3000">
                  <c:v>0.10127108464286037</c:v>
                </c:pt>
                <c:pt idx="3001">
                  <c:v>0.10432782641084293</c:v>
                </c:pt>
                <c:pt idx="3002">
                  <c:v>6.9032061795004207E-2</c:v>
                </c:pt>
                <c:pt idx="3003">
                  <c:v>6.9726798737656109E-2</c:v>
                </c:pt>
                <c:pt idx="3004">
                  <c:v>6.9153243728593397E-2</c:v>
                </c:pt>
                <c:pt idx="3005">
                  <c:v>7.1201808392359761E-2</c:v>
                </c:pt>
                <c:pt idx="3006">
                  <c:v>6.7790238695591754E-2</c:v>
                </c:pt>
                <c:pt idx="3007">
                  <c:v>6.9261189431705991E-2</c:v>
                </c:pt>
                <c:pt idx="3008">
                  <c:v>7.1301430742469682E-2</c:v>
                </c:pt>
                <c:pt idx="3009">
                  <c:v>7.3341421311365312E-2</c:v>
                </c:pt>
                <c:pt idx="3010">
                  <c:v>6.6557932804102632E-2</c:v>
                </c:pt>
                <c:pt idx="3011">
                  <c:v>6.7213988368253916E-2</c:v>
                </c:pt>
                <c:pt idx="3012">
                  <c:v>6.911810833969452E-2</c:v>
                </c:pt>
                <c:pt idx="3013">
                  <c:v>6.7570625466492493E-2</c:v>
                </c:pt>
                <c:pt idx="3014">
                  <c:v>6.7607680794189801E-2</c:v>
                </c:pt>
                <c:pt idx="3015">
                  <c:v>6.8736062034113504E-2</c:v>
                </c:pt>
                <c:pt idx="3016">
                  <c:v>7.0729033067956498E-2</c:v>
                </c:pt>
                <c:pt idx="3017">
                  <c:v>7.2092670171372178E-2</c:v>
                </c:pt>
                <c:pt idx="3018">
                  <c:v>7.3027150112640035E-2</c:v>
                </c:pt>
                <c:pt idx="3019">
                  <c:v>7.4951788493324539E-2</c:v>
                </c:pt>
                <c:pt idx="3020">
                  <c:v>7.7208911412950776E-2</c:v>
                </c:pt>
                <c:pt idx="3021">
                  <c:v>7.8460602977363569E-2</c:v>
                </c:pt>
                <c:pt idx="3022">
                  <c:v>7.8561640977612729E-2</c:v>
                </c:pt>
                <c:pt idx="3023">
                  <c:v>7.6729057634687861E-2</c:v>
                </c:pt>
                <c:pt idx="3024">
                  <c:v>7.9125893408528408E-2</c:v>
                </c:pt>
                <c:pt idx="3025">
                  <c:v>8.0564892032748553E-2</c:v>
                </c:pt>
                <c:pt idx="3026">
                  <c:v>7.6735390385274521E-2</c:v>
                </c:pt>
                <c:pt idx="3027">
                  <c:v>7.6859754200475777E-2</c:v>
                </c:pt>
                <c:pt idx="3028">
                  <c:v>7.5245267829655654E-2</c:v>
                </c:pt>
                <c:pt idx="3029">
                  <c:v>7.7213712189845074E-2</c:v>
                </c:pt>
                <c:pt idx="3030">
                  <c:v>7.8062252780711036E-2</c:v>
                </c:pt>
                <c:pt idx="3031">
                  <c:v>7.9560412738069922E-2</c:v>
                </c:pt>
                <c:pt idx="3032">
                  <c:v>8.1403963254101791E-2</c:v>
                </c:pt>
                <c:pt idx="3033">
                  <c:v>8.2833398090746094E-2</c:v>
                </c:pt>
                <c:pt idx="3034">
                  <c:v>8.0337220777001922E-2</c:v>
                </c:pt>
                <c:pt idx="3035">
                  <c:v>8.2175418367971195E-2</c:v>
                </c:pt>
                <c:pt idx="3036">
                  <c:v>8.4381085801040034E-2</c:v>
                </c:pt>
                <c:pt idx="3037">
                  <c:v>8.383447733675084E-2</c:v>
                </c:pt>
                <c:pt idx="3038">
                  <c:v>8.5102054998679372E-2</c:v>
                </c:pt>
                <c:pt idx="3039">
                  <c:v>8.697490702344815E-2</c:v>
                </c:pt>
                <c:pt idx="3040">
                  <c:v>8.9347829174048501E-2</c:v>
                </c:pt>
                <c:pt idx="3041">
                  <c:v>7.7186742132305863E-2</c:v>
                </c:pt>
                <c:pt idx="3042">
                  <c:v>7.6046638074695833E-2</c:v>
                </c:pt>
                <c:pt idx="3043">
                  <c:v>7.8437794598129551E-2</c:v>
                </c:pt>
                <c:pt idx="3044">
                  <c:v>8.0833065947591001E-2</c:v>
                </c:pt>
                <c:pt idx="3045">
                  <c:v>8.3382168334532061E-2</c:v>
                </c:pt>
                <c:pt idx="3046">
                  <c:v>8.5255035649712985E-2</c:v>
                </c:pt>
                <c:pt idx="3047">
                  <c:v>8.6704608912604397E-2</c:v>
                </c:pt>
                <c:pt idx="3048">
                  <c:v>8.5226889853295476E-2</c:v>
                </c:pt>
                <c:pt idx="3049">
                  <c:v>8.5431752500332733E-2</c:v>
                </c:pt>
                <c:pt idx="3050">
                  <c:v>6.7611343012262057E-2</c:v>
                </c:pt>
                <c:pt idx="3051">
                  <c:v>6.9474258436258887E-2</c:v>
                </c:pt>
                <c:pt idx="3052">
                  <c:v>5.5810698221201771E-2</c:v>
                </c:pt>
                <c:pt idx="3053">
                  <c:v>5.7172342219583686E-2</c:v>
                </c:pt>
                <c:pt idx="3054">
                  <c:v>5.8218843365316644E-2</c:v>
                </c:pt>
                <c:pt idx="3055">
                  <c:v>5.8792776852429722E-2</c:v>
                </c:pt>
                <c:pt idx="3056">
                  <c:v>5.9815470753601656E-2</c:v>
                </c:pt>
                <c:pt idx="3057">
                  <c:v>6.169456346457327E-2</c:v>
                </c:pt>
                <c:pt idx="3058">
                  <c:v>6.0627443043798496E-2</c:v>
                </c:pt>
                <c:pt idx="3059">
                  <c:v>6.1429025178189482E-2</c:v>
                </c:pt>
                <c:pt idx="3060">
                  <c:v>6.3211156894695072E-2</c:v>
                </c:pt>
                <c:pt idx="3061">
                  <c:v>6.2768734032727286E-2</c:v>
                </c:pt>
                <c:pt idx="3062">
                  <c:v>6.4447905627327301E-2</c:v>
                </c:pt>
                <c:pt idx="3063">
                  <c:v>6.3596489871041009E-2</c:v>
                </c:pt>
                <c:pt idx="3064">
                  <c:v>5.2669976669323611E-2</c:v>
                </c:pt>
                <c:pt idx="3065">
                  <c:v>5.2514864881729462E-2</c:v>
                </c:pt>
                <c:pt idx="3066">
                  <c:v>5.236177237748315E-2</c:v>
                </c:pt>
                <c:pt idx="3067">
                  <c:v>5.3925931606234559E-2</c:v>
                </c:pt>
                <c:pt idx="3068">
                  <c:v>5.5440255619841824E-2</c:v>
                </c:pt>
                <c:pt idx="3069">
                  <c:v>4.9993390179172717E-2</c:v>
                </c:pt>
                <c:pt idx="3070">
                  <c:v>5.0939384046234548E-2</c:v>
                </c:pt>
                <c:pt idx="3071">
                  <c:v>5.0135729511554622E-2</c:v>
                </c:pt>
                <c:pt idx="3072">
                  <c:v>5.1693559828083296E-2</c:v>
                </c:pt>
                <c:pt idx="3073">
                  <c:v>5.1012337965444202E-2</c:v>
                </c:pt>
                <c:pt idx="3074">
                  <c:v>5.1729902150667105E-2</c:v>
                </c:pt>
                <c:pt idx="3075">
                  <c:v>5.1441364258283016E-2</c:v>
                </c:pt>
                <c:pt idx="3076">
                  <c:v>5.2786520424462358E-2</c:v>
                </c:pt>
                <c:pt idx="3077">
                  <c:v>5.2993382125748063E-2</c:v>
                </c:pt>
                <c:pt idx="3078">
                  <c:v>5.4621877411638285E-2</c:v>
                </c:pt>
                <c:pt idx="3079">
                  <c:v>5.6325730789903779E-2</c:v>
                </c:pt>
                <c:pt idx="3080">
                  <c:v>5.805066120012211E-2</c:v>
                </c:pt>
                <c:pt idx="3081">
                  <c:v>5.9724219777902446E-2</c:v>
                </c:pt>
                <c:pt idx="3082">
                  <c:v>6.1198445506592626E-2</c:v>
                </c:pt>
                <c:pt idx="3083">
                  <c:v>6.302704783204173E-2</c:v>
                </c:pt>
                <c:pt idx="3084">
                  <c:v>6.323043703017231E-2</c:v>
                </c:pt>
                <c:pt idx="3085">
                  <c:v>6.5193385849706104E-2</c:v>
                </c:pt>
                <c:pt idx="3086">
                  <c:v>6.442684766442576E-2</c:v>
                </c:pt>
                <c:pt idx="3087">
                  <c:v>6.4358954414625955E-2</c:v>
                </c:pt>
                <c:pt idx="3088">
                  <c:v>6.5868894060401778E-2</c:v>
                </c:pt>
                <c:pt idx="3089">
                  <c:v>6.7561976747049002E-2</c:v>
                </c:pt>
                <c:pt idx="3090">
                  <c:v>6.5980936671248616E-2</c:v>
                </c:pt>
                <c:pt idx="3091">
                  <c:v>6.47104346642568E-2</c:v>
                </c:pt>
                <c:pt idx="3092">
                  <c:v>6.4107707893104063E-2</c:v>
                </c:pt>
                <c:pt idx="3093">
                  <c:v>6.609185378516913E-2</c:v>
                </c:pt>
                <c:pt idx="3094">
                  <c:v>5.76135653204186E-2</c:v>
                </c:pt>
                <c:pt idx="3095">
                  <c:v>5.9300469618308711E-2</c:v>
                </c:pt>
                <c:pt idx="3096">
                  <c:v>5.9264086679019223E-2</c:v>
                </c:pt>
                <c:pt idx="3097">
                  <c:v>6.1084771055532436E-2</c:v>
                </c:pt>
                <c:pt idx="3098">
                  <c:v>6.2871180062372328E-2</c:v>
                </c:pt>
                <c:pt idx="3099">
                  <c:v>6.3649741424342904E-2</c:v>
                </c:pt>
                <c:pt idx="3100">
                  <c:v>6.5194402788294595E-2</c:v>
                </c:pt>
                <c:pt idx="3101">
                  <c:v>6.7242707641080743E-2</c:v>
                </c:pt>
                <c:pt idx="3102">
                  <c:v>6.9312608435242645E-2</c:v>
                </c:pt>
                <c:pt idx="3103">
                  <c:v>7.1495335841555679E-2</c:v>
                </c:pt>
                <c:pt idx="3104">
                  <c:v>7.3714341966769611E-2</c:v>
                </c:pt>
                <c:pt idx="3105">
                  <c:v>7.5564400999852413E-2</c:v>
                </c:pt>
                <c:pt idx="3106">
                  <c:v>7.6906669128543256E-2</c:v>
                </c:pt>
                <c:pt idx="3107">
                  <c:v>7.6850180220898956E-2</c:v>
                </c:pt>
                <c:pt idx="3108">
                  <c:v>7.9070360895052469E-2</c:v>
                </c:pt>
                <c:pt idx="3109">
                  <c:v>8.0872841210016116E-2</c:v>
                </c:pt>
                <c:pt idx="3110">
                  <c:v>8.1269893762579579E-2</c:v>
                </c:pt>
                <c:pt idx="3111">
                  <c:v>8.1597057309220691E-2</c:v>
                </c:pt>
                <c:pt idx="3112">
                  <c:v>8.3877794958946428E-2</c:v>
                </c:pt>
                <c:pt idx="3113">
                  <c:v>8.6524978168624214E-2</c:v>
                </c:pt>
                <c:pt idx="3114">
                  <c:v>8.8664922189641671E-2</c:v>
                </c:pt>
                <c:pt idx="3115">
                  <c:v>9.1269933636043271E-2</c:v>
                </c:pt>
                <c:pt idx="3116">
                  <c:v>9.3012423227802343E-2</c:v>
                </c:pt>
                <c:pt idx="3117">
                  <c:v>8.8245956713288082E-2</c:v>
                </c:pt>
                <c:pt idx="3118">
                  <c:v>8.9968648068470866E-2</c:v>
                </c:pt>
                <c:pt idx="3119">
                  <c:v>9.0295743272148815E-2</c:v>
                </c:pt>
                <c:pt idx="3120">
                  <c:v>9.3097388739934256E-2</c:v>
                </c:pt>
                <c:pt idx="3121">
                  <c:v>9.4960455720066075E-2</c:v>
                </c:pt>
                <c:pt idx="3122">
                  <c:v>9.6070463439036718E-2</c:v>
                </c:pt>
                <c:pt idx="3123">
                  <c:v>9.9025695518971918E-2</c:v>
                </c:pt>
                <c:pt idx="3124">
                  <c:v>0.10171057282805382</c:v>
                </c:pt>
                <c:pt idx="3125">
                  <c:v>0.10438003431864189</c:v>
                </c:pt>
                <c:pt idx="3126">
                  <c:v>0.10728026532993261</c:v>
                </c:pt>
                <c:pt idx="3127">
                  <c:v>0.11061644680422433</c:v>
                </c:pt>
                <c:pt idx="3128">
                  <c:v>0.11407901990119229</c:v>
                </c:pt>
                <c:pt idx="3129">
                  <c:v>0.11698438120305275</c:v>
                </c:pt>
                <c:pt idx="3130">
                  <c:v>0.11954499179441254</c:v>
                </c:pt>
                <c:pt idx="3131">
                  <c:v>0.10367568685451804</c:v>
                </c:pt>
                <c:pt idx="3132">
                  <c:v>0.10521029537022397</c:v>
                </c:pt>
                <c:pt idx="3133">
                  <c:v>9.852429108073317E-2</c:v>
                </c:pt>
                <c:pt idx="3134">
                  <c:v>0.10161293757579402</c:v>
                </c:pt>
                <c:pt idx="3135">
                  <c:v>0.10453206316232067</c:v>
                </c:pt>
                <c:pt idx="3136">
                  <c:v>0.10378280763252908</c:v>
                </c:pt>
                <c:pt idx="3137">
                  <c:v>0.10420431923434717</c:v>
                </c:pt>
                <c:pt idx="3138">
                  <c:v>9.8798631054877906E-2</c:v>
                </c:pt>
                <c:pt idx="3139">
                  <c:v>9.1410071631012182E-2</c:v>
                </c:pt>
                <c:pt idx="3140">
                  <c:v>8.2801972114377523E-2</c:v>
                </c:pt>
                <c:pt idx="3141">
                  <c:v>7.4232043554865013E-2</c:v>
                </c:pt>
                <c:pt idx="3142">
                  <c:v>7.3467248318536529E-2</c:v>
                </c:pt>
                <c:pt idx="3143">
                  <c:v>7.5617198311055345E-2</c:v>
                </c:pt>
                <c:pt idx="3144">
                  <c:v>7.7847171823663172E-2</c:v>
                </c:pt>
                <c:pt idx="3145">
                  <c:v>8.0113190965146824E-2</c:v>
                </c:pt>
                <c:pt idx="3146">
                  <c:v>8.1633892142309913E-2</c:v>
                </c:pt>
                <c:pt idx="3147">
                  <c:v>8.2095944266258269E-2</c:v>
                </c:pt>
                <c:pt idx="3148">
                  <c:v>8.2043051154206195E-2</c:v>
                </c:pt>
                <c:pt idx="3149">
                  <c:v>8.2744460228382069E-2</c:v>
                </c:pt>
                <c:pt idx="3150">
                  <c:v>8.4320784831035556E-2</c:v>
                </c:pt>
                <c:pt idx="3151">
                  <c:v>7.667322272428076E-2</c:v>
                </c:pt>
                <c:pt idx="3152">
                  <c:v>7.6179767324042566E-2</c:v>
                </c:pt>
                <c:pt idx="3153">
                  <c:v>7.3745377246642888E-2</c:v>
                </c:pt>
                <c:pt idx="3154">
                  <c:v>7.5245629093059346E-2</c:v>
                </c:pt>
                <c:pt idx="3155">
                  <c:v>7.6813276542183229E-2</c:v>
                </c:pt>
                <c:pt idx="3156">
                  <c:v>7.7468141896115547E-2</c:v>
                </c:pt>
                <c:pt idx="3157">
                  <c:v>7.9587210933602909E-2</c:v>
                </c:pt>
                <c:pt idx="3158">
                  <c:v>7.5182880340359137E-2</c:v>
                </c:pt>
                <c:pt idx="3159">
                  <c:v>7.7533446178940216E-2</c:v>
                </c:pt>
                <c:pt idx="3160">
                  <c:v>7.9751736037281487E-2</c:v>
                </c:pt>
                <c:pt idx="3161">
                  <c:v>8.2245734963626915E-2</c:v>
                </c:pt>
                <c:pt idx="3162">
                  <c:v>8.4823730586888094E-2</c:v>
                </c:pt>
                <c:pt idx="3163">
                  <c:v>8.7178712876223391E-2</c:v>
                </c:pt>
                <c:pt idx="3164">
                  <c:v>8.9077711554271327E-2</c:v>
                </c:pt>
                <c:pt idx="3165">
                  <c:v>7.9921332861438849E-2</c:v>
                </c:pt>
                <c:pt idx="3166">
                  <c:v>7.6831148404840899E-2</c:v>
                </c:pt>
                <c:pt idx="3167">
                  <c:v>7.9232682089655046E-2</c:v>
                </c:pt>
                <c:pt idx="3168">
                  <c:v>8.1641539686122075E-2</c:v>
                </c:pt>
                <c:pt idx="3169">
                  <c:v>8.3972966019941891E-2</c:v>
                </c:pt>
                <c:pt idx="3170">
                  <c:v>8.0871616297243681E-2</c:v>
                </c:pt>
                <c:pt idx="3171">
                  <c:v>8.319399329345889E-2</c:v>
                </c:pt>
                <c:pt idx="3172">
                  <c:v>8.311845386904694E-2</c:v>
                </c:pt>
                <c:pt idx="3173">
                  <c:v>8.5507476856169815E-2</c:v>
                </c:pt>
                <c:pt idx="3174">
                  <c:v>8.8023809653905036E-2</c:v>
                </c:pt>
                <c:pt idx="3175">
                  <c:v>9.0745439345142134E-2</c:v>
                </c:pt>
                <c:pt idx="3176">
                  <c:v>9.3621231022074883E-2</c:v>
                </c:pt>
                <c:pt idx="3177">
                  <c:v>9.4741892740464365E-2</c:v>
                </c:pt>
                <c:pt idx="3178">
                  <c:v>9.639540494513886E-2</c:v>
                </c:pt>
                <c:pt idx="3179">
                  <c:v>9.8357554540416295E-2</c:v>
                </c:pt>
                <c:pt idx="3180">
                  <c:v>9.9321010103522261E-2</c:v>
                </c:pt>
                <c:pt idx="3181">
                  <c:v>9.1956986632040119E-2</c:v>
                </c:pt>
                <c:pt idx="3182">
                  <c:v>9.4841355882686426E-2</c:v>
                </c:pt>
                <c:pt idx="3183">
                  <c:v>9.7875791903442741E-2</c:v>
                </c:pt>
                <c:pt idx="3184">
                  <c:v>8.6309257450528462E-2</c:v>
                </c:pt>
                <c:pt idx="3185">
                  <c:v>7.67584358938877E-2</c:v>
                </c:pt>
                <c:pt idx="3186">
                  <c:v>7.9072862787856427E-2</c:v>
                </c:pt>
                <c:pt idx="3187">
                  <c:v>8.0707303087933349E-2</c:v>
                </c:pt>
                <c:pt idx="3188">
                  <c:v>8.24043694223172E-2</c:v>
                </c:pt>
                <c:pt idx="3189">
                  <c:v>8.4861620431045559E-2</c:v>
                </c:pt>
                <c:pt idx="3190">
                  <c:v>8.7409152738433069E-2</c:v>
                </c:pt>
                <c:pt idx="3191">
                  <c:v>8.9974022333392134E-2</c:v>
                </c:pt>
                <c:pt idx="3192">
                  <c:v>8.5940024727665959E-2</c:v>
                </c:pt>
                <c:pt idx="3193">
                  <c:v>8.2046659804806188E-2</c:v>
                </c:pt>
                <c:pt idx="3194">
                  <c:v>8.4535011051745018E-2</c:v>
                </c:pt>
                <c:pt idx="3195">
                  <c:v>8.6417473646958703E-2</c:v>
                </c:pt>
                <c:pt idx="3196">
                  <c:v>8.0325095544603903E-2</c:v>
                </c:pt>
                <c:pt idx="3197">
                  <c:v>8.1256262104314261E-2</c:v>
                </c:pt>
                <c:pt idx="3198">
                  <c:v>5.5480533494737271E-2</c:v>
                </c:pt>
                <c:pt idx="3199">
                  <c:v>5.699038325147484E-2</c:v>
                </c:pt>
                <c:pt idx="3200">
                  <c:v>5.8647885362129192E-2</c:v>
                </c:pt>
                <c:pt idx="3201">
                  <c:v>4.4478925401967698E-2</c:v>
                </c:pt>
                <c:pt idx="3202">
                  <c:v>4.0658557001238445E-2</c:v>
                </c:pt>
                <c:pt idx="3203">
                  <c:v>4.1929841201418024E-2</c:v>
                </c:pt>
                <c:pt idx="3204">
                  <c:v>4.3233288830379323E-2</c:v>
                </c:pt>
                <c:pt idx="3205">
                  <c:v>4.3260412000166011E-2</c:v>
                </c:pt>
                <c:pt idx="3206">
                  <c:v>3.9756579963802476E-2</c:v>
                </c:pt>
                <c:pt idx="3207">
                  <c:v>4.0912553977400491E-2</c:v>
                </c:pt>
                <c:pt idx="3208">
                  <c:v>4.2095404005402418E-2</c:v>
                </c:pt>
                <c:pt idx="3209">
                  <c:v>4.3284695427791682E-2</c:v>
                </c:pt>
                <c:pt idx="3210">
                  <c:v>4.3830656893877849E-2</c:v>
                </c:pt>
                <c:pt idx="3211">
                  <c:v>4.494754587167419E-2</c:v>
                </c:pt>
                <c:pt idx="3212">
                  <c:v>4.602374316812103E-2</c:v>
                </c:pt>
                <c:pt idx="3213">
                  <c:v>4.735682198277278E-2</c:v>
                </c:pt>
                <c:pt idx="3214">
                  <c:v>3.2655191985821182E-2</c:v>
                </c:pt>
                <c:pt idx="3215">
                  <c:v>3.3623586919532183E-2</c:v>
                </c:pt>
                <c:pt idx="3216">
                  <c:v>3.4678337459976262E-2</c:v>
                </c:pt>
                <c:pt idx="3217">
                  <c:v>3.5740008390215114E-2</c:v>
                </c:pt>
                <c:pt idx="3218">
                  <c:v>3.4797657921285127E-2</c:v>
                </c:pt>
                <c:pt idx="3219">
                  <c:v>3.5599876994490867E-2</c:v>
                </c:pt>
                <c:pt idx="3220">
                  <c:v>3.6674318765880856E-2</c:v>
                </c:pt>
                <c:pt idx="3221">
                  <c:v>3.2441637499556496E-2</c:v>
                </c:pt>
                <c:pt idx="3222">
                  <c:v>2.8618317777221222E-2</c:v>
                </c:pt>
                <c:pt idx="3223">
                  <c:v>2.9377220170074998E-2</c:v>
                </c:pt>
                <c:pt idx="3224">
                  <c:v>3.0279296391017764E-2</c:v>
                </c:pt>
                <c:pt idx="3225">
                  <c:v>3.1222692964548267E-2</c:v>
                </c:pt>
                <c:pt idx="3226">
                  <c:v>2.6426535523425426E-2</c:v>
                </c:pt>
                <c:pt idx="3227">
                  <c:v>2.7235154962347248E-2</c:v>
                </c:pt>
                <c:pt idx="3228">
                  <c:v>2.8080011610934347E-2</c:v>
                </c:pt>
                <c:pt idx="3229">
                  <c:v>2.8887581163865864E-2</c:v>
                </c:pt>
                <c:pt idx="3230">
                  <c:v>2.9672006799299266E-2</c:v>
                </c:pt>
                <c:pt idx="3231">
                  <c:v>2.0245636837846359E-2</c:v>
                </c:pt>
                <c:pt idx="3232">
                  <c:v>2.078620893998856E-2</c:v>
                </c:pt>
                <c:pt idx="3233">
                  <c:v>2.1114294127050275E-2</c:v>
                </c:pt>
                <c:pt idx="3234">
                  <c:v>2.1779583756495035E-2</c:v>
                </c:pt>
                <c:pt idx="3235">
                  <c:v>2.2003925135912046E-2</c:v>
                </c:pt>
                <c:pt idx="3236">
                  <c:v>2.0296834836243598E-2</c:v>
                </c:pt>
                <c:pt idx="3237">
                  <c:v>2.0938298167767405E-2</c:v>
                </c:pt>
                <c:pt idx="3238">
                  <c:v>2.1571408713186954E-2</c:v>
                </c:pt>
                <c:pt idx="3239">
                  <c:v>2.2250392684406119E-2</c:v>
                </c:pt>
                <c:pt idx="3240">
                  <c:v>2.2236059122916301E-2</c:v>
                </c:pt>
                <c:pt idx="3241">
                  <c:v>2.2811396834846873E-2</c:v>
                </c:pt>
                <c:pt idx="3242">
                  <c:v>2.3478220658204183E-2</c:v>
                </c:pt>
                <c:pt idx="3243">
                  <c:v>2.3564944545170649E-2</c:v>
                </c:pt>
                <c:pt idx="3244">
                  <c:v>2.397754828887886E-2</c:v>
                </c:pt>
                <c:pt idx="3245">
                  <c:v>2.47226450058818E-2</c:v>
                </c:pt>
                <c:pt idx="3246">
                  <c:v>2.4929856791956095E-2</c:v>
                </c:pt>
                <c:pt idx="3247">
                  <c:v>2.5558225587279312E-2</c:v>
                </c:pt>
                <c:pt idx="3248">
                  <c:v>2.5938276073452966E-2</c:v>
                </c:pt>
                <c:pt idx="3249">
                  <c:v>2.6668631348107302E-2</c:v>
                </c:pt>
                <c:pt idx="3250">
                  <c:v>2.7268540896183691E-2</c:v>
                </c:pt>
                <c:pt idx="3251">
                  <c:v>2.7598614364479319E-2</c:v>
                </c:pt>
                <c:pt idx="3252">
                  <c:v>2.8190080740039491E-2</c:v>
                </c:pt>
                <c:pt idx="3253">
                  <c:v>2.6446325353881771E-2</c:v>
                </c:pt>
                <c:pt idx="3254">
                  <c:v>2.6503892280994003E-2</c:v>
                </c:pt>
                <c:pt idx="3255">
                  <c:v>2.6221048431682818E-2</c:v>
                </c:pt>
                <c:pt idx="3256">
                  <c:v>2.7046379720864714E-2</c:v>
                </c:pt>
                <c:pt idx="3257">
                  <c:v>2.7519028526219288E-2</c:v>
                </c:pt>
                <c:pt idx="3258">
                  <c:v>2.6998468103031827E-2</c:v>
                </c:pt>
                <c:pt idx="3259">
                  <c:v>2.7803642820295234E-2</c:v>
                </c:pt>
                <c:pt idx="3260">
                  <c:v>2.8689433747241661E-2</c:v>
                </c:pt>
                <c:pt idx="3261">
                  <c:v>2.9499571353988875E-2</c:v>
                </c:pt>
                <c:pt idx="3262">
                  <c:v>2.8974518397573226E-2</c:v>
                </c:pt>
                <c:pt idx="3263">
                  <c:v>2.9729544404522735E-2</c:v>
                </c:pt>
                <c:pt idx="3264">
                  <c:v>3.0163681988150299E-2</c:v>
                </c:pt>
                <c:pt idx="3265">
                  <c:v>3.0182363319188533E-2</c:v>
                </c:pt>
                <c:pt idx="3266">
                  <c:v>2.9361915536856856E-2</c:v>
                </c:pt>
                <c:pt idx="3267">
                  <c:v>3.02572899336137E-2</c:v>
                </c:pt>
                <c:pt idx="3268">
                  <c:v>3.1208538917252948E-2</c:v>
                </c:pt>
                <c:pt idx="3269">
                  <c:v>3.2021340096373321E-2</c:v>
                </c:pt>
                <c:pt idx="3270">
                  <c:v>3.3000250921305666E-2</c:v>
                </c:pt>
                <c:pt idx="3271">
                  <c:v>3.3769335951089399E-2</c:v>
                </c:pt>
                <c:pt idx="3272">
                  <c:v>3.3526996107199461E-2</c:v>
                </c:pt>
                <c:pt idx="3273">
                  <c:v>3.3352872527749565E-2</c:v>
                </c:pt>
                <c:pt idx="3274">
                  <c:v>3.299383395674841E-2</c:v>
                </c:pt>
                <c:pt idx="3275">
                  <c:v>3.3907209091604773E-2</c:v>
                </c:pt>
                <c:pt idx="3276">
                  <c:v>3.4965880388900958E-2</c:v>
                </c:pt>
                <c:pt idx="3277">
                  <c:v>3.6006823892068655E-2</c:v>
                </c:pt>
                <c:pt idx="3278">
                  <c:v>3.7001925405012168E-2</c:v>
                </c:pt>
                <c:pt idx="3279">
                  <c:v>3.7915347886096795E-2</c:v>
                </c:pt>
                <c:pt idx="3280">
                  <c:v>3.7148894120515571E-2</c:v>
                </c:pt>
                <c:pt idx="3281">
                  <c:v>3.8316919066545316E-2</c:v>
                </c:pt>
                <c:pt idx="3282">
                  <c:v>3.8362597107018732E-2</c:v>
                </c:pt>
                <c:pt idx="3283">
                  <c:v>3.870762285472272E-2</c:v>
                </c:pt>
                <c:pt idx="3284">
                  <c:v>3.9730800091549966E-2</c:v>
                </c:pt>
                <c:pt idx="3285">
                  <c:v>4.0955184802368857E-2</c:v>
                </c:pt>
                <c:pt idx="3286">
                  <c:v>4.2193999460410789E-2</c:v>
                </c:pt>
                <c:pt idx="3287">
                  <c:v>4.0740554711296645E-2</c:v>
                </c:pt>
                <c:pt idx="3288">
                  <c:v>3.9945574821815696E-2</c:v>
                </c:pt>
                <c:pt idx="3289">
                  <c:v>3.9119375826449573E-2</c:v>
                </c:pt>
                <c:pt idx="3290">
                  <c:v>4.0122442282903653E-2</c:v>
                </c:pt>
                <c:pt idx="3291">
                  <c:v>4.1155823190325388E-2</c:v>
                </c:pt>
                <c:pt idx="3292">
                  <c:v>4.237641404877341E-2</c:v>
                </c:pt>
                <c:pt idx="3293">
                  <c:v>4.1126384232794119E-2</c:v>
                </c:pt>
                <c:pt idx="3294">
                  <c:v>4.1084380599578384E-2</c:v>
                </c:pt>
                <c:pt idx="3295">
                  <c:v>4.0970078257753402E-2</c:v>
                </c:pt>
                <c:pt idx="3296">
                  <c:v>4.1958027675265214E-2</c:v>
                </c:pt>
                <c:pt idx="3297">
                  <c:v>4.3146604492863276E-2</c:v>
                </c:pt>
                <c:pt idx="3298">
                  <c:v>4.3256135895004474E-2</c:v>
                </c:pt>
                <c:pt idx="3299">
                  <c:v>4.2919988601106934E-2</c:v>
                </c:pt>
                <c:pt idx="3300">
                  <c:v>4.2937980358624124E-2</c:v>
                </c:pt>
                <c:pt idx="3301">
                  <c:v>3.087637222209804E-2</c:v>
                </c:pt>
                <c:pt idx="3302">
                  <c:v>3.1737292059803669E-2</c:v>
                </c:pt>
                <c:pt idx="3303">
                  <c:v>3.2737990537045764E-2</c:v>
                </c:pt>
                <c:pt idx="3304">
                  <c:v>3.3040942423686048E-2</c:v>
                </c:pt>
                <c:pt idx="3305">
                  <c:v>3.4080795327707795E-2</c:v>
                </c:pt>
                <c:pt idx="3306">
                  <c:v>3.4714142377843905E-2</c:v>
                </c:pt>
                <c:pt idx="3307">
                  <c:v>3.061901172440425E-2</c:v>
                </c:pt>
                <c:pt idx="3308">
                  <c:v>3.146939507967373E-2</c:v>
                </c:pt>
                <c:pt idx="3309">
                  <c:v>3.2448825603944104E-2</c:v>
                </c:pt>
                <c:pt idx="3310">
                  <c:v>3.3390797873146666E-2</c:v>
                </c:pt>
                <c:pt idx="3311">
                  <c:v>3.443104691600947E-2</c:v>
                </c:pt>
                <c:pt idx="3312">
                  <c:v>3.48495844557557E-2</c:v>
                </c:pt>
                <c:pt idx="3313">
                  <c:v>3.3466251386592406E-2</c:v>
                </c:pt>
                <c:pt idx="3314">
                  <c:v>3.1556009868753683E-2</c:v>
                </c:pt>
                <c:pt idx="3315">
                  <c:v>3.2308871455109738E-2</c:v>
                </c:pt>
                <c:pt idx="3316">
                  <c:v>3.2896523836922695E-2</c:v>
                </c:pt>
                <c:pt idx="3317">
                  <c:v>3.3491948346368663E-2</c:v>
                </c:pt>
                <c:pt idx="3318">
                  <c:v>3.3631216924811837E-2</c:v>
                </c:pt>
                <c:pt idx="3319">
                  <c:v>3.3828226096538225E-2</c:v>
                </c:pt>
                <c:pt idx="3320">
                  <c:v>3.4701671200324712E-2</c:v>
                </c:pt>
                <c:pt idx="3321">
                  <c:v>3.3812091774420884E-2</c:v>
                </c:pt>
                <c:pt idx="3322">
                  <c:v>3.4871423881450668E-2</c:v>
                </c:pt>
                <c:pt idx="3323">
                  <c:v>3.5704513556486558E-2</c:v>
                </c:pt>
                <c:pt idx="3324">
                  <c:v>3.6667581888082577E-2</c:v>
                </c:pt>
                <c:pt idx="3325">
                  <c:v>3.7784048409144996E-2</c:v>
                </c:pt>
                <c:pt idx="3326">
                  <c:v>3.8386112846943439E-2</c:v>
                </c:pt>
                <c:pt idx="3327">
                  <c:v>3.3434163039307997E-2</c:v>
                </c:pt>
                <c:pt idx="3328">
                  <c:v>3.2956635205418069E-2</c:v>
                </c:pt>
                <c:pt idx="3329">
                  <c:v>3.3036288365482981E-2</c:v>
                </c:pt>
                <c:pt idx="3330">
                  <c:v>3.2233349367982909E-2</c:v>
                </c:pt>
                <c:pt idx="3331">
                  <c:v>3.3025656104378631E-2</c:v>
                </c:pt>
                <c:pt idx="3332">
                  <c:v>3.3856850553773972E-2</c:v>
                </c:pt>
                <c:pt idx="3333">
                  <c:v>3.4830749338560854E-2</c:v>
                </c:pt>
                <c:pt idx="3334">
                  <c:v>3.5719047354043493E-2</c:v>
                </c:pt>
                <c:pt idx="3335">
                  <c:v>3.6844241075737645E-2</c:v>
                </c:pt>
                <c:pt idx="3336">
                  <c:v>3.7993598588646406E-2</c:v>
                </c:pt>
                <c:pt idx="3337">
                  <c:v>3.9063727847944534E-2</c:v>
                </c:pt>
                <c:pt idx="3338">
                  <c:v>3.9592201764345386E-2</c:v>
                </c:pt>
                <c:pt idx="3339">
                  <c:v>3.9622410330010703E-2</c:v>
                </c:pt>
                <c:pt idx="3340">
                  <c:v>4.0836541876970694E-2</c:v>
                </c:pt>
                <c:pt idx="3341">
                  <c:v>4.047841515428463E-2</c:v>
                </c:pt>
                <c:pt idx="3342">
                  <c:v>4.1594127828286608E-2</c:v>
                </c:pt>
                <c:pt idx="3343">
                  <c:v>4.2392847425472328E-2</c:v>
                </c:pt>
                <c:pt idx="3344">
                  <c:v>4.3699530916085798E-2</c:v>
                </c:pt>
                <c:pt idx="3345">
                  <c:v>4.5063656791054132E-2</c:v>
                </c:pt>
                <c:pt idx="3346">
                  <c:v>4.4517554822043615E-2</c:v>
                </c:pt>
                <c:pt idx="3347">
                  <c:v>4.4505775266078108E-2</c:v>
                </c:pt>
                <c:pt idx="3348">
                  <c:v>4.5122545479514165E-2</c:v>
                </c:pt>
                <c:pt idx="3349">
                  <c:v>4.6497963167874079E-2</c:v>
                </c:pt>
                <c:pt idx="3350">
                  <c:v>4.7949920988936655E-2</c:v>
                </c:pt>
                <c:pt idx="3351">
                  <c:v>4.9447032199197619E-2</c:v>
                </c:pt>
                <c:pt idx="3352">
                  <c:v>4.9974038185255941E-2</c:v>
                </c:pt>
                <c:pt idx="3353">
                  <c:v>5.1549458018188221E-2</c:v>
                </c:pt>
                <c:pt idx="3354">
                  <c:v>5.3033997655172589E-2</c:v>
                </c:pt>
                <c:pt idx="3355">
                  <c:v>5.4694746992397132E-2</c:v>
                </c:pt>
                <c:pt idx="3356">
                  <c:v>4.557083851109299E-2</c:v>
                </c:pt>
                <c:pt idx="3357">
                  <c:v>4.1935854536654667E-2</c:v>
                </c:pt>
                <c:pt idx="3358">
                  <c:v>4.1754621720740653E-2</c:v>
                </c:pt>
                <c:pt idx="3359">
                  <c:v>4.2995718494438576E-2</c:v>
                </c:pt>
                <c:pt idx="3360">
                  <c:v>4.4231716131019665E-2</c:v>
                </c:pt>
                <c:pt idx="3361">
                  <c:v>4.436690577261368E-2</c:v>
                </c:pt>
                <c:pt idx="3362">
                  <c:v>4.5256759726650136E-2</c:v>
                </c:pt>
                <c:pt idx="3363">
                  <c:v>4.3717816853533528E-2</c:v>
                </c:pt>
                <c:pt idx="3364">
                  <c:v>4.1010933632002533E-2</c:v>
                </c:pt>
                <c:pt idx="3365">
                  <c:v>4.1663127938965046E-2</c:v>
                </c:pt>
                <c:pt idx="3366">
                  <c:v>4.0376312518097993E-2</c:v>
                </c:pt>
                <c:pt idx="3367">
                  <c:v>4.0884698157640856E-2</c:v>
                </c:pt>
                <c:pt idx="3368">
                  <c:v>4.2101413625254373E-2</c:v>
                </c:pt>
                <c:pt idx="3369">
                  <c:v>4.3331531715102525E-2</c:v>
                </c:pt>
                <c:pt idx="3370">
                  <c:v>3.3551722502709318E-2</c:v>
                </c:pt>
                <c:pt idx="3371">
                  <c:v>3.4064566843740408E-2</c:v>
                </c:pt>
                <c:pt idx="3372">
                  <c:v>3.4915233130819776E-2</c:v>
                </c:pt>
                <c:pt idx="3373">
                  <c:v>3.5980597928809518E-2</c:v>
                </c:pt>
                <c:pt idx="3374">
                  <c:v>3.703947016928319E-2</c:v>
                </c:pt>
                <c:pt idx="3375">
                  <c:v>3.8123900814879194E-2</c:v>
                </c:pt>
                <c:pt idx="3376">
                  <c:v>3.9235350903710858E-2</c:v>
                </c:pt>
                <c:pt idx="3377">
                  <c:v>4.0450792204360202E-2</c:v>
                </c:pt>
                <c:pt idx="3378">
                  <c:v>3.7919249195510152E-2</c:v>
                </c:pt>
                <c:pt idx="3379">
                  <c:v>3.8672665372729106E-2</c:v>
                </c:pt>
                <c:pt idx="3380">
                  <c:v>3.9857949278788961E-2</c:v>
                </c:pt>
                <c:pt idx="3381">
                  <c:v>4.1102660956870485E-2</c:v>
                </c:pt>
                <c:pt idx="3382">
                  <c:v>4.2280181820273481E-2</c:v>
                </c:pt>
                <c:pt idx="3383">
                  <c:v>4.3605791296474676E-2</c:v>
                </c:pt>
                <c:pt idx="3384">
                  <c:v>4.2670773673595945E-2</c:v>
                </c:pt>
                <c:pt idx="3385">
                  <c:v>4.3223728055984491E-2</c:v>
                </c:pt>
                <c:pt idx="3386">
                  <c:v>4.3878092526679825E-2</c:v>
                </c:pt>
                <c:pt idx="3387">
                  <c:v>4.5049163623022623E-2</c:v>
                </c:pt>
                <c:pt idx="3388">
                  <c:v>4.6214647097957959E-2</c:v>
                </c:pt>
                <c:pt idx="3389">
                  <c:v>4.7507671009383037E-2</c:v>
                </c:pt>
                <c:pt idx="3390">
                  <c:v>4.8921104154201853E-2</c:v>
                </c:pt>
                <c:pt idx="3391">
                  <c:v>4.9324625998669422E-2</c:v>
                </c:pt>
                <c:pt idx="3392">
                  <c:v>5.0203242954536077E-2</c:v>
                </c:pt>
                <c:pt idx="3393">
                  <c:v>5.00985959029112E-2</c:v>
                </c:pt>
                <c:pt idx="3394">
                  <c:v>4.8242795614770961E-2</c:v>
                </c:pt>
                <c:pt idx="3395">
                  <c:v>4.9182653572673513E-2</c:v>
                </c:pt>
                <c:pt idx="3396">
                  <c:v>5.0464494784058865E-2</c:v>
                </c:pt>
                <c:pt idx="3397">
                  <c:v>5.198195861384973E-2</c:v>
                </c:pt>
                <c:pt idx="3398">
                  <c:v>5.3252712276720703E-2</c:v>
                </c:pt>
                <c:pt idx="3399">
                  <c:v>5.3780495164302312E-2</c:v>
                </c:pt>
                <c:pt idx="3400">
                  <c:v>5.0773661244993509E-2</c:v>
                </c:pt>
                <c:pt idx="3401">
                  <c:v>5.2262584945549147E-2</c:v>
                </c:pt>
                <c:pt idx="3402">
                  <c:v>5.1942827791647578E-2</c:v>
                </c:pt>
                <c:pt idx="3403">
                  <c:v>5.3440509759353272E-2</c:v>
                </c:pt>
                <c:pt idx="3404">
                  <c:v>4.817619832244454E-2</c:v>
                </c:pt>
                <c:pt idx="3405">
                  <c:v>4.6385385491998769E-2</c:v>
                </c:pt>
                <c:pt idx="3406">
                  <c:v>4.784244910850674E-2</c:v>
                </c:pt>
                <c:pt idx="3407">
                  <c:v>4.9321006479512298E-2</c:v>
                </c:pt>
                <c:pt idx="3408">
                  <c:v>5.0426623024107942E-2</c:v>
                </c:pt>
                <c:pt idx="3409">
                  <c:v>5.1010327557091499E-2</c:v>
                </c:pt>
                <c:pt idx="3410">
                  <c:v>5.26267100848904E-2</c:v>
                </c:pt>
                <c:pt idx="3411">
                  <c:v>4.5675706551706316E-2</c:v>
                </c:pt>
                <c:pt idx="3412">
                  <c:v>4.7121761524277432E-2</c:v>
                </c:pt>
                <c:pt idx="3413">
                  <c:v>4.8144042430291745E-2</c:v>
                </c:pt>
                <c:pt idx="3414">
                  <c:v>4.9542322525809812E-2</c:v>
                </c:pt>
                <c:pt idx="3415">
                  <c:v>5.1041687088640042E-2</c:v>
                </c:pt>
                <c:pt idx="3416">
                  <c:v>5.1437745596067723E-2</c:v>
                </c:pt>
                <c:pt idx="3417">
                  <c:v>5.19321642082489E-2</c:v>
                </c:pt>
                <c:pt idx="3418">
                  <c:v>5.3576727665827252E-2</c:v>
                </c:pt>
                <c:pt idx="3419">
                  <c:v>5.2986177476969418E-2</c:v>
                </c:pt>
                <c:pt idx="3420">
                  <c:v>5.4612514244645007E-2</c:v>
                </c:pt>
                <c:pt idx="3421">
                  <c:v>5.4857432990615476E-2</c:v>
                </c:pt>
                <c:pt idx="3422">
                  <c:v>5.062603573206316E-2</c:v>
                </c:pt>
                <c:pt idx="3423">
                  <c:v>5.1608954579727126E-2</c:v>
                </c:pt>
                <c:pt idx="3424">
                  <c:v>4.9503863157997062E-2</c:v>
                </c:pt>
                <c:pt idx="3425">
                  <c:v>5.0640737367081176E-2</c:v>
                </c:pt>
                <c:pt idx="3426">
                  <c:v>4.8065119113257788E-2</c:v>
                </c:pt>
                <c:pt idx="3427">
                  <c:v>4.8485171941905596E-2</c:v>
                </c:pt>
                <c:pt idx="3428">
                  <c:v>4.4633199213359287E-2</c:v>
                </c:pt>
                <c:pt idx="3429">
                  <c:v>3.6945691012738514E-2</c:v>
                </c:pt>
                <c:pt idx="3430">
                  <c:v>3.7303733613156725E-2</c:v>
                </c:pt>
                <c:pt idx="3431">
                  <c:v>3.8098387688096952E-2</c:v>
                </c:pt>
                <c:pt idx="3432">
                  <c:v>3.9011362962168707E-2</c:v>
                </c:pt>
                <c:pt idx="3433">
                  <c:v>4.0244244209299805E-2</c:v>
                </c:pt>
                <c:pt idx="3434">
                  <c:v>4.1118930796553245E-2</c:v>
                </c:pt>
                <c:pt idx="3435">
                  <c:v>4.240540341873128E-2</c:v>
                </c:pt>
                <c:pt idx="3436">
                  <c:v>3.9911108683600836E-2</c:v>
                </c:pt>
                <c:pt idx="3437">
                  <c:v>4.0828371594980331E-2</c:v>
                </c:pt>
                <c:pt idx="3438">
                  <c:v>3.8294167281774032E-2</c:v>
                </c:pt>
                <c:pt idx="3439">
                  <c:v>3.9158170454909519E-2</c:v>
                </c:pt>
                <c:pt idx="3440">
                  <c:v>4.0226555471246192E-2</c:v>
                </c:pt>
                <c:pt idx="3441">
                  <c:v>4.1485369596765131E-2</c:v>
                </c:pt>
                <c:pt idx="3442">
                  <c:v>4.2514608998750487E-2</c:v>
                </c:pt>
                <c:pt idx="3443">
                  <c:v>4.339941319462641E-2</c:v>
                </c:pt>
                <c:pt idx="3444">
                  <c:v>4.343277253993124E-2</c:v>
                </c:pt>
                <c:pt idx="3445">
                  <c:v>4.2385750963311396E-2</c:v>
                </c:pt>
                <c:pt idx="3446">
                  <c:v>4.3702028932114112E-2</c:v>
                </c:pt>
                <c:pt idx="3447">
                  <c:v>4.2917906763215226E-2</c:v>
                </c:pt>
                <c:pt idx="3448">
                  <c:v>4.0875109078734519E-2</c:v>
                </c:pt>
                <c:pt idx="3449">
                  <c:v>4.214186006534984E-2</c:v>
                </c:pt>
                <c:pt idx="3450">
                  <c:v>4.309670344325562E-2</c:v>
                </c:pt>
                <c:pt idx="3451">
                  <c:v>4.3404267347095529E-2</c:v>
                </c:pt>
                <c:pt idx="3452">
                  <c:v>4.400413801579723E-2</c:v>
                </c:pt>
                <c:pt idx="3453">
                  <c:v>4.5392455441641333E-2</c:v>
                </c:pt>
                <c:pt idx="3454">
                  <c:v>4.5378806652544269E-2</c:v>
                </c:pt>
                <c:pt idx="3455">
                  <c:v>4.679096469083241E-2</c:v>
                </c:pt>
                <c:pt idx="3456">
                  <c:v>4.7673404822865084E-2</c:v>
                </c:pt>
                <c:pt idx="3457">
                  <c:v>4.4267687711628846E-2</c:v>
                </c:pt>
                <c:pt idx="3458">
                  <c:v>4.5533458376521389E-2</c:v>
                </c:pt>
                <c:pt idx="3459">
                  <c:v>4.6188199182037419E-2</c:v>
                </c:pt>
                <c:pt idx="3460">
                  <c:v>4.2101238657704022E-2</c:v>
                </c:pt>
                <c:pt idx="3461">
                  <c:v>4.3366556348715127E-2</c:v>
                </c:pt>
                <c:pt idx="3462">
                  <c:v>4.4267872910040924E-2</c:v>
                </c:pt>
                <c:pt idx="3463">
                  <c:v>3.8520987162842094E-2</c:v>
                </c:pt>
                <c:pt idx="3464">
                  <c:v>3.9718325998459023E-2</c:v>
                </c:pt>
                <c:pt idx="3465">
                  <c:v>4.0882948519193031E-2</c:v>
                </c:pt>
                <c:pt idx="3466">
                  <c:v>4.2142757331718815E-2</c:v>
                </c:pt>
                <c:pt idx="3467">
                  <c:v>3.8936425922595184E-2</c:v>
                </c:pt>
                <c:pt idx="3468">
                  <c:v>3.8723586121218359E-2</c:v>
                </c:pt>
                <c:pt idx="3469">
                  <c:v>3.9477153095494898E-2</c:v>
                </c:pt>
                <c:pt idx="3470">
                  <c:v>4.0653217046524984E-2</c:v>
                </c:pt>
                <c:pt idx="3471">
                  <c:v>4.1822604786879283E-2</c:v>
                </c:pt>
                <c:pt idx="3472">
                  <c:v>3.7699633010827092E-2</c:v>
                </c:pt>
                <c:pt idx="3473">
                  <c:v>3.8869863500813714E-2</c:v>
                </c:pt>
                <c:pt idx="3474">
                  <c:v>4.0071932777799212E-2</c:v>
                </c:pt>
                <c:pt idx="3475">
                  <c:v>4.1150692846233822E-2</c:v>
                </c:pt>
                <c:pt idx="3476">
                  <c:v>4.1105455594272665E-2</c:v>
                </c:pt>
                <c:pt idx="3477">
                  <c:v>4.0318187119732243E-2</c:v>
                </c:pt>
                <c:pt idx="3478">
                  <c:v>4.0709375513003111E-2</c:v>
                </c:pt>
                <c:pt idx="3479">
                  <c:v>4.174901825982192E-2</c:v>
                </c:pt>
                <c:pt idx="3480">
                  <c:v>4.2776397896940564E-2</c:v>
                </c:pt>
                <c:pt idx="3481">
                  <c:v>4.2155862625933925E-2</c:v>
                </c:pt>
                <c:pt idx="3482">
                  <c:v>4.2900944131807985E-2</c:v>
                </c:pt>
                <c:pt idx="3483">
                  <c:v>4.1860622754099915E-2</c:v>
                </c:pt>
                <c:pt idx="3484">
                  <c:v>4.2911500041318128E-2</c:v>
                </c:pt>
                <c:pt idx="3485">
                  <c:v>4.4159857013504708E-2</c:v>
                </c:pt>
                <c:pt idx="3486">
                  <c:v>4.5471859242843686E-2</c:v>
                </c:pt>
                <c:pt idx="3487">
                  <c:v>4.6545333662693061E-2</c:v>
                </c:pt>
                <c:pt idx="3488">
                  <c:v>4.8007147960248506E-2</c:v>
                </c:pt>
                <c:pt idx="3489">
                  <c:v>4.9398780606404145E-2</c:v>
                </c:pt>
                <c:pt idx="3490">
                  <c:v>5.067054213399861E-2</c:v>
                </c:pt>
                <c:pt idx="3491">
                  <c:v>5.2252874263427812E-2</c:v>
                </c:pt>
                <c:pt idx="3492">
                  <c:v>5.3884490478745453E-2</c:v>
                </c:pt>
                <c:pt idx="3493">
                  <c:v>5.4858636936631393E-2</c:v>
                </c:pt>
                <c:pt idx="3494">
                  <c:v>5.6508290339507349E-2</c:v>
                </c:pt>
                <c:pt idx="3495">
                  <c:v>5.825779579270414E-2</c:v>
                </c:pt>
                <c:pt idx="3496">
                  <c:v>6.0022249470902511E-2</c:v>
                </c:pt>
                <c:pt idx="3497">
                  <c:v>6.1866430874951667E-2</c:v>
                </c:pt>
                <c:pt idx="3498">
                  <c:v>6.2793124499462338E-2</c:v>
                </c:pt>
                <c:pt idx="3499">
                  <c:v>6.3642427207479924E-2</c:v>
                </c:pt>
                <c:pt idx="3500">
                  <c:v>6.5550550915491987E-2</c:v>
                </c:pt>
                <c:pt idx="3501">
                  <c:v>6.7616670803350029E-2</c:v>
                </c:pt>
                <c:pt idx="3502">
                  <c:v>6.9617548271400431E-2</c:v>
                </c:pt>
                <c:pt idx="3503">
                  <c:v>7.1196652588971399E-2</c:v>
                </c:pt>
                <c:pt idx="3504">
                  <c:v>7.3432072601583118E-2</c:v>
                </c:pt>
                <c:pt idx="3505">
                  <c:v>7.5264351482635994E-2</c:v>
                </c:pt>
                <c:pt idx="3506">
                  <c:v>7.7560318904948938E-2</c:v>
                </c:pt>
                <c:pt idx="3507">
                  <c:v>7.9954423186048201E-2</c:v>
                </c:pt>
                <c:pt idx="3508">
                  <c:v>7.8692357790587517E-2</c:v>
                </c:pt>
                <c:pt idx="3509">
                  <c:v>7.6629849861934787E-2</c:v>
                </c:pt>
                <c:pt idx="3510">
                  <c:v>7.8689062488559391E-2</c:v>
                </c:pt>
                <c:pt idx="3511">
                  <c:v>7.6565856185407358E-2</c:v>
                </c:pt>
                <c:pt idx="3512">
                  <c:v>6.7720587619797643E-2</c:v>
                </c:pt>
                <c:pt idx="3513">
                  <c:v>6.9219098644382512E-2</c:v>
                </c:pt>
                <c:pt idx="3514">
                  <c:v>7.138526551156435E-2</c:v>
                </c:pt>
                <c:pt idx="3515">
                  <c:v>7.3129719985223676E-2</c:v>
                </c:pt>
                <c:pt idx="3516">
                  <c:v>7.4849802057731063E-2</c:v>
                </c:pt>
                <c:pt idx="3517">
                  <c:v>7.6945915925167876E-2</c:v>
                </c:pt>
                <c:pt idx="3518">
                  <c:v>7.4596806459675494E-2</c:v>
                </c:pt>
                <c:pt idx="3519">
                  <c:v>7.6106644980974039E-2</c:v>
                </c:pt>
                <c:pt idx="3520">
                  <c:v>7.7417610795236763E-2</c:v>
                </c:pt>
                <c:pt idx="3521">
                  <c:v>7.7627061234079253E-2</c:v>
                </c:pt>
                <c:pt idx="3522">
                  <c:v>7.3880604961499993E-2</c:v>
                </c:pt>
                <c:pt idx="3523">
                  <c:v>7.5999358984917623E-2</c:v>
                </c:pt>
                <c:pt idx="3524">
                  <c:v>7.6888787952699697E-2</c:v>
                </c:pt>
                <c:pt idx="3525">
                  <c:v>7.9232349885847153E-2</c:v>
                </c:pt>
                <c:pt idx="3526">
                  <c:v>7.5692918713142127E-2</c:v>
                </c:pt>
                <c:pt idx="3527">
                  <c:v>6.1973034675663605E-2</c:v>
                </c:pt>
                <c:pt idx="3528">
                  <c:v>5.9883221440420353E-2</c:v>
                </c:pt>
                <c:pt idx="3529">
                  <c:v>6.1755936678108796E-2</c:v>
                </c:pt>
                <c:pt idx="3530">
                  <c:v>6.2510066936063716E-2</c:v>
                </c:pt>
                <c:pt idx="3531">
                  <c:v>6.4155575484230065E-2</c:v>
                </c:pt>
                <c:pt idx="3532">
                  <c:v>6.1209513288947311E-2</c:v>
                </c:pt>
                <c:pt idx="3533">
                  <c:v>5.8388785066997434E-2</c:v>
                </c:pt>
                <c:pt idx="3534">
                  <c:v>5.588487476119252E-2</c:v>
                </c:pt>
                <c:pt idx="3535">
                  <c:v>5.2804013858569913E-2</c:v>
                </c:pt>
                <c:pt idx="3536">
                  <c:v>5.4243764757600947E-2</c:v>
                </c:pt>
                <c:pt idx="3537">
                  <c:v>5.4598384764073152E-2</c:v>
                </c:pt>
                <c:pt idx="3538">
                  <c:v>5.583654305765233E-2</c:v>
                </c:pt>
                <c:pt idx="3539">
                  <c:v>5.3456397595531384E-2</c:v>
                </c:pt>
                <c:pt idx="3540">
                  <c:v>5.3784111468056409E-2</c:v>
                </c:pt>
                <c:pt idx="3541">
                  <c:v>5.5419547518551722E-2</c:v>
                </c:pt>
                <c:pt idx="3542">
                  <c:v>5.3519305138718339E-2</c:v>
                </c:pt>
                <c:pt idx="3543">
                  <c:v>5.3714611885936396E-2</c:v>
                </c:pt>
                <c:pt idx="3544">
                  <c:v>5.528256788499273E-2</c:v>
                </c:pt>
                <c:pt idx="3545">
                  <c:v>5.6956736638650696E-2</c:v>
                </c:pt>
                <c:pt idx="3546">
                  <c:v>5.3175160866165166E-2</c:v>
                </c:pt>
                <c:pt idx="3547">
                  <c:v>5.2380831994473999E-2</c:v>
                </c:pt>
                <c:pt idx="3548">
                  <c:v>5.4019789003122848E-2</c:v>
                </c:pt>
                <c:pt idx="3549">
                  <c:v>5.2001474036901682E-2</c:v>
                </c:pt>
                <c:pt idx="3550">
                  <c:v>5.2838749314884692E-2</c:v>
                </c:pt>
                <c:pt idx="3551">
                  <c:v>5.0095285766332993E-2</c:v>
                </c:pt>
                <c:pt idx="3552">
                  <c:v>5.1269732748166E-2</c:v>
                </c:pt>
                <c:pt idx="3553">
                  <c:v>4.956285809230123E-2</c:v>
                </c:pt>
                <c:pt idx="3554">
                  <c:v>5.0292029191516256E-2</c:v>
                </c:pt>
                <c:pt idx="3555">
                  <c:v>4.7838631007441901E-2</c:v>
                </c:pt>
                <c:pt idx="3556">
                  <c:v>4.9186336111113595E-2</c:v>
                </c:pt>
                <c:pt idx="3557">
                  <c:v>4.9750446279242355E-2</c:v>
                </c:pt>
                <c:pt idx="3558">
                  <c:v>5.1241280231960805E-2</c:v>
                </c:pt>
                <c:pt idx="3559">
                  <c:v>5.2672002200610545E-2</c:v>
                </c:pt>
                <c:pt idx="3560">
                  <c:v>5.3996919685867568E-2</c:v>
                </c:pt>
                <c:pt idx="3561">
                  <c:v>5.5483761826942785E-2</c:v>
                </c:pt>
                <c:pt idx="3562">
                  <c:v>4.1136330865226799E-2</c:v>
                </c:pt>
                <c:pt idx="3563">
                  <c:v>4.2404663943786849E-2</c:v>
                </c:pt>
                <c:pt idx="3564">
                  <c:v>4.371583488648273E-2</c:v>
                </c:pt>
                <c:pt idx="3565">
                  <c:v>4.4349218247848529E-2</c:v>
                </c:pt>
                <c:pt idx="3566">
                  <c:v>4.5372092043857851E-2</c:v>
                </c:pt>
                <c:pt idx="3567">
                  <c:v>4.4667372778595039E-2</c:v>
                </c:pt>
                <c:pt idx="3568">
                  <c:v>4.5843120987372185E-2</c:v>
                </c:pt>
                <c:pt idx="3569">
                  <c:v>4.7269815740022307E-2</c:v>
                </c:pt>
                <c:pt idx="3570">
                  <c:v>4.8403655607269336E-2</c:v>
                </c:pt>
                <c:pt idx="3571">
                  <c:v>4.9634967251105298E-2</c:v>
                </c:pt>
                <c:pt idx="3572">
                  <c:v>4.9653890965906895E-2</c:v>
                </c:pt>
                <c:pt idx="3573">
                  <c:v>5.1206378930990337E-2</c:v>
                </c:pt>
                <c:pt idx="3574">
                  <c:v>5.1797929687225186E-2</c:v>
                </c:pt>
                <c:pt idx="3575">
                  <c:v>5.2775814637822674E-2</c:v>
                </c:pt>
                <c:pt idx="3576">
                  <c:v>5.4348139145737502E-2</c:v>
                </c:pt>
                <c:pt idx="3577">
                  <c:v>5.6080018086298533E-2</c:v>
                </c:pt>
                <c:pt idx="3578">
                  <c:v>5.5447889993297798E-2</c:v>
                </c:pt>
                <c:pt idx="3579">
                  <c:v>5.7203025288918713E-2</c:v>
                </c:pt>
                <c:pt idx="3580">
                  <c:v>5.5879972194937892E-2</c:v>
                </c:pt>
                <c:pt idx="3581">
                  <c:v>5.6846658034379362E-2</c:v>
                </c:pt>
                <c:pt idx="3582">
                  <c:v>5.352857749743279E-2</c:v>
                </c:pt>
                <c:pt idx="3583">
                  <c:v>5.4064747026436877E-2</c:v>
                </c:pt>
                <c:pt idx="3584">
                  <c:v>4.9098747525968052E-2</c:v>
                </c:pt>
                <c:pt idx="3585">
                  <c:v>4.9875909906258321E-2</c:v>
                </c:pt>
                <c:pt idx="3586">
                  <c:v>4.883902318814469E-2</c:v>
                </c:pt>
                <c:pt idx="3587">
                  <c:v>4.8292774172939257E-2</c:v>
                </c:pt>
                <c:pt idx="3588">
                  <c:v>4.9662363595823864E-2</c:v>
                </c:pt>
                <c:pt idx="3589">
                  <c:v>5.1134247475137624E-2</c:v>
                </c:pt>
                <c:pt idx="3590">
                  <c:v>5.2729757652249298E-2</c:v>
                </c:pt>
                <c:pt idx="3591">
                  <c:v>5.2169566595970523E-2</c:v>
                </c:pt>
                <c:pt idx="3592">
                  <c:v>5.3121865501743262E-2</c:v>
                </c:pt>
                <c:pt idx="3593">
                  <c:v>5.4786753626887917E-2</c:v>
                </c:pt>
                <c:pt idx="3594">
                  <c:v>5.5940417952534183E-2</c:v>
                </c:pt>
                <c:pt idx="3595">
                  <c:v>5.6580341687257209E-2</c:v>
                </c:pt>
                <c:pt idx="3596">
                  <c:v>5.4329220654475874E-2</c:v>
                </c:pt>
                <c:pt idx="3597">
                  <c:v>5.6017327567614503E-2</c:v>
                </c:pt>
                <c:pt idx="3598">
                  <c:v>5.702047146820214E-2</c:v>
                </c:pt>
                <c:pt idx="3599">
                  <c:v>5.7653533172696739E-2</c:v>
                </c:pt>
                <c:pt idx="3600">
                  <c:v>5.861833749483588E-2</c:v>
                </c:pt>
                <c:pt idx="3601">
                  <c:v>6.0333193467702863E-2</c:v>
                </c:pt>
                <c:pt idx="3602">
                  <c:v>6.2136658547918978E-2</c:v>
                </c:pt>
                <c:pt idx="3603">
                  <c:v>6.0905035407614438E-2</c:v>
                </c:pt>
                <c:pt idx="3604">
                  <c:v>6.2130567421559833E-2</c:v>
                </c:pt>
                <c:pt idx="3605">
                  <c:v>6.4090636517563873E-2</c:v>
                </c:pt>
                <c:pt idx="3606">
                  <c:v>6.6116085568911187E-2</c:v>
                </c:pt>
                <c:pt idx="3607">
                  <c:v>6.5943410755643014E-2</c:v>
                </c:pt>
                <c:pt idx="3608">
                  <c:v>6.7765842975086837E-2</c:v>
                </c:pt>
                <c:pt idx="3609">
                  <c:v>6.6618576256201517E-2</c:v>
                </c:pt>
                <c:pt idx="3610">
                  <c:v>6.8523845933785327E-2</c:v>
                </c:pt>
                <c:pt idx="3611">
                  <c:v>7.0292925134778514E-2</c:v>
                </c:pt>
                <c:pt idx="3612">
                  <c:v>7.1266479809291822E-2</c:v>
                </c:pt>
                <c:pt idx="3613">
                  <c:v>7.2764791585089014E-2</c:v>
                </c:pt>
                <c:pt idx="3614">
                  <c:v>7.5025529481648992E-2</c:v>
                </c:pt>
                <c:pt idx="3615">
                  <c:v>7.4840810457017473E-2</c:v>
                </c:pt>
                <c:pt idx="3616">
                  <c:v>7.6520199549939702E-2</c:v>
                </c:pt>
                <c:pt idx="3617">
                  <c:v>7.8211279392900693E-2</c:v>
                </c:pt>
                <c:pt idx="3618">
                  <c:v>7.9682531413299812E-2</c:v>
                </c:pt>
                <c:pt idx="3619">
                  <c:v>8.1753659933146761E-2</c:v>
                </c:pt>
                <c:pt idx="3620">
                  <c:v>8.3882687660842337E-2</c:v>
                </c:pt>
                <c:pt idx="3621">
                  <c:v>8.6652726159907725E-2</c:v>
                </c:pt>
                <c:pt idx="3622">
                  <c:v>8.8009908473954263E-2</c:v>
                </c:pt>
                <c:pt idx="3623">
                  <c:v>7.9851465820244744E-2</c:v>
                </c:pt>
                <c:pt idx="3624">
                  <c:v>7.5933647811968472E-2</c:v>
                </c:pt>
                <c:pt idx="3625">
                  <c:v>7.3290246111267499E-2</c:v>
                </c:pt>
                <c:pt idx="3626">
                  <c:v>7.0083832885929662E-2</c:v>
                </c:pt>
                <c:pt idx="3627">
                  <c:v>6.5679731290571752E-2</c:v>
                </c:pt>
                <c:pt idx="3628">
                  <c:v>6.700467322781356E-2</c:v>
                </c:pt>
                <c:pt idx="3629">
                  <c:v>6.9073748273465893E-2</c:v>
                </c:pt>
                <c:pt idx="3630">
                  <c:v>7.1243725890071372E-2</c:v>
                </c:pt>
                <c:pt idx="3631">
                  <c:v>7.3489678777327219E-2</c:v>
                </c:pt>
                <c:pt idx="3632">
                  <c:v>7.5559222544725663E-2</c:v>
                </c:pt>
                <c:pt idx="3633">
                  <c:v>7.7247525675665299E-2</c:v>
                </c:pt>
                <c:pt idx="3634">
                  <c:v>7.8750173190646186E-2</c:v>
                </c:pt>
                <c:pt idx="3635">
                  <c:v>7.6349899462191576E-2</c:v>
                </c:pt>
                <c:pt idx="3636">
                  <c:v>7.6433304447106498E-2</c:v>
                </c:pt>
                <c:pt idx="3637">
                  <c:v>7.8184209248195913E-2</c:v>
                </c:pt>
                <c:pt idx="3638">
                  <c:v>8.0424960161152068E-2</c:v>
                </c:pt>
                <c:pt idx="3639">
                  <c:v>7.9333316595340347E-2</c:v>
                </c:pt>
                <c:pt idx="3640">
                  <c:v>8.1805379667850314E-2</c:v>
                </c:pt>
                <c:pt idx="3641">
                  <c:v>8.3938899356143279E-2</c:v>
                </c:pt>
                <c:pt idx="3642">
                  <c:v>8.563610546578275E-2</c:v>
                </c:pt>
                <c:pt idx="3643">
                  <c:v>8.3111620417630094E-2</c:v>
                </c:pt>
                <c:pt idx="3644">
                  <c:v>8.5630641623703485E-2</c:v>
                </c:pt>
                <c:pt idx="3645">
                  <c:v>8.8277043217067294E-2</c:v>
                </c:pt>
                <c:pt idx="3646">
                  <c:v>9.1003091703153599E-2</c:v>
                </c:pt>
                <c:pt idx="3647">
                  <c:v>9.2329422529924293E-2</c:v>
                </c:pt>
                <c:pt idx="3648">
                  <c:v>9.4381367482127401E-2</c:v>
                </c:pt>
                <c:pt idx="3649">
                  <c:v>9.5487818806141156E-2</c:v>
                </c:pt>
                <c:pt idx="3650">
                  <c:v>9.8208978538066691E-2</c:v>
                </c:pt>
                <c:pt idx="3651">
                  <c:v>8.6429925275860089E-2</c:v>
                </c:pt>
                <c:pt idx="3652">
                  <c:v>8.7868994670946457E-2</c:v>
                </c:pt>
                <c:pt idx="3653">
                  <c:v>8.5547763179925268E-2</c:v>
                </c:pt>
                <c:pt idx="3654">
                  <c:v>8.640496985080727E-2</c:v>
                </c:pt>
                <c:pt idx="3655">
                  <c:v>8.9146978148134465E-2</c:v>
                </c:pt>
                <c:pt idx="3656">
                  <c:v>9.1936911896150553E-2</c:v>
                </c:pt>
                <c:pt idx="3657">
                  <c:v>9.4645393376870529E-2</c:v>
                </c:pt>
                <c:pt idx="3658">
                  <c:v>9.0690761430857719E-2</c:v>
                </c:pt>
                <c:pt idx="3659">
                  <c:v>9.2096522307977852E-2</c:v>
                </c:pt>
                <c:pt idx="3660">
                  <c:v>9.4483433700825958E-2</c:v>
                </c:pt>
                <c:pt idx="3661">
                  <c:v>9.7265561625992189E-2</c:v>
                </c:pt>
                <c:pt idx="3662">
                  <c:v>0.10028599820192462</c:v>
                </c:pt>
                <c:pt idx="3663">
                  <c:v>0.10338441491131189</c:v>
                </c:pt>
                <c:pt idx="3664">
                  <c:v>9.9983150850550734E-2</c:v>
                </c:pt>
                <c:pt idx="3665">
                  <c:v>0.10292990099273144</c:v>
                </c:pt>
                <c:pt idx="3666">
                  <c:v>0.10564277183835664</c:v>
                </c:pt>
                <c:pt idx="3667">
                  <c:v>0.10826786764541828</c:v>
                </c:pt>
                <c:pt idx="3668">
                  <c:v>0.1100281007035631</c:v>
                </c:pt>
                <c:pt idx="3669">
                  <c:v>0.11239724728365652</c:v>
                </c:pt>
                <c:pt idx="3670">
                  <c:v>0.11201585763357998</c:v>
                </c:pt>
                <c:pt idx="3671">
                  <c:v>0.11413588281265637</c:v>
                </c:pt>
                <c:pt idx="3672">
                  <c:v>0.1174121042520108</c:v>
                </c:pt>
                <c:pt idx="3673">
                  <c:v>0.12065096397726806</c:v>
                </c:pt>
                <c:pt idx="3674">
                  <c:v>0.12398789496827044</c:v>
                </c:pt>
                <c:pt idx="3675">
                  <c:v>0.12707577778648979</c:v>
                </c:pt>
                <c:pt idx="3676">
                  <c:v>0.13031834495775191</c:v>
                </c:pt>
                <c:pt idx="3677">
                  <c:v>0.13431616025565507</c:v>
                </c:pt>
                <c:pt idx="3678">
                  <c:v>0.13568145250836261</c:v>
                </c:pt>
                <c:pt idx="3679">
                  <c:v>0.13959066922148819</c:v>
                </c:pt>
                <c:pt idx="3680">
                  <c:v>0.1430350198186483</c:v>
                </c:pt>
                <c:pt idx="3681">
                  <c:v>0.14652911501784371</c:v>
                </c:pt>
                <c:pt idx="3682">
                  <c:v>0.13631610868788158</c:v>
                </c:pt>
                <c:pt idx="3683">
                  <c:v>0.13604775101590016</c:v>
                </c:pt>
                <c:pt idx="3684">
                  <c:v>0.13485891656995674</c:v>
                </c:pt>
                <c:pt idx="3685">
                  <c:v>0.13122021164746817</c:v>
                </c:pt>
                <c:pt idx="3686">
                  <c:v>0.13114423172892492</c:v>
                </c:pt>
                <c:pt idx="3687">
                  <c:v>0.13183590056608083</c:v>
                </c:pt>
                <c:pt idx="3688">
                  <c:v>0.13596359965768784</c:v>
                </c:pt>
                <c:pt idx="3689">
                  <c:v>0.14027853675497365</c:v>
                </c:pt>
                <c:pt idx="3690">
                  <c:v>0.12754315352244647</c:v>
                </c:pt>
                <c:pt idx="3691">
                  <c:v>0.12960429531012518</c:v>
                </c:pt>
                <c:pt idx="3692">
                  <c:v>0.12881163037859161</c:v>
                </c:pt>
                <c:pt idx="3693">
                  <c:v>0.1314347236206386</c:v>
                </c:pt>
                <c:pt idx="3694">
                  <c:v>0.13460490553322541</c:v>
                </c:pt>
                <c:pt idx="3695">
                  <c:v>0.1381894352348966</c:v>
                </c:pt>
                <c:pt idx="3696">
                  <c:v>0.13860014436889442</c:v>
                </c:pt>
                <c:pt idx="3697">
                  <c:v>0.14249121983793425</c:v>
                </c:pt>
                <c:pt idx="3698">
                  <c:v>0.14508362548126888</c:v>
                </c:pt>
                <c:pt idx="3699">
                  <c:v>0.14967574240703796</c:v>
                </c:pt>
                <c:pt idx="3700">
                  <c:v>0.15386652797003492</c:v>
                </c:pt>
                <c:pt idx="3701">
                  <c:v>0.15687718146820814</c:v>
                </c:pt>
                <c:pt idx="3702">
                  <c:v>0.16178664586403085</c:v>
                </c:pt>
                <c:pt idx="3703">
                  <c:v>0.16672277081287251</c:v>
                </c:pt>
                <c:pt idx="3704">
                  <c:v>0.16963068840052156</c:v>
                </c:pt>
                <c:pt idx="3705">
                  <c:v>0.14674615021893278</c:v>
                </c:pt>
                <c:pt idx="3706">
                  <c:v>0.13784235910903997</c:v>
                </c:pt>
                <c:pt idx="3707">
                  <c:v>0.14087873546327831</c:v>
                </c:pt>
                <c:pt idx="3708">
                  <c:v>0.13119205695538336</c:v>
                </c:pt>
                <c:pt idx="3709">
                  <c:v>0.13518176260271275</c:v>
                </c:pt>
                <c:pt idx="3710">
                  <c:v>0.13620790604457472</c:v>
                </c:pt>
                <c:pt idx="3711">
                  <c:v>0.14030525656839959</c:v>
                </c:pt>
                <c:pt idx="3712">
                  <c:v>0.14452815266242633</c:v>
                </c:pt>
                <c:pt idx="3713">
                  <c:v>0.11588331688040973</c:v>
                </c:pt>
                <c:pt idx="3714">
                  <c:v>0.10560585943551387</c:v>
                </c:pt>
                <c:pt idx="3715">
                  <c:v>0.10708380631313985</c:v>
                </c:pt>
                <c:pt idx="3716">
                  <c:v>0.10362901999655492</c:v>
                </c:pt>
                <c:pt idx="3717">
                  <c:v>0.10686348252545577</c:v>
                </c:pt>
                <c:pt idx="3718">
                  <c:v>0.10978615227717042</c:v>
                </c:pt>
                <c:pt idx="3719">
                  <c:v>0.11309589561286254</c:v>
                </c:pt>
                <c:pt idx="3720">
                  <c:v>0.11595695902704395</c:v>
                </c:pt>
                <c:pt idx="3721">
                  <c:v>0.11961468442940723</c:v>
                </c:pt>
                <c:pt idx="3722">
                  <c:v>0.10579666694363112</c:v>
                </c:pt>
                <c:pt idx="3723">
                  <c:v>9.6705066649965393E-2</c:v>
                </c:pt>
                <c:pt idx="3724">
                  <c:v>9.8940023973644153E-2</c:v>
                </c:pt>
                <c:pt idx="3725">
                  <c:v>0.10164913146685667</c:v>
                </c:pt>
                <c:pt idx="3726">
                  <c:v>9.0940174555398282E-2</c:v>
                </c:pt>
                <c:pt idx="3727">
                  <c:v>9.0124249147850638E-2</c:v>
                </c:pt>
                <c:pt idx="3728">
                  <c:v>9.2848321336697959E-2</c:v>
                </c:pt>
                <c:pt idx="3729">
                  <c:v>9.5777079170268356E-2</c:v>
                </c:pt>
                <c:pt idx="3730">
                  <c:v>9.780308156525698E-2</c:v>
                </c:pt>
                <c:pt idx="3731">
                  <c:v>9.3547898666452453E-2</c:v>
                </c:pt>
                <c:pt idx="3732">
                  <c:v>9.5553417151066827E-2</c:v>
                </c:pt>
                <c:pt idx="3733">
                  <c:v>9.783474071288091E-2</c:v>
                </c:pt>
                <c:pt idx="3734">
                  <c:v>0.10070740642329051</c:v>
                </c:pt>
                <c:pt idx="3735">
                  <c:v>0.10363239459182604</c:v>
                </c:pt>
                <c:pt idx="3736">
                  <c:v>9.6433465877347191E-2</c:v>
                </c:pt>
                <c:pt idx="3737">
                  <c:v>9.9267934493271356E-2</c:v>
                </c:pt>
                <c:pt idx="3738">
                  <c:v>0.10214690009959182</c:v>
                </c:pt>
                <c:pt idx="3739">
                  <c:v>0.10499859200349308</c:v>
                </c:pt>
                <c:pt idx="3740">
                  <c:v>0.10805857421308901</c:v>
                </c:pt>
                <c:pt idx="3741">
                  <c:v>0.11062978449882178</c:v>
                </c:pt>
                <c:pt idx="3742">
                  <c:v>0.10503155564350132</c:v>
                </c:pt>
                <c:pt idx="3743">
                  <c:v>0.10837066396762708</c:v>
                </c:pt>
                <c:pt idx="3744">
                  <c:v>0.11013804864141637</c:v>
                </c:pt>
                <c:pt idx="3745">
                  <c:v>0.1134919378667463</c:v>
                </c:pt>
                <c:pt idx="3746">
                  <c:v>0.11509657518636135</c:v>
                </c:pt>
                <c:pt idx="3747">
                  <c:v>0.11562434147184505</c:v>
                </c:pt>
                <c:pt idx="3748">
                  <c:v>0.11025475183100494</c:v>
                </c:pt>
                <c:pt idx="3749">
                  <c:v>0.11367536130261917</c:v>
                </c:pt>
                <c:pt idx="3750">
                  <c:v>0.11642191743600609</c:v>
                </c:pt>
                <c:pt idx="3751">
                  <c:v>0.12001024944074282</c:v>
                </c:pt>
                <c:pt idx="3752">
                  <c:v>0.12378308160462508</c:v>
                </c:pt>
                <c:pt idx="3753">
                  <c:v>0.12767974661103085</c:v>
                </c:pt>
                <c:pt idx="3754">
                  <c:v>0.13164393102449301</c:v>
                </c:pt>
                <c:pt idx="3755">
                  <c:v>0.13558509303526417</c:v>
                </c:pt>
                <c:pt idx="3756">
                  <c:v>0.13993507554687429</c:v>
                </c:pt>
                <c:pt idx="3757">
                  <c:v>0.13724286947795805</c:v>
                </c:pt>
                <c:pt idx="3758">
                  <c:v>0.14125678857223667</c:v>
                </c:pt>
                <c:pt idx="3759">
                  <c:v>0.14453849827660253</c:v>
                </c:pt>
                <c:pt idx="3760">
                  <c:v>0.14646816785701683</c:v>
                </c:pt>
                <c:pt idx="3761">
                  <c:v>0.15065735488806598</c:v>
                </c:pt>
                <c:pt idx="3762">
                  <c:v>0.15153520260838513</c:v>
                </c:pt>
                <c:pt idx="3763">
                  <c:v>0.15629123451747773</c:v>
                </c:pt>
                <c:pt idx="3764">
                  <c:v>0.15605734153095877</c:v>
                </c:pt>
                <c:pt idx="3765">
                  <c:v>0.14791851104446463</c:v>
                </c:pt>
                <c:pt idx="3766">
                  <c:v>0.14855306135139507</c:v>
                </c:pt>
                <c:pt idx="3767">
                  <c:v>0.1515687596238125</c:v>
                </c:pt>
                <c:pt idx="3768">
                  <c:v>0.14223367373723919</c:v>
                </c:pt>
                <c:pt idx="3769">
                  <c:v>0.14663887747642174</c:v>
                </c:pt>
                <c:pt idx="3770">
                  <c:v>0.1506272531916332</c:v>
                </c:pt>
                <c:pt idx="3771">
                  <c:v>0.14838627442003774</c:v>
                </c:pt>
                <c:pt idx="3772">
                  <c:v>0.15281441796886258</c:v>
                </c:pt>
                <c:pt idx="3773">
                  <c:v>0.14631608733890036</c:v>
                </c:pt>
                <c:pt idx="3774">
                  <c:v>0.14158328053490551</c:v>
                </c:pt>
                <c:pt idx="3775">
                  <c:v>0.14480073745757641</c:v>
                </c:pt>
                <c:pt idx="3776">
                  <c:v>0.1492978322749976</c:v>
                </c:pt>
                <c:pt idx="3777">
                  <c:v>0.14980632661974294</c:v>
                </c:pt>
                <c:pt idx="3778">
                  <c:v>0.15365219251704143</c:v>
                </c:pt>
                <c:pt idx="3779">
                  <c:v>0.15767203442018193</c:v>
                </c:pt>
                <c:pt idx="3780">
                  <c:v>0.15225798681078329</c:v>
                </c:pt>
                <c:pt idx="3781">
                  <c:v>0.15300538984079323</c:v>
                </c:pt>
                <c:pt idx="3782">
                  <c:v>0.15778508431400817</c:v>
                </c:pt>
                <c:pt idx="3783">
                  <c:v>0.1622850706955514</c:v>
                </c:pt>
                <c:pt idx="3784">
                  <c:v>0.15762147037764607</c:v>
                </c:pt>
                <c:pt idx="3785">
                  <c:v>0.16117378343006925</c:v>
                </c:pt>
                <c:pt idx="3786">
                  <c:v>0.16242804989341683</c:v>
                </c:pt>
                <c:pt idx="3787">
                  <c:v>0.16113561942920135</c:v>
                </c:pt>
                <c:pt idx="3788">
                  <c:v>0.16447935212788625</c:v>
                </c:pt>
                <c:pt idx="3789">
                  <c:v>0.1657615237779167</c:v>
                </c:pt>
                <c:pt idx="3790">
                  <c:v>0.171071216962602</c:v>
                </c:pt>
                <c:pt idx="3791">
                  <c:v>0.17044795066261609</c:v>
                </c:pt>
                <c:pt idx="3792">
                  <c:v>0.17255719351084239</c:v>
                </c:pt>
                <c:pt idx="3793">
                  <c:v>0.17605378935166102</c:v>
                </c:pt>
                <c:pt idx="3794">
                  <c:v>0.1814670077717066</c:v>
                </c:pt>
                <c:pt idx="3795">
                  <c:v>0.1623472805831172</c:v>
                </c:pt>
                <c:pt idx="3796">
                  <c:v>0.14269090387465094</c:v>
                </c:pt>
                <c:pt idx="3797">
                  <c:v>0.14391316736451662</c:v>
                </c:pt>
                <c:pt idx="3798">
                  <c:v>0.14744109758015667</c:v>
                </c:pt>
                <c:pt idx="3799">
                  <c:v>0.14856210497426314</c:v>
                </c:pt>
                <c:pt idx="3800">
                  <c:v>0.15324593504827702</c:v>
                </c:pt>
                <c:pt idx="3801">
                  <c:v>0.15767796710520229</c:v>
                </c:pt>
                <c:pt idx="3802">
                  <c:v>0.1615350938073305</c:v>
                </c:pt>
                <c:pt idx="3803">
                  <c:v>0.14865876549343623</c:v>
                </c:pt>
                <c:pt idx="3804">
                  <c:v>0.15323511559925729</c:v>
                </c:pt>
                <c:pt idx="3805">
                  <c:v>0.15734565713832252</c:v>
                </c:pt>
                <c:pt idx="3806">
                  <c:v>0.1477520098916493</c:v>
                </c:pt>
                <c:pt idx="3807">
                  <c:v>0.15237954547538846</c:v>
                </c:pt>
                <c:pt idx="3808">
                  <c:v>0.15511607336500635</c:v>
                </c:pt>
                <c:pt idx="3809">
                  <c:v>0.15956387581789316</c:v>
                </c:pt>
                <c:pt idx="3810">
                  <c:v>0.16403557000168986</c:v>
                </c:pt>
                <c:pt idx="3811">
                  <c:v>0.16452917200011369</c:v>
                </c:pt>
                <c:pt idx="3812">
                  <c:v>0.15932229618423113</c:v>
                </c:pt>
                <c:pt idx="3813">
                  <c:v>0.15087656086128451</c:v>
                </c:pt>
                <c:pt idx="3814">
                  <c:v>0.15529119753586509</c:v>
                </c:pt>
                <c:pt idx="3815">
                  <c:v>0.14874081152370414</c:v>
                </c:pt>
                <c:pt idx="3816">
                  <c:v>0.14992474991787885</c:v>
                </c:pt>
                <c:pt idx="3817">
                  <c:v>0.14456751674039583</c:v>
                </c:pt>
                <c:pt idx="3818">
                  <c:v>0.14253936694957201</c:v>
                </c:pt>
                <c:pt idx="3819">
                  <c:v>0.14611556099101453</c:v>
                </c:pt>
                <c:pt idx="3820">
                  <c:v>0.14863559864101458</c:v>
                </c:pt>
                <c:pt idx="3821">
                  <c:v>0.14744977207225624</c:v>
                </c:pt>
                <c:pt idx="3822">
                  <c:v>0.15085264030197976</c:v>
                </c:pt>
                <c:pt idx="3823">
                  <c:v>0.15172317480750297</c:v>
                </c:pt>
                <c:pt idx="3824">
                  <c:v>0.15648860900197448</c:v>
                </c:pt>
                <c:pt idx="3825">
                  <c:v>0.16104473066827149</c:v>
                </c:pt>
                <c:pt idx="3826">
                  <c:v>0.15451640904884395</c:v>
                </c:pt>
                <c:pt idx="3827">
                  <c:v>0.15884616713985322</c:v>
                </c:pt>
                <c:pt idx="3828">
                  <c:v>0.16383511533163825</c:v>
                </c:pt>
                <c:pt idx="3829">
                  <c:v>0.16895534018581593</c:v>
                </c:pt>
                <c:pt idx="3830">
                  <c:v>0.17380504147518222</c:v>
                </c:pt>
                <c:pt idx="3831">
                  <c:v>0.17713129096075253</c:v>
                </c:pt>
                <c:pt idx="3832">
                  <c:v>0.18259890630594142</c:v>
                </c:pt>
                <c:pt idx="3833">
                  <c:v>0.18762559023705061</c:v>
                </c:pt>
                <c:pt idx="3834">
                  <c:v>0.19288953950427337</c:v>
                </c:pt>
                <c:pt idx="3835">
                  <c:v>0.18269167918593768</c:v>
                </c:pt>
                <c:pt idx="3836">
                  <c:v>0.18171003046800346</c:v>
                </c:pt>
                <c:pt idx="3837">
                  <c:v>0.16637457153387031</c:v>
                </c:pt>
                <c:pt idx="3838">
                  <c:v>0.1716484665735378</c:v>
                </c:pt>
                <c:pt idx="3839">
                  <c:v>0.17686464848618533</c:v>
                </c:pt>
                <c:pt idx="3840">
                  <c:v>0.17807594373170013</c:v>
                </c:pt>
                <c:pt idx="3841">
                  <c:v>0.18335230903495195</c:v>
                </c:pt>
                <c:pt idx="3842">
                  <c:v>0.14750728255133366</c:v>
                </c:pt>
                <c:pt idx="3843">
                  <c:v>0.14778848224034336</c:v>
                </c:pt>
                <c:pt idx="3844">
                  <c:v>0.15216679699042135</c:v>
                </c:pt>
                <c:pt idx="3845">
                  <c:v>0.15655143163361804</c:v>
                </c:pt>
                <c:pt idx="3846">
                  <c:v>0.15725627086667945</c:v>
                </c:pt>
                <c:pt idx="3847">
                  <c:v>0.16100752015467223</c:v>
                </c:pt>
                <c:pt idx="3848">
                  <c:v>0.16576670579140643</c:v>
                </c:pt>
                <c:pt idx="3849">
                  <c:v>0.17093984033525972</c:v>
                </c:pt>
                <c:pt idx="3850">
                  <c:v>0.16931078218464543</c:v>
                </c:pt>
                <c:pt idx="3851">
                  <c:v>0.17101734708482724</c:v>
                </c:pt>
                <c:pt idx="3852">
                  <c:v>0.17576718007884659</c:v>
                </c:pt>
                <c:pt idx="3853">
                  <c:v>0.17652322555197389</c:v>
                </c:pt>
                <c:pt idx="3854">
                  <c:v>0.17713378607227614</c:v>
                </c:pt>
                <c:pt idx="3855">
                  <c:v>0.18262537737489959</c:v>
                </c:pt>
                <c:pt idx="3856">
                  <c:v>0.1875927499768468</c:v>
                </c:pt>
                <c:pt idx="3857">
                  <c:v>0.18595722109001794</c:v>
                </c:pt>
                <c:pt idx="3858">
                  <c:v>0.15819527887241189</c:v>
                </c:pt>
                <c:pt idx="3859">
                  <c:v>0.15069568929635352</c:v>
                </c:pt>
                <c:pt idx="3860">
                  <c:v>0.14208598090195024</c:v>
                </c:pt>
                <c:pt idx="3861">
                  <c:v>0.14598747489600852</c:v>
                </c:pt>
                <c:pt idx="3862">
                  <c:v>0.13265670144266092</c:v>
                </c:pt>
                <c:pt idx="3863">
                  <c:v>0.13226371177047266</c:v>
                </c:pt>
                <c:pt idx="3864">
                  <c:v>0.13522189432745171</c:v>
                </c:pt>
                <c:pt idx="3865">
                  <c:v>0.13802186557680179</c:v>
                </c:pt>
                <c:pt idx="3866">
                  <c:v>0.14205008544282424</c:v>
                </c:pt>
                <c:pt idx="3867">
                  <c:v>0.12364298149863023</c:v>
                </c:pt>
                <c:pt idx="3868">
                  <c:v>0.1232090384068613</c:v>
                </c:pt>
                <c:pt idx="3869">
                  <c:v>0.11710297822278441</c:v>
                </c:pt>
                <c:pt idx="3870">
                  <c:v>0.12026767909402034</c:v>
                </c:pt>
                <c:pt idx="3871">
                  <c:v>0.12405160123584913</c:v>
                </c:pt>
                <c:pt idx="3872">
                  <c:v>0.12482945479270278</c:v>
                </c:pt>
                <c:pt idx="3873">
                  <c:v>0.1251363138770836</c:v>
                </c:pt>
                <c:pt idx="3874">
                  <c:v>0.12563895548961698</c:v>
                </c:pt>
                <c:pt idx="3875">
                  <c:v>0.10675475040260624</c:v>
                </c:pt>
                <c:pt idx="3876">
                  <c:v>0.11007216731050369</c:v>
                </c:pt>
                <c:pt idx="3877">
                  <c:v>0.11211662629248921</c:v>
                </c:pt>
                <c:pt idx="3878">
                  <c:v>0.10028127609895335</c:v>
                </c:pt>
                <c:pt idx="3879">
                  <c:v>9.6107415227149329E-2</c:v>
                </c:pt>
                <c:pt idx="3880">
                  <c:v>8.2363500970655146E-2</c:v>
                </c:pt>
                <c:pt idx="3881">
                  <c:v>8.4432235486431403E-2</c:v>
                </c:pt>
                <c:pt idx="3882">
                  <c:v>8.7119908749874492E-2</c:v>
                </c:pt>
                <c:pt idx="3883">
                  <c:v>8.7725679033050022E-2</c:v>
                </c:pt>
                <c:pt idx="3884">
                  <c:v>9.0090110017422773E-2</c:v>
                </c:pt>
                <c:pt idx="3885">
                  <c:v>9.2836423798449363E-2</c:v>
                </c:pt>
                <c:pt idx="3886">
                  <c:v>9.1716230202130586E-2</c:v>
                </c:pt>
                <c:pt idx="3887">
                  <c:v>8.088462074550179E-2</c:v>
                </c:pt>
                <c:pt idx="3888">
                  <c:v>8.2212720732119535E-2</c:v>
                </c:pt>
                <c:pt idx="3889">
                  <c:v>7.4088387830611876E-2</c:v>
                </c:pt>
                <c:pt idx="3890">
                  <c:v>7.4745397388483334E-2</c:v>
                </c:pt>
                <c:pt idx="3891">
                  <c:v>7.6921148167917397E-2</c:v>
                </c:pt>
                <c:pt idx="3892">
                  <c:v>7.8673139534815556E-2</c:v>
                </c:pt>
                <c:pt idx="3893">
                  <c:v>8.1078340186534953E-2</c:v>
                </c:pt>
                <c:pt idx="3894">
                  <c:v>8.3633795474007164E-2</c:v>
                </c:pt>
                <c:pt idx="3895">
                  <c:v>8.5042233181665219E-2</c:v>
                </c:pt>
                <c:pt idx="3896">
                  <c:v>8.7123884649406666E-2</c:v>
                </c:pt>
                <c:pt idx="3897">
                  <c:v>8.5281267607916489E-2</c:v>
                </c:pt>
                <c:pt idx="3898">
                  <c:v>8.7890414926308905E-2</c:v>
                </c:pt>
                <c:pt idx="3899">
                  <c:v>8.6163895786751585E-2</c:v>
                </c:pt>
                <c:pt idx="3900">
                  <c:v>8.8630781781147208E-2</c:v>
                </c:pt>
                <c:pt idx="3901">
                  <c:v>9.1278938162770065E-2</c:v>
                </c:pt>
                <c:pt idx="3902">
                  <c:v>9.2838896734800808E-2</c:v>
                </c:pt>
                <c:pt idx="3903">
                  <c:v>9.5287499540051057E-2</c:v>
                </c:pt>
                <c:pt idx="3904">
                  <c:v>9.8300684877368857E-2</c:v>
                </c:pt>
                <c:pt idx="3905">
                  <c:v>0.1007361725051675</c:v>
                </c:pt>
                <c:pt idx="3906">
                  <c:v>0.10388751006030673</c:v>
                </c:pt>
                <c:pt idx="3907">
                  <c:v>0.10631794121536764</c:v>
                </c:pt>
                <c:pt idx="3908">
                  <c:v>0.107030915010802</c:v>
                </c:pt>
                <c:pt idx="3909">
                  <c:v>0.1096184122275633</c:v>
                </c:pt>
                <c:pt idx="3910">
                  <c:v>0.11104433418597598</c:v>
                </c:pt>
                <c:pt idx="3911">
                  <c:v>0.11289890398664953</c:v>
                </c:pt>
                <c:pt idx="3912">
                  <c:v>0.11639522812604806</c:v>
                </c:pt>
                <c:pt idx="3913">
                  <c:v>0.11831943651380791</c:v>
                </c:pt>
                <c:pt idx="3914">
                  <c:v>0.11484122712544401</c:v>
                </c:pt>
                <c:pt idx="3915">
                  <c:v>0.11838519510087481</c:v>
                </c:pt>
                <c:pt idx="3916">
                  <c:v>0.1220661733840353</c:v>
                </c:pt>
                <c:pt idx="3917">
                  <c:v>0.12592957578578581</c:v>
                </c:pt>
                <c:pt idx="3918">
                  <c:v>0.12973356097047961</c:v>
                </c:pt>
                <c:pt idx="3919">
                  <c:v>0.12991660257207827</c:v>
                </c:pt>
                <c:pt idx="3920">
                  <c:v>0.1248502593195646</c:v>
                </c:pt>
                <c:pt idx="3921">
                  <c:v>0.12867561103533226</c:v>
                </c:pt>
                <c:pt idx="3922">
                  <c:v>0.12027914680205914</c:v>
                </c:pt>
                <c:pt idx="3923">
                  <c:v>0.11952611281473279</c:v>
                </c:pt>
                <c:pt idx="3924">
                  <c:v>0.11889175175705315</c:v>
                </c:pt>
                <c:pt idx="3925">
                  <c:v>0.12258322000668412</c:v>
                </c:pt>
                <c:pt idx="3926">
                  <c:v>0.12252846205350791</c:v>
                </c:pt>
                <c:pt idx="3927">
                  <c:v>0.12685865017198333</c:v>
                </c:pt>
                <c:pt idx="3928">
                  <c:v>0.12770587907236347</c:v>
                </c:pt>
                <c:pt idx="3929">
                  <c:v>0.13113383137196907</c:v>
                </c:pt>
                <c:pt idx="3930">
                  <c:v>0.11734344048896625</c:v>
                </c:pt>
                <c:pt idx="3931">
                  <c:v>0.10849340173245994</c:v>
                </c:pt>
                <c:pt idx="3932">
                  <c:v>0.11172188117955763</c:v>
                </c:pt>
                <c:pt idx="3933">
                  <c:v>0.10566598928334071</c:v>
                </c:pt>
                <c:pt idx="3934">
                  <c:v>0.10655281401697199</c:v>
                </c:pt>
                <c:pt idx="3935">
                  <c:v>0.10907210492809531</c:v>
                </c:pt>
                <c:pt idx="3936">
                  <c:v>0.10842340451807567</c:v>
                </c:pt>
                <c:pt idx="3937">
                  <c:v>0.11110852580484591</c:v>
                </c:pt>
                <c:pt idx="3938">
                  <c:v>0.11442181288783129</c:v>
                </c:pt>
                <c:pt idx="3939">
                  <c:v>0.1156435773116644</c:v>
                </c:pt>
                <c:pt idx="3940">
                  <c:v>0.11328163792863659</c:v>
                </c:pt>
                <c:pt idx="3941">
                  <c:v>0.11614661720540179</c:v>
                </c:pt>
                <c:pt idx="3942">
                  <c:v>0.11281626372248041</c:v>
                </c:pt>
                <c:pt idx="3943">
                  <c:v>0.11570396671182112</c:v>
                </c:pt>
                <c:pt idx="3944">
                  <c:v>0.1191614893445259</c:v>
                </c:pt>
                <c:pt idx="3945">
                  <c:v>0.11798803462433567</c:v>
                </c:pt>
                <c:pt idx="3946">
                  <c:v>0.12034155582583378</c:v>
                </c:pt>
                <c:pt idx="3947">
                  <c:v>0.12264667195960097</c:v>
                </c:pt>
                <c:pt idx="3948">
                  <c:v>0.11775398933129583</c:v>
                </c:pt>
                <c:pt idx="3949">
                  <c:v>0.11612594117412732</c:v>
                </c:pt>
                <c:pt idx="3950">
                  <c:v>0.11650526363202679</c:v>
                </c:pt>
                <c:pt idx="3951">
                  <c:v>0.11992684590973175</c:v>
                </c:pt>
                <c:pt idx="3952">
                  <c:v>0.11395376098436227</c:v>
                </c:pt>
                <c:pt idx="3953">
                  <c:v>0.11569434779607628</c:v>
                </c:pt>
                <c:pt idx="3954">
                  <c:v>0.10959158130355454</c:v>
                </c:pt>
                <c:pt idx="3955">
                  <c:v>0.10348412104204308</c:v>
                </c:pt>
                <c:pt idx="3956">
                  <c:v>0.10582398547160489</c:v>
                </c:pt>
                <c:pt idx="3957">
                  <c:v>0.10470581566586329</c:v>
                </c:pt>
                <c:pt idx="3958">
                  <c:v>0.10693922037626159</c:v>
                </c:pt>
                <c:pt idx="3959">
                  <c:v>0.10957880319963118</c:v>
                </c:pt>
                <c:pt idx="3960">
                  <c:v>0.11272937414830046</c:v>
                </c:pt>
                <c:pt idx="3961">
                  <c:v>0.11542054329451684</c:v>
                </c:pt>
                <c:pt idx="3962">
                  <c:v>0.11844071092006285</c:v>
                </c:pt>
                <c:pt idx="3963">
                  <c:v>0.12022826508589328</c:v>
                </c:pt>
                <c:pt idx="3964">
                  <c:v>0.11299610658854001</c:v>
                </c:pt>
                <c:pt idx="3965">
                  <c:v>0.11272983537342594</c:v>
                </c:pt>
                <c:pt idx="3966">
                  <c:v>0.11570927865201958</c:v>
                </c:pt>
                <c:pt idx="3967">
                  <c:v>0.11702383538379411</c:v>
                </c:pt>
                <c:pt idx="3968">
                  <c:v>0.1204140460460387</c:v>
                </c:pt>
                <c:pt idx="3969">
                  <c:v>0.12376449165699428</c:v>
                </c:pt>
                <c:pt idx="3970">
                  <c:v>0.12565490124808068</c:v>
                </c:pt>
                <c:pt idx="3971">
                  <c:v>0.12951318436216019</c:v>
                </c:pt>
                <c:pt idx="3972">
                  <c:v>0.13244360696148391</c:v>
                </c:pt>
                <c:pt idx="3973">
                  <c:v>0.13506012515037791</c:v>
                </c:pt>
                <c:pt idx="3974">
                  <c:v>0.13715332889821003</c:v>
                </c:pt>
                <c:pt idx="3975">
                  <c:v>0.14124695469859361</c:v>
                </c:pt>
                <c:pt idx="3976">
                  <c:v>0.1433793011827347</c:v>
                </c:pt>
                <c:pt idx="3977">
                  <c:v>0.14758110952583955</c:v>
                </c:pt>
                <c:pt idx="3978">
                  <c:v>0.15199642030807903</c:v>
                </c:pt>
                <c:pt idx="3979">
                  <c:v>0.15430658609507167</c:v>
                </c:pt>
                <c:pt idx="3980">
                  <c:v>0.15684654360626923</c:v>
                </c:pt>
                <c:pt idx="3981">
                  <c:v>0.16172242819552379</c:v>
                </c:pt>
                <c:pt idx="3982">
                  <c:v>0.16528778289865095</c:v>
                </c:pt>
                <c:pt idx="3983">
                  <c:v>0.16669120426232059</c:v>
                </c:pt>
                <c:pt idx="3984">
                  <c:v>0.17132440786372904</c:v>
                </c:pt>
                <c:pt idx="3985">
                  <c:v>0.17513676845993156</c:v>
                </c:pt>
                <c:pt idx="3986">
                  <c:v>0.17980616959941834</c:v>
                </c:pt>
                <c:pt idx="3987">
                  <c:v>0.17634561516236658</c:v>
                </c:pt>
                <c:pt idx="3988">
                  <c:v>0.16979878606285226</c:v>
                </c:pt>
                <c:pt idx="3989">
                  <c:v>0.17483956436275641</c:v>
                </c:pt>
                <c:pt idx="3990">
                  <c:v>0.17998036322581598</c:v>
                </c:pt>
                <c:pt idx="3991">
                  <c:v>0.18480557669068451</c:v>
                </c:pt>
                <c:pt idx="3992">
                  <c:v>0.16420047948585434</c:v>
                </c:pt>
                <c:pt idx="3993">
                  <c:v>0.16908325631606574</c:v>
                </c:pt>
                <c:pt idx="3994">
                  <c:v>0.17315484658897393</c:v>
                </c:pt>
                <c:pt idx="3995">
                  <c:v>0.17786531246124135</c:v>
                </c:pt>
                <c:pt idx="3996">
                  <c:v>0.18365555756224744</c:v>
                </c:pt>
                <c:pt idx="3997">
                  <c:v>0.16798545057267711</c:v>
                </c:pt>
                <c:pt idx="3998">
                  <c:v>0.16803761293654609</c:v>
                </c:pt>
                <c:pt idx="3999">
                  <c:v>0.15946044412732741</c:v>
                </c:pt>
                <c:pt idx="4000">
                  <c:v>0.16370064035175172</c:v>
                </c:pt>
                <c:pt idx="4001">
                  <c:v>0.16746079771793412</c:v>
                </c:pt>
                <c:pt idx="4002">
                  <c:v>0.17174906709280066</c:v>
                </c:pt>
                <c:pt idx="4003">
                  <c:v>0.17536465790517988</c:v>
                </c:pt>
                <c:pt idx="4004">
                  <c:v>0.17603397818889613</c:v>
                </c:pt>
                <c:pt idx="4005">
                  <c:v>0.17587350350071643</c:v>
                </c:pt>
                <c:pt idx="4006">
                  <c:v>0.17940533011243892</c:v>
                </c:pt>
                <c:pt idx="4007">
                  <c:v>0.17447063830422349</c:v>
                </c:pt>
                <c:pt idx="4008">
                  <c:v>0.17977643157802992</c:v>
                </c:pt>
                <c:pt idx="4009">
                  <c:v>0.18440552923575654</c:v>
                </c:pt>
                <c:pt idx="4010">
                  <c:v>0.19009965279961386</c:v>
                </c:pt>
                <c:pt idx="4011">
                  <c:v>0.1900627426587651</c:v>
                </c:pt>
                <c:pt idx="4012">
                  <c:v>0.18741480167331567</c:v>
                </c:pt>
                <c:pt idx="4013">
                  <c:v>0.17055744491704503</c:v>
                </c:pt>
                <c:pt idx="4014">
                  <c:v>0.1670981203720289</c:v>
                </c:pt>
                <c:pt idx="4015">
                  <c:v>0.1659169041859031</c:v>
                </c:pt>
                <c:pt idx="4016">
                  <c:v>0.16505489432594347</c:v>
                </c:pt>
                <c:pt idx="4017">
                  <c:v>0.16697285821015323</c:v>
                </c:pt>
                <c:pt idx="4018">
                  <c:v>0.16672944978359311</c:v>
                </c:pt>
                <c:pt idx="4019">
                  <c:v>0.16663822633320466</c:v>
                </c:pt>
                <c:pt idx="4020">
                  <c:v>0.14840540102741223</c:v>
                </c:pt>
                <c:pt idx="4021">
                  <c:v>0.15188555175815763</c:v>
                </c:pt>
                <c:pt idx="4022">
                  <c:v>0.15085021619307648</c:v>
                </c:pt>
                <c:pt idx="4023">
                  <c:v>0.15284969827558548</c:v>
                </c:pt>
                <c:pt idx="4024">
                  <c:v>0.15661593390562786</c:v>
                </c:pt>
                <c:pt idx="4025">
                  <c:v>0.15965187760552385</c:v>
                </c:pt>
                <c:pt idx="4026">
                  <c:v>0.16110305262074864</c:v>
                </c:pt>
                <c:pt idx="4027">
                  <c:v>0.15392287244972855</c:v>
                </c:pt>
                <c:pt idx="4028">
                  <c:v>0.15552572776874726</c:v>
                </c:pt>
                <c:pt idx="4029">
                  <c:v>0.16003211763035427</c:v>
                </c:pt>
                <c:pt idx="4030">
                  <c:v>0.16505179551933455</c:v>
                </c:pt>
                <c:pt idx="4031">
                  <c:v>0.16672552007084071</c:v>
                </c:pt>
                <c:pt idx="4032">
                  <c:v>0.17194398563371605</c:v>
                </c:pt>
                <c:pt idx="4033">
                  <c:v>0.1774911104817426</c:v>
                </c:pt>
                <c:pt idx="4034">
                  <c:v>0.16673113700041436</c:v>
                </c:pt>
                <c:pt idx="4035">
                  <c:v>0.16749814132059418</c:v>
                </c:pt>
                <c:pt idx="4036">
                  <c:v>0.12640119009245571</c:v>
                </c:pt>
                <c:pt idx="4037">
                  <c:v>0.12955909284644473</c:v>
                </c:pt>
                <c:pt idx="4038">
                  <c:v>0.1294011190814848</c:v>
                </c:pt>
                <c:pt idx="4039">
                  <c:v>0.13348988086605529</c:v>
                </c:pt>
                <c:pt idx="4040">
                  <c:v>0.13607427677414791</c:v>
                </c:pt>
                <c:pt idx="4041">
                  <c:v>0.13165423273828072</c:v>
                </c:pt>
                <c:pt idx="4042">
                  <c:v>0.13563065283982823</c:v>
                </c:pt>
                <c:pt idx="4043">
                  <c:v>0.11532341339463925</c:v>
                </c:pt>
                <c:pt idx="4044">
                  <c:v>0.11887404462250248</c:v>
                </c:pt>
                <c:pt idx="4045">
                  <c:v>0.11980191107806716</c:v>
                </c:pt>
                <c:pt idx="4046">
                  <c:v>0.11824376171881079</c:v>
                </c:pt>
                <c:pt idx="4047">
                  <c:v>0.11760341908037267</c:v>
                </c:pt>
                <c:pt idx="4048">
                  <c:v>0.12032337468926872</c:v>
                </c:pt>
                <c:pt idx="4049">
                  <c:v>0.11823181272757431</c:v>
                </c:pt>
                <c:pt idx="4050">
                  <c:v>0.12038298898682746</c:v>
                </c:pt>
                <c:pt idx="4051">
                  <c:v>0.12331347897969587</c:v>
                </c:pt>
                <c:pt idx="4052">
                  <c:v>0.12431843432251587</c:v>
                </c:pt>
                <c:pt idx="4053">
                  <c:v>0.12408386301969634</c:v>
                </c:pt>
                <c:pt idx="4054">
                  <c:v>0.12749584768038685</c:v>
                </c:pt>
                <c:pt idx="4055">
                  <c:v>0.13130153440920747</c:v>
                </c:pt>
                <c:pt idx="4056">
                  <c:v>0.12761010171501236</c:v>
                </c:pt>
                <c:pt idx="4057">
                  <c:v>0.12527168285813639</c:v>
                </c:pt>
                <c:pt idx="4058">
                  <c:v>0.1289387681097231</c:v>
                </c:pt>
                <c:pt idx="4059">
                  <c:v>0.13316497447067766</c:v>
                </c:pt>
                <c:pt idx="4060">
                  <c:v>0.13728302665786912</c:v>
                </c:pt>
                <c:pt idx="4061">
                  <c:v>0.14159736606222587</c:v>
                </c:pt>
                <c:pt idx="4062">
                  <c:v>0.14469328456039235</c:v>
                </c:pt>
                <c:pt idx="4063">
                  <c:v>0.14247067620863313</c:v>
                </c:pt>
                <c:pt idx="4064">
                  <c:v>0.14704557384629946</c:v>
                </c:pt>
                <c:pt idx="4065">
                  <c:v>0.14381181690861719</c:v>
                </c:pt>
                <c:pt idx="4066">
                  <c:v>0.14485646882335737</c:v>
                </c:pt>
                <c:pt idx="4067">
                  <c:v>0.14462590942967748</c:v>
                </c:pt>
                <c:pt idx="4068">
                  <c:v>0.14709102543032729</c:v>
                </c:pt>
                <c:pt idx="4069">
                  <c:v>0.13898570951021313</c:v>
                </c:pt>
                <c:pt idx="4070">
                  <c:v>0.14166180690519115</c:v>
                </c:pt>
                <c:pt idx="4071">
                  <c:v>0.14617682189018702</c:v>
                </c:pt>
                <c:pt idx="4072">
                  <c:v>0.14750537695874005</c:v>
                </c:pt>
                <c:pt idx="4073">
                  <c:v>0.15192844238048406</c:v>
                </c:pt>
                <c:pt idx="4074">
                  <c:v>0.14727576278864454</c:v>
                </c:pt>
                <c:pt idx="4075">
                  <c:v>0.14404490584783264</c:v>
                </c:pt>
                <c:pt idx="4076">
                  <c:v>0.14312330234730608</c:v>
                </c:pt>
                <c:pt idx="4077">
                  <c:v>0.13873416155795704</c:v>
                </c:pt>
                <c:pt idx="4078">
                  <c:v>0.12889501202095502</c:v>
                </c:pt>
                <c:pt idx="4079">
                  <c:v>0.12937054163252987</c:v>
                </c:pt>
                <c:pt idx="4080">
                  <c:v>0.13336168975397023</c:v>
                </c:pt>
                <c:pt idx="4081">
                  <c:v>0.13456521324725612</c:v>
                </c:pt>
                <c:pt idx="4082">
                  <c:v>0.13880115926046557</c:v>
                </c:pt>
                <c:pt idx="4083">
                  <c:v>0.14004746250113387</c:v>
                </c:pt>
                <c:pt idx="4084">
                  <c:v>0.14200898550419055</c:v>
                </c:pt>
                <c:pt idx="4085">
                  <c:v>0.14151446964133427</c:v>
                </c:pt>
                <c:pt idx="4086">
                  <c:v>0.14538382868792396</c:v>
                </c:pt>
                <c:pt idx="4087">
                  <c:v>0.14926274736265804</c:v>
                </c:pt>
                <c:pt idx="4088">
                  <c:v>0.15236432786840359</c:v>
                </c:pt>
                <c:pt idx="4089">
                  <c:v>0.15412965277923277</c:v>
                </c:pt>
                <c:pt idx="4090">
                  <c:v>0.15828280769041417</c:v>
                </c:pt>
                <c:pt idx="4091">
                  <c:v>0.16137146861887994</c:v>
                </c:pt>
                <c:pt idx="4092">
                  <c:v>0.16653244249200766</c:v>
                </c:pt>
                <c:pt idx="4093">
                  <c:v>0.16758560545840806</c:v>
                </c:pt>
                <c:pt idx="4094">
                  <c:v>0.16883716605229696</c:v>
                </c:pt>
                <c:pt idx="4095">
                  <c:v>0.16977408283157921</c:v>
                </c:pt>
                <c:pt idx="4096">
                  <c:v>0.17066091962814114</c:v>
                </c:pt>
                <c:pt idx="4097">
                  <c:v>0.17485764001644646</c:v>
                </c:pt>
                <c:pt idx="4098">
                  <c:v>0.17423062596066063</c:v>
                </c:pt>
                <c:pt idx="4099">
                  <c:v>0.17882122564475061</c:v>
                </c:pt>
                <c:pt idx="4100">
                  <c:v>0.18393142049242314</c:v>
                </c:pt>
                <c:pt idx="4101">
                  <c:v>0.17069126793602379</c:v>
                </c:pt>
                <c:pt idx="4102">
                  <c:v>0.16507810527042083</c:v>
                </c:pt>
                <c:pt idx="4103">
                  <c:v>0.16249699321379146</c:v>
                </c:pt>
                <c:pt idx="4104">
                  <c:v>0.16627143228808816</c:v>
                </c:pt>
                <c:pt idx="4105">
                  <c:v>0.17132678431528955</c:v>
                </c:pt>
                <c:pt idx="4106">
                  <c:v>0.17141554778057708</c:v>
                </c:pt>
                <c:pt idx="4107">
                  <c:v>0.17217638519305012</c:v>
                </c:pt>
                <c:pt idx="4108">
                  <c:v>0.17661373524644122</c:v>
                </c:pt>
                <c:pt idx="4109">
                  <c:v>0.17979487414729595</c:v>
                </c:pt>
                <c:pt idx="4110">
                  <c:v>0.1718019406562627</c:v>
                </c:pt>
                <c:pt idx="4111">
                  <c:v>0.17269413301613473</c:v>
                </c:pt>
                <c:pt idx="4112">
                  <c:v>0.15767493644290245</c:v>
                </c:pt>
                <c:pt idx="4113">
                  <c:v>0.16081137875732268</c:v>
                </c:pt>
                <c:pt idx="4114">
                  <c:v>0.16299573588094141</c:v>
                </c:pt>
                <c:pt idx="4115">
                  <c:v>0.16249552612955473</c:v>
                </c:pt>
                <c:pt idx="4116">
                  <c:v>0.16166245530842005</c:v>
                </c:pt>
                <c:pt idx="4117">
                  <c:v>0.16429368514326192</c:v>
                </c:pt>
                <c:pt idx="4118">
                  <c:v>0.16876639343533362</c:v>
                </c:pt>
                <c:pt idx="4119">
                  <c:v>0.16804821550652313</c:v>
                </c:pt>
                <c:pt idx="4120">
                  <c:v>0.16169501845254816</c:v>
                </c:pt>
                <c:pt idx="4121">
                  <c:v>0.12853649599106001</c:v>
                </c:pt>
                <c:pt idx="4122">
                  <c:v>0.12964524997070076</c:v>
                </c:pt>
                <c:pt idx="4123">
                  <c:v>0.12162833875310419</c:v>
                </c:pt>
                <c:pt idx="4124">
                  <c:v>0.12298819294029988</c:v>
                </c:pt>
                <c:pt idx="4125">
                  <c:v>0.12578053589517618</c:v>
                </c:pt>
                <c:pt idx="4126">
                  <c:v>0.1216879031153372</c:v>
                </c:pt>
                <c:pt idx="4127">
                  <c:v>0.12520120774929397</c:v>
                </c:pt>
                <c:pt idx="4128">
                  <c:v>0.12856041047159764</c:v>
                </c:pt>
                <c:pt idx="4129">
                  <c:v>0.12707794396789121</c:v>
                </c:pt>
                <c:pt idx="4130">
                  <c:v>0.12949099341002482</c:v>
                </c:pt>
                <c:pt idx="4131">
                  <c:v>0.13188744974581545</c:v>
                </c:pt>
                <c:pt idx="4132">
                  <c:v>0.13354632804197372</c:v>
                </c:pt>
                <c:pt idx="4133">
                  <c:v>0.13764892269193621</c:v>
                </c:pt>
                <c:pt idx="4134">
                  <c:v>0.14198323339373747</c:v>
                </c:pt>
                <c:pt idx="4135">
                  <c:v>0.1407450044822639</c:v>
                </c:pt>
                <c:pt idx="4136">
                  <c:v>0.14513400109454269</c:v>
                </c:pt>
                <c:pt idx="4137">
                  <c:v>0.14858828312963185</c:v>
                </c:pt>
                <c:pt idx="4138">
                  <c:v>0.15318657913510644</c:v>
                </c:pt>
                <c:pt idx="4139">
                  <c:v>0.15800091081592413</c:v>
                </c:pt>
                <c:pt idx="4140">
                  <c:v>0.16290160025649592</c:v>
                </c:pt>
                <c:pt idx="4141">
                  <c:v>0.1665843997865015</c:v>
                </c:pt>
                <c:pt idx="4142">
                  <c:v>0.17060251443018226</c:v>
                </c:pt>
                <c:pt idx="4143">
                  <c:v>0.17591582058950236</c:v>
                </c:pt>
                <c:pt idx="4144">
                  <c:v>0.18155699598173261</c:v>
                </c:pt>
                <c:pt idx="4145">
                  <c:v>0.18644406007769873</c:v>
                </c:pt>
                <c:pt idx="4146">
                  <c:v>0.19247861694528484</c:v>
                </c:pt>
                <c:pt idx="4147">
                  <c:v>0.18283595431937705</c:v>
                </c:pt>
                <c:pt idx="4148">
                  <c:v>0.18226080808346726</c:v>
                </c:pt>
                <c:pt idx="4149">
                  <c:v>0.1830382639961867</c:v>
                </c:pt>
                <c:pt idx="4150">
                  <c:v>0.16603491889545494</c:v>
                </c:pt>
                <c:pt idx="4151">
                  <c:v>0.16855714562689539</c:v>
                </c:pt>
                <c:pt idx="4152">
                  <c:v>0.16526894002448614</c:v>
                </c:pt>
                <c:pt idx="4153">
                  <c:v>0.1696040301317982</c:v>
                </c:pt>
                <c:pt idx="4154">
                  <c:v>0.16350707297722855</c:v>
                </c:pt>
                <c:pt idx="4155">
                  <c:v>0.16085484930302424</c:v>
                </c:pt>
                <c:pt idx="4156">
                  <c:v>0.16589619610719439</c:v>
                </c:pt>
                <c:pt idx="4157">
                  <c:v>0.17103691158272905</c:v>
                </c:pt>
                <c:pt idx="4158">
                  <c:v>0.17223171484992314</c:v>
                </c:pt>
                <c:pt idx="4159">
                  <c:v>0.1717241255178848</c:v>
                </c:pt>
                <c:pt idx="4160">
                  <c:v>0.16220070914151333</c:v>
                </c:pt>
                <c:pt idx="4161">
                  <c:v>0.16708541909822941</c:v>
                </c:pt>
                <c:pt idx="4162">
                  <c:v>0.1497171173788315</c:v>
                </c:pt>
                <c:pt idx="4163">
                  <c:v>0.14809531948787683</c:v>
                </c:pt>
                <c:pt idx="4164">
                  <c:v>0.14683253368851565</c:v>
                </c:pt>
                <c:pt idx="4165">
                  <c:v>0.14959177439447027</c:v>
                </c:pt>
                <c:pt idx="4166">
                  <c:v>0.15422044391495962</c:v>
                </c:pt>
                <c:pt idx="4167">
                  <c:v>0.15685189988821127</c:v>
                </c:pt>
                <c:pt idx="4168">
                  <c:v>0.1456065294860068</c:v>
                </c:pt>
                <c:pt idx="4169">
                  <c:v>0.14765460922838017</c:v>
                </c:pt>
                <c:pt idx="4170">
                  <c:v>0.15185249070322823</c:v>
                </c:pt>
                <c:pt idx="4171">
                  <c:v>0.15605649458952314</c:v>
                </c:pt>
                <c:pt idx="4172">
                  <c:v>0.15459007788454707</c:v>
                </c:pt>
                <c:pt idx="4173">
                  <c:v>0.15796750839778353</c:v>
                </c:pt>
                <c:pt idx="4174">
                  <c:v>0.15679862141186263</c:v>
                </c:pt>
                <c:pt idx="4175">
                  <c:v>0.16084023622444912</c:v>
                </c:pt>
                <c:pt idx="4176">
                  <c:v>0.16556992782776173</c:v>
                </c:pt>
                <c:pt idx="4177">
                  <c:v>0.16088265035665833</c:v>
                </c:pt>
                <c:pt idx="4178">
                  <c:v>0.16136648553891134</c:v>
                </c:pt>
                <c:pt idx="4179">
                  <c:v>0.15838977301251853</c:v>
                </c:pt>
                <c:pt idx="4180">
                  <c:v>0.16089326188636685</c:v>
                </c:pt>
                <c:pt idx="4181">
                  <c:v>0.16333473355559491</c:v>
                </c:pt>
                <c:pt idx="4182">
                  <c:v>0.16781108911671755</c:v>
                </c:pt>
                <c:pt idx="4183">
                  <c:v>0.16898536381551113</c:v>
                </c:pt>
                <c:pt idx="4184">
                  <c:v>0.17427783428231289</c:v>
                </c:pt>
                <c:pt idx="4185">
                  <c:v>0.17922950353385705</c:v>
                </c:pt>
                <c:pt idx="4186">
                  <c:v>0.18470403115088402</c:v>
                </c:pt>
                <c:pt idx="4187">
                  <c:v>0.18297795884782245</c:v>
                </c:pt>
                <c:pt idx="4188">
                  <c:v>0.18724932871613933</c:v>
                </c:pt>
                <c:pt idx="4189">
                  <c:v>0.19313204832099234</c:v>
                </c:pt>
                <c:pt idx="4190">
                  <c:v>0.19140015229933421</c:v>
                </c:pt>
                <c:pt idx="4191">
                  <c:v>0.1909950537275619</c:v>
                </c:pt>
                <c:pt idx="4192">
                  <c:v>0.19685466750311037</c:v>
                </c:pt>
                <c:pt idx="4193">
                  <c:v>0.20306317871026286</c:v>
                </c:pt>
                <c:pt idx="4194">
                  <c:v>0.20945606294716895</c:v>
                </c:pt>
                <c:pt idx="4195">
                  <c:v>0.2161817535649242</c:v>
                </c:pt>
                <c:pt idx="4196">
                  <c:v>0.21520063396837893</c:v>
                </c:pt>
                <c:pt idx="4197">
                  <c:v>0.20097513319783583</c:v>
                </c:pt>
                <c:pt idx="4198">
                  <c:v>0.20712740859776771</c:v>
                </c:pt>
                <c:pt idx="4199">
                  <c:v>0.21173385690948818</c:v>
                </c:pt>
                <c:pt idx="4200">
                  <c:v>0.21524439775693452</c:v>
                </c:pt>
                <c:pt idx="4201">
                  <c:v>0.21695724738692354</c:v>
                </c:pt>
                <c:pt idx="4202">
                  <c:v>0.22082198267271444</c:v>
                </c:pt>
                <c:pt idx="4203">
                  <c:v>0.22078864865534037</c:v>
                </c:pt>
                <c:pt idx="4204">
                  <c:v>0.22379488654557622</c:v>
                </c:pt>
                <c:pt idx="4205">
                  <c:v>0.22912101647777156</c:v>
                </c:pt>
                <c:pt idx="4206">
                  <c:v>0.22244745441861738</c:v>
                </c:pt>
                <c:pt idx="4207">
                  <c:v>0.21418280098465214</c:v>
                </c:pt>
                <c:pt idx="4208">
                  <c:v>0.21926977879644882</c:v>
                </c:pt>
                <c:pt idx="4209">
                  <c:v>0.22517446796898821</c:v>
                </c:pt>
                <c:pt idx="4210">
                  <c:v>0.23195823342072316</c:v>
                </c:pt>
                <c:pt idx="4211">
                  <c:v>0.22964339823753604</c:v>
                </c:pt>
                <c:pt idx="4212">
                  <c:v>0.21812609770805949</c:v>
                </c:pt>
                <c:pt idx="4213">
                  <c:v>0.22485103610014545</c:v>
                </c:pt>
                <c:pt idx="4214">
                  <c:v>0.22823681793672387</c:v>
                </c:pt>
                <c:pt idx="4215">
                  <c:v>0.23210004507597828</c:v>
                </c:pt>
                <c:pt idx="4216">
                  <c:v>0.23932841235237012</c:v>
                </c:pt>
                <c:pt idx="4217">
                  <c:v>0.24464944684397827</c:v>
                </c:pt>
                <c:pt idx="4218">
                  <c:v>0.22422744770967834</c:v>
                </c:pt>
                <c:pt idx="4219">
                  <c:v>0.22822493000819055</c:v>
                </c:pt>
                <c:pt idx="4220">
                  <c:v>0.23120533166728685</c:v>
                </c:pt>
                <c:pt idx="4221">
                  <c:v>0.23244940322406468</c:v>
                </c:pt>
                <c:pt idx="4222">
                  <c:v>0.23738935229100963</c:v>
                </c:pt>
                <c:pt idx="4223">
                  <c:v>0.2419208231683066</c:v>
                </c:pt>
                <c:pt idx="4224">
                  <c:v>0.22460680426249843</c:v>
                </c:pt>
                <c:pt idx="4225">
                  <c:v>0.22587523901016174</c:v>
                </c:pt>
                <c:pt idx="4226">
                  <c:v>0.23173860589008877</c:v>
                </c:pt>
                <c:pt idx="4227">
                  <c:v>0.23470940457290479</c:v>
                </c:pt>
                <c:pt idx="4228">
                  <c:v>0.23338255998464999</c:v>
                </c:pt>
                <c:pt idx="4229">
                  <c:v>0.23392629478793092</c:v>
                </c:pt>
                <c:pt idx="4230">
                  <c:v>0.24111061878114651</c:v>
                </c:pt>
                <c:pt idx="4231">
                  <c:v>0.24649009532571461</c:v>
                </c:pt>
                <c:pt idx="4232">
                  <c:v>0.25432189805275868</c:v>
                </c:pt>
                <c:pt idx="4233">
                  <c:v>0.25754122251068201</c:v>
                </c:pt>
                <c:pt idx="4234">
                  <c:v>0.26039658955263667</c:v>
                </c:pt>
                <c:pt idx="4235">
                  <c:v>0.26798280524581358</c:v>
                </c:pt>
                <c:pt idx="4236">
                  <c:v>0.27641379964432505</c:v>
                </c:pt>
                <c:pt idx="4237">
                  <c:v>0.28443233272187313</c:v>
                </c:pt>
                <c:pt idx="4238">
                  <c:v>0.27976392895345548</c:v>
                </c:pt>
                <c:pt idx="4239">
                  <c:v>0.28777810108871726</c:v>
                </c:pt>
                <c:pt idx="4240">
                  <c:v>0.29689144534274425</c:v>
                </c:pt>
                <c:pt idx="4241">
                  <c:v>0.2919675367551281</c:v>
                </c:pt>
                <c:pt idx="4242">
                  <c:v>0.29939576751519748</c:v>
                </c:pt>
                <c:pt idx="4243">
                  <c:v>0.29741181934963062</c:v>
                </c:pt>
                <c:pt idx="4244">
                  <c:v>0.30397653452462409</c:v>
                </c:pt>
                <c:pt idx="4245">
                  <c:v>0.31247333119913534</c:v>
                </c:pt>
                <c:pt idx="4246">
                  <c:v>0.31670822345766819</c:v>
                </c:pt>
                <c:pt idx="4247">
                  <c:v>0.32307162380328902</c:v>
                </c:pt>
                <c:pt idx="4248">
                  <c:v>0.32871312794890017</c:v>
                </c:pt>
                <c:pt idx="4249">
                  <c:v>0.33828254292404247</c:v>
                </c:pt>
                <c:pt idx="4250">
                  <c:v>0.3291394638588393</c:v>
                </c:pt>
                <c:pt idx="4251">
                  <c:v>0.33396801342253091</c:v>
                </c:pt>
                <c:pt idx="4252">
                  <c:v>0.17143287079687064</c:v>
                </c:pt>
                <c:pt idx="4253">
                  <c:v>0.17061172491650359</c:v>
                </c:pt>
                <c:pt idx="4254">
                  <c:v>0.16999544317672402</c:v>
                </c:pt>
                <c:pt idx="4255">
                  <c:v>0.17452702811966309</c:v>
                </c:pt>
                <c:pt idx="4256">
                  <c:v>0.16462416673061983</c:v>
                </c:pt>
                <c:pt idx="4257">
                  <c:v>0.16994511337531826</c:v>
                </c:pt>
                <c:pt idx="4258">
                  <c:v>0.1620942123359532</c:v>
                </c:pt>
                <c:pt idx="4259">
                  <c:v>0.16682132244245895</c:v>
                </c:pt>
                <c:pt idx="4260">
                  <c:v>0.16993738577641004</c:v>
                </c:pt>
                <c:pt idx="4261">
                  <c:v>0.17213121919894761</c:v>
                </c:pt>
                <c:pt idx="4262">
                  <c:v>0.17748264745053249</c:v>
                </c:pt>
                <c:pt idx="4263">
                  <c:v>0.18119083779689943</c:v>
                </c:pt>
                <c:pt idx="4264">
                  <c:v>0.1831911383368604</c:v>
                </c:pt>
                <c:pt idx="4265">
                  <c:v>0.18007561757584054</c:v>
                </c:pt>
                <c:pt idx="4266">
                  <c:v>0.18546554052288933</c:v>
                </c:pt>
                <c:pt idx="4267">
                  <c:v>0.17918713407573444</c:v>
                </c:pt>
                <c:pt idx="4268">
                  <c:v>0.18485101239141816</c:v>
                </c:pt>
                <c:pt idx="4269">
                  <c:v>0.19024117299568685</c:v>
                </c:pt>
                <c:pt idx="4270">
                  <c:v>0.19406540062596803</c:v>
                </c:pt>
                <c:pt idx="4271">
                  <c:v>0.20011222639115694</c:v>
                </c:pt>
                <c:pt idx="4272">
                  <c:v>0.18309863270723933</c:v>
                </c:pt>
                <c:pt idx="4273">
                  <c:v>0.18873922543181432</c:v>
                </c:pt>
                <c:pt idx="4274">
                  <c:v>0.19017826202493818</c:v>
                </c:pt>
                <c:pt idx="4275">
                  <c:v>0.19578457874043947</c:v>
                </c:pt>
                <c:pt idx="4276">
                  <c:v>0.20116980989667724</c:v>
                </c:pt>
                <c:pt idx="4277">
                  <c:v>0.20694687610713519</c:v>
                </c:pt>
                <c:pt idx="4278">
                  <c:v>0.21353983975371332</c:v>
                </c:pt>
                <c:pt idx="4279">
                  <c:v>0.21860954562982743</c:v>
                </c:pt>
                <c:pt idx="4280">
                  <c:v>0.2248985237287226</c:v>
                </c:pt>
                <c:pt idx="4281">
                  <c:v>0.22629990125033694</c:v>
                </c:pt>
                <c:pt idx="4282">
                  <c:v>0.22164548973656201</c:v>
                </c:pt>
                <c:pt idx="4283">
                  <c:v>0.22779158666083166</c:v>
                </c:pt>
                <c:pt idx="4284">
                  <c:v>0.23280940420543839</c:v>
                </c:pt>
                <c:pt idx="4285">
                  <c:v>0.23795529182335967</c:v>
                </c:pt>
                <c:pt idx="4286">
                  <c:v>0.24332530615363424</c:v>
                </c:pt>
                <c:pt idx="4287">
                  <c:v>0.24254915812154665</c:v>
                </c:pt>
                <c:pt idx="4288">
                  <c:v>0.23572923278559529</c:v>
                </c:pt>
                <c:pt idx="4289">
                  <c:v>0.23859414380907637</c:v>
                </c:pt>
                <c:pt idx="4290">
                  <c:v>0.24620212139820025</c:v>
                </c:pt>
                <c:pt idx="4291">
                  <c:v>0.2521687691940519</c:v>
                </c:pt>
                <c:pt idx="4292">
                  <c:v>0.24244521287816762</c:v>
                </c:pt>
                <c:pt idx="4293">
                  <c:v>0.24752588077424467</c:v>
                </c:pt>
                <c:pt idx="4294">
                  <c:v>0.25542604326572099</c:v>
                </c:pt>
                <c:pt idx="4295">
                  <c:v>0.25984595828666035</c:v>
                </c:pt>
                <c:pt idx="4296">
                  <c:v>0.26763159737700692</c:v>
                </c:pt>
                <c:pt idx="4297">
                  <c:v>0.25626959821655565</c:v>
                </c:pt>
                <c:pt idx="4298">
                  <c:v>0.25330242394389596</c:v>
                </c:pt>
                <c:pt idx="4299">
                  <c:v>0.26103904798841787</c:v>
                </c:pt>
                <c:pt idx="4300">
                  <c:v>0.26357369888890225</c:v>
                </c:pt>
                <c:pt idx="4301">
                  <c:v>0.26792898349957894</c:v>
                </c:pt>
                <c:pt idx="4302">
                  <c:v>0.27657004408843394</c:v>
                </c:pt>
                <c:pt idx="4303">
                  <c:v>0.27812605132701718</c:v>
                </c:pt>
                <c:pt idx="4304">
                  <c:v>0.28200940585823497</c:v>
                </c:pt>
                <c:pt idx="4305">
                  <c:v>0.29073435291439803</c:v>
                </c:pt>
                <c:pt idx="4306">
                  <c:v>0.29815779273927612</c:v>
                </c:pt>
                <c:pt idx="4307">
                  <c:v>0.30715819317840098</c:v>
                </c:pt>
                <c:pt idx="4308">
                  <c:v>0.30795628522272217</c:v>
                </c:pt>
                <c:pt idx="4309">
                  <c:v>0.21681912144980159</c:v>
                </c:pt>
                <c:pt idx="4310">
                  <c:v>0.22086958722503344</c:v>
                </c:pt>
                <c:pt idx="4311">
                  <c:v>0.22666773708624627</c:v>
                </c:pt>
                <c:pt idx="4312">
                  <c:v>0.22720717799031317</c:v>
                </c:pt>
                <c:pt idx="4313">
                  <c:v>0.23413713839182398</c:v>
                </c:pt>
                <c:pt idx="4314">
                  <c:v>0.24130773218506657</c:v>
                </c:pt>
                <c:pt idx="4315">
                  <c:v>0.24398268172743187</c:v>
                </c:pt>
                <c:pt idx="4316">
                  <c:v>0.25045028677130077</c:v>
                </c:pt>
                <c:pt idx="4317">
                  <c:v>0.25514969279011945</c:v>
                </c:pt>
                <c:pt idx="4318">
                  <c:v>0.24812112976303796</c:v>
                </c:pt>
                <c:pt idx="4319">
                  <c:v>0.25136755823501322</c:v>
                </c:pt>
                <c:pt idx="4320">
                  <c:v>0.25572059955833926</c:v>
                </c:pt>
                <c:pt idx="4321">
                  <c:v>0.23532170824685625</c:v>
                </c:pt>
                <c:pt idx="4322">
                  <c:v>0.24310585386173952</c:v>
                </c:pt>
                <c:pt idx="4323">
                  <c:v>0.23680006726561623</c:v>
                </c:pt>
                <c:pt idx="4324">
                  <c:v>0.24359746495101364</c:v>
                </c:pt>
                <c:pt idx="4325">
                  <c:v>0.23486483770092972</c:v>
                </c:pt>
                <c:pt idx="4326">
                  <c:v>0.24024863639308755</c:v>
                </c:pt>
                <c:pt idx="4327">
                  <c:v>0.24782039706115341</c:v>
                </c:pt>
                <c:pt idx="4328">
                  <c:v>0.24853584555335489</c:v>
                </c:pt>
                <c:pt idx="4329">
                  <c:v>0.25445524746445919</c:v>
                </c:pt>
                <c:pt idx="4330">
                  <c:v>0.24528763865986147</c:v>
                </c:pt>
                <c:pt idx="4331">
                  <c:v>0.2276938611173292</c:v>
                </c:pt>
                <c:pt idx="4332">
                  <c:v>0.23461037650396674</c:v>
                </c:pt>
                <c:pt idx="4333">
                  <c:v>0.21589228746990236</c:v>
                </c:pt>
                <c:pt idx="4334">
                  <c:v>0.22188563191322272</c:v>
                </c:pt>
                <c:pt idx="4335">
                  <c:v>0.22862498826151295</c:v>
                </c:pt>
                <c:pt idx="4336">
                  <c:v>0.19061820076055938</c:v>
                </c:pt>
                <c:pt idx="4337">
                  <c:v>0.19270950513195365</c:v>
                </c:pt>
                <c:pt idx="4338">
                  <c:v>0.19696223262501261</c:v>
                </c:pt>
                <c:pt idx="4339">
                  <c:v>0.20199248355558017</c:v>
                </c:pt>
                <c:pt idx="4340">
                  <c:v>0.20704537053426514</c:v>
                </c:pt>
                <c:pt idx="4341">
                  <c:v>0.20565683738503612</c:v>
                </c:pt>
                <c:pt idx="4342">
                  <c:v>0.19957058107897002</c:v>
                </c:pt>
                <c:pt idx="4343">
                  <c:v>0.20567228683195526</c:v>
                </c:pt>
                <c:pt idx="4344">
                  <c:v>0.21184495194518835</c:v>
                </c:pt>
                <c:pt idx="4345">
                  <c:v>0.20679691614119811</c:v>
                </c:pt>
                <c:pt idx="4346">
                  <c:v>0.20559251213989016</c:v>
                </c:pt>
                <c:pt idx="4347">
                  <c:v>0.208292530202104</c:v>
                </c:pt>
                <c:pt idx="4348">
                  <c:v>0.21466949351947173</c:v>
                </c:pt>
                <c:pt idx="4349">
                  <c:v>0.21813751464515257</c:v>
                </c:pt>
                <c:pt idx="4350">
                  <c:v>0.22387600015901832</c:v>
                </c:pt>
                <c:pt idx="4351">
                  <c:v>0.21415337491362849</c:v>
                </c:pt>
                <c:pt idx="4352">
                  <c:v>0.22087653218411246</c:v>
                </c:pt>
                <c:pt idx="4353">
                  <c:v>0.22774960114548407</c:v>
                </c:pt>
                <c:pt idx="4354">
                  <c:v>0.23353335940611614</c:v>
                </c:pt>
                <c:pt idx="4355">
                  <c:v>0.23949387383121651</c:v>
                </c:pt>
                <c:pt idx="4356">
                  <c:v>0.24626387092690585</c:v>
                </c:pt>
                <c:pt idx="4357">
                  <c:v>0.25311481302494926</c:v>
                </c:pt>
                <c:pt idx="4358">
                  <c:v>0.25847294623433381</c:v>
                </c:pt>
                <c:pt idx="4359">
                  <c:v>0.2643354250044791</c:v>
                </c:pt>
                <c:pt idx="4360">
                  <c:v>0.27272568646783824</c:v>
                </c:pt>
                <c:pt idx="4361">
                  <c:v>0.28084639163974728</c:v>
                </c:pt>
                <c:pt idx="4362">
                  <c:v>0.2889737015149948</c:v>
                </c:pt>
                <c:pt idx="4363">
                  <c:v>0.28922509037285443</c:v>
                </c:pt>
                <c:pt idx="4364">
                  <c:v>0.26306228958332084</c:v>
                </c:pt>
                <c:pt idx="4365">
                  <c:v>0.2657770576008705</c:v>
                </c:pt>
                <c:pt idx="4366">
                  <c:v>0.27393981384762101</c:v>
                </c:pt>
                <c:pt idx="4367">
                  <c:v>0.27874659006138669</c:v>
                </c:pt>
                <c:pt idx="4368">
                  <c:v>0.28355352324616906</c:v>
                </c:pt>
                <c:pt idx="4369">
                  <c:v>0.28866086593430262</c:v>
                </c:pt>
                <c:pt idx="4370">
                  <c:v>0.29700592052820884</c:v>
                </c:pt>
                <c:pt idx="4371">
                  <c:v>0.29275732437702412</c:v>
                </c:pt>
                <c:pt idx="4372">
                  <c:v>0.29028550811279347</c:v>
                </c:pt>
                <c:pt idx="4373">
                  <c:v>0.2986577124317909</c:v>
                </c:pt>
                <c:pt idx="4374">
                  <c:v>0.27046153060810768</c:v>
                </c:pt>
                <c:pt idx="4375">
                  <c:v>0.27212941530510043</c:v>
                </c:pt>
                <c:pt idx="4376">
                  <c:v>0.2806625760085884</c:v>
                </c:pt>
                <c:pt idx="4377">
                  <c:v>0.28952019545448804</c:v>
                </c:pt>
                <c:pt idx="4378">
                  <c:v>0.29648115129430658</c:v>
                </c:pt>
                <c:pt idx="4379">
                  <c:v>0.30441274941183022</c:v>
                </c:pt>
                <c:pt idx="4380">
                  <c:v>0.30531495547386994</c:v>
                </c:pt>
                <c:pt idx="4381">
                  <c:v>0.31236570717177509</c:v>
                </c:pt>
                <c:pt idx="4382">
                  <c:v>0.29994425122426688</c:v>
                </c:pt>
                <c:pt idx="4383">
                  <c:v>0.30790745254076562</c:v>
                </c:pt>
                <c:pt idx="4384">
                  <c:v>0.31765963940676306</c:v>
                </c:pt>
                <c:pt idx="4385">
                  <c:v>0.32799818026655225</c:v>
                </c:pt>
                <c:pt idx="4386">
                  <c:v>0.32691243585643032</c:v>
                </c:pt>
                <c:pt idx="4387">
                  <c:v>0.3367677391282774</c:v>
                </c:pt>
                <c:pt idx="4388">
                  <c:v>0.34064950537813871</c:v>
                </c:pt>
                <c:pt idx="4389">
                  <c:v>0.3507746175305303</c:v>
                </c:pt>
                <c:pt idx="4390">
                  <c:v>0.36232439153607149</c:v>
                </c:pt>
                <c:pt idx="4391">
                  <c:v>0.36217117659757803</c:v>
                </c:pt>
                <c:pt idx="4392">
                  <c:v>0.33503408385742856</c:v>
                </c:pt>
                <c:pt idx="4393">
                  <c:v>0.33802542762493265</c:v>
                </c:pt>
                <c:pt idx="4394">
                  <c:v>0.34055414612308549</c:v>
                </c:pt>
                <c:pt idx="4395">
                  <c:v>0.35071863866914138</c:v>
                </c:pt>
                <c:pt idx="4396">
                  <c:v>0.36044835591421237</c:v>
                </c:pt>
                <c:pt idx="4397">
                  <c:v>0.37170623751093229</c:v>
                </c:pt>
                <c:pt idx="4398">
                  <c:v>0.38198190669905813</c:v>
                </c:pt>
                <c:pt idx="4399">
                  <c:v>0.38886784601829627</c:v>
                </c:pt>
                <c:pt idx="4400">
                  <c:v>0.39331505852805665</c:v>
                </c:pt>
                <c:pt idx="4401">
                  <c:v>0.40522347371343898</c:v>
                </c:pt>
                <c:pt idx="4402">
                  <c:v>0.41540281256834888</c:v>
                </c:pt>
                <c:pt idx="4403">
                  <c:v>0.42303947257770658</c:v>
                </c:pt>
                <c:pt idx="4404">
                  <c:v>0.43597962730658157</c:v>
                </c:pt>
                <c:pt idx="4405">
                  <c:v>0.44978724868879333</c:v>
                </c:pt>
                <c:pt idx="4406">
                  <c:v>0.46321580510032395</c:v>
                </c:pt>
                <c:pt idx="4407">
                  <c:v>0.46324803240729551</c:v>
                </c:pt>
                <c:pt idx="4408">
                  <c:v>0.47747946352350895</c:v>
                </c:pt>
                <c:pt idx="4409">
                  <c:v>0.49276883554901241</c:v>
                </c:pt>
                <c:pt idx="4410">
                  <c:v>0.50650353177008312</c:v>
                </c:pt>
                <c:pt idx="4411">
                  <c:v>0.52173184252650018</c:v>
                </c:pt>
                <c:pt idx="4412">
                  <c:v>0.5366089446490776</c:v>
                </c:pt>
                <c:pt idx="4413">
                  <c:v>0.55045988608531393</c:v>
                </c:pt>
                <c:pt idx="4414">
                  <c:v>0.56741732044188919</c:v>
                </c:pt>
                <c:pt idx="4415">
                  <c:v>0.58619613971223905</c:v>
                </c:pt>
                <c:pt idx="4416">
                  <c:v>0.59368721049756767</c:v>
                </c:pt>
                <c:pt idx="4417">
                  <c:v>0.6030444968458949</c:v>
                </c:pt>
                <c:pt idx="4418">
                  <c:v>0.62061767675695245</c:v>
                </c:pt>
                <c:pt idx="4419">
                  <c:v>0.64066835576629788</c:v>
                </c:pt>
                <c:pt idx="4420">
                  <c:v>0.64979015185912381</c:v>
                </c:pt>
                <c:pt idx="4421">
                  <c:v>0.65065579580134592</c:v>
                </c:pt>
                <c:pt idx="4422">
                  <c:v>0.67199982084324217</c:v>
                </c:pt>
                <c:pt idx="4423">
                  <c:v>0.68244226248208895</c:v>
                </c:pt>
                <c:pt idx="4424">
                  <c:v>0.69383085894396912</c:v>
                </c:pt>
                <c:pt idx="4425">
                  <c:v>0.69653490433889809</c:v>
                </c:pt>
                <c:pt idx="4426">
                  <c:v>0.70855256595628158</c:v>
                </c:pt>
                <c:pt idx="4427">
                  <c:v>0.69500127642937026</c:v>
                </c:pt>
                <c:pt idx="4428">
                  <c:v>0.71882625797209765</c:v>
                </c:pt>
                <c:pt idx="4429">
                  <c:v>0.71526142372795543</c:v>
                </c:pt>
                <c:pt idx="4430">
                  <c:v>0.72659989692893567</c:v>
                </c:pt>
                <c:pt idx="4431">
                  <c:v>0.69567850391810326</c:v>
                </c:pt>
                <c:pt idx="4432">
                  <c:v>0.63837162800456504</c:v>
                </c:pt>
                <c:pt idx="4433">
                  <c:v>0.65181871113898571</c:v>
                </c:pt>
                <c:pt idx="4434">
                  <c:v>0.64907053878510779</c:v>
                </c:pt>
                <c:pt idx="4435">
                  <c:v>0.6528316073401591</c:v>
                </c:pt>
                <c:pt idx="4436">
                  <c:v>0.6728615695157345</c:v>
                </c:pt>
                <c:pt idx="4437">
                  <c:v>0.68925522806405604</c:v>
                </c:pt>
                <c:pt idx="4438">
                  <c:v>0.46196311822899028</c:v>
                </c:pt>
                <c:pt idx="4439">
                  <c:v>0.47793433603132096</c:v>
                </c:pt>
                <c:pt idx="4440">
                  <c:v>0.43974141417239021</c:v>
                </c:pt>
                <c:pt idx="4441">
                  <c:v>0.43233252135229294</c:v>
                </c:pt>
                <c:pt idx="4442">
                  <c:v>0.22097024582246605</c:v>
                </c:pt>
                <c:pt idx="4443">
                  <c:v>0.22242093930786661</c:v>
                </c:pt>
                <c:pt idx="4444">
                  <c:v>0.22824706686592172</c:v>
                </c:pt>
                <c:pt idx="4445">
                  <c:v>0.23445667512675539</c:v>
                </c:pt>
                <c:pt idx="4446">
                  <c:v>0.23316552571729954</c:v>
                </c:pt>
                <c:pt idx="4447">
                  <c:v>0.23746911257235692</c:v>
                </c:pt>
                <c:pt idx="4448">
                  <c:v>0.2371928756180765</c:v>
                </c:pt>
                <c:pt idx="4449">
                  <c:v>0.2426224136231892</c:v>
                </c:pt>
                <c:pt idx="4450">
                  <c:v>0.2503494466124202</c:v>
                </c:pt>
                <c:pt idx="4451">
                  <c:v>0.24712917689676078</c:v>
                </c:pt>
                <c:pt idx="4452">
                  <c:v>0.25411754221675886</c:v>
                </c:pt>
                <c:pt idx="4453">
                  <c:v>0.26184779272449721</c:v>
                </c:pt>
                <c:pt idx="4454">
                  <c:v>0.26982924168954214</c:v>
                </c:pt>
                <c:pt idx="4455">
                  <c:v>0.27334171767860982</c:v>
                </c:pt>
                <c:pt idx="4456">
                  <c:v>0.28076970965163595</c:v>
                </c:pt>
                <c:pt idx="4457">
                  <c:v>0.28829465348353195</c:v>
                </c:pt>
                <c:pt idx="4458">
                  <c:v>0.28721600957051918</c:v>
                </c:pt>
                <c:pt idx="4459">
                  <c:v>0.28426570685275487</c:v>
                </c:pt>
                <c:pt idx="4460">
                  <c:v>0.28322924421016749</c:v>
                </c:pt>
                <c:pt idx="4461">
                  <c:v>0.28829377053437028</c:v>
                </c:pt>
                <c:pt idx="4462">
                  <c:v>0.29759444915087513</c:v>
                </c:pt>
                <c:pt idx="4463">
                  <c:v>0.30447363306999309</c:v>
                </c:pt>
                <c:pt idx="4464">
                  <c:v>0.31317767679506453</c:v>
                </c:pt>
                <c:pt idx="4465">
                  <c:v>0.32023698180165522</c:v>
                </c:pt>
                <c:pt idx="4466">
                  <c:v>0.32659219588720112</c:v>
                </c:pt>
                <c:pt idx="4467">
                  <c:v>0.32252789021571099</c:v>
                </c:pt>
                <c:pt idx="4468">
                  <c:v>0.32956661002143867</c:v>
                </c:pt>
                <c:pt idx="4469">
                  <c:v>0.33219350276543325</c:v>
                </c:pt>
                <c:pt idx="4470">
                  <c:v>0.32039040165284438</c:v>
                </c:pt>
                <c:pt idx="4471">
                  <c:v>0.32882517216828944</c:v>
                </c:pt>
                <c:pt idx="4472">
                  <c:v>0.33860350608044981</c:v>
                </c:pt>
                <c:pt idx="4473">
                  <c:v>0.34808033170193681</c:v>
                </c:pt>
                <c:pt idx="4474">
                  <c:v>0.35929765871882846</c:v>
                </c:pt>
                <c:pt idx="4475">
                  <c:v>0.35613899375865393</c:v>
                </c:pt>
                <c:pt idx="4476">
                  <c:v>0.36686000136231617</c:v>
                </c:pt>
                <c:pt idx="4477">
                  <c:v>0.37642538985810348</c:v>
                </c:pt>
                <c:pt idx="4478">
                  <c:v>0.36944973122651159</c:v>
                </c:pt>
                <c:pt idx="4479">
                  <c:v>0.37494266897425721</c:v>
                </c:pt>
                <c:pt idx="4480">
                  <c:v>0.33555970298400789</c:v>
                </c:pt>
                <c:pt idx="4481">
                  <c:v>0.33915577241657102</c:v>
                </c:pt>
                <c:pt idx="4482">
                  <c:v>0.34669968025316594</c:v>
                </c:pt>
                <c:pt idx="4483">
                  <c:v>0.35719988897510607</c:v>
                </c:pt>
                <c:pt idx="4484">
                  <c:v>0.36339071233513587</c:v>
                </c:pt>
                <c:pt idx="4485">
                  <c:v>0.34540482878116963</c:v>
                </c:pt>
                <c:pt idx="4486">
                  <c:v>0.35395272417322476</c:v>
                </c:pt>
                <c:pt idx="4487">
                  <c:v>0.35941973918516495</c:v>
                </c:pt>
                <c:pt idx="4488">
                  <c:v>0.34873046214896775</c:v>
                </c:pt>
                <c:pt idx="4489">
                  <c:v>0.30952620707425538</c:v>
                </c:pt>
                <c:pt idx="4490">
                  <c:v>0.31866354614663761</c:v>
                </c:pt>
                <c:pt idx="4491">
                  <c:v>0.32667238679985566</c:v>
                </c:pt>
                <c:pt idx="4492">
                  <c:v>0.33717322289628832</c:v>
                </c:pt>
                <c:pt idx="4493">
                  <c:v>0.34456659166619635</c:v>
                </c:pt>
                <c:pt idx="4494">
                  <c:v>0.35547552447584796</c:v>
                </c:pt>
                <c:pt idx="4495">
                  <c:v>0.36560022769420997</c:v>
                </c:pt>
                <c:pt idx="4496">
                  <c:v>0.37403261206728411</c:v>
                </c:pt>
                <c:pt idx="4497">
                  <c:v>0.38572045392937604</c:v>
                </c:pt>
                <c:pt idx="4498">
                  <c:v>0.3971179675273197</c:v>
                </c:pt>
                <c:pt idx="4499">
                  <c:v>0.41028747298802432</c:v>
                </c:pt>
                <c:pt idx="4500">
                  <c:v>0.39229250084317657</c:v>
                </c:pt>
                <c:pt idx="4501">
                  <c:v>0.40256884574524088</c:v>
                </c:pt>
                <c:pt idx="4502">
                  <c:v>0.40061532549969153</c:v>
                </c:pt>
                <c:pt idx="4503">
                  <c:v>0.40931564674525411</c:v>
                </c:pt>
                <c:pt idx="4504">
                  <c:v>0.4012693905036353</c:v>
                </c:pt>
                <c:pt idx="4505">
                  <c:v>0.40610722641295416</c:v>
                </c:pt>
                <c:pt idx="4506">
                  <c:v>0.40729621559897061</c:v>
                </c:pt>
                <c:pt idx="4507">
                  <c:v>0.4083316489977688</c:v>
                </c:pt>
                <c:pt idx="4508">
                  <c:v>0.41751216873558655</c:v>
                </c:pt>
                <c:pt idx="4509">
                  <c:v>0.42926083513601576</c:v>
                </c:pt>
                <c:pt idx="4510">
                  <c:v>0.41510599202908327</c:v>
                </c:pt>
                <c:pt idx="4511">
                  <c:v>0.41440130934672254</c:v>
                </c:pt>
                <c:pt idx="4512">
                  <c:v>0.40091037793790946</c:v>
                </c:pt>
                <c:pt idx="4513">
                  <c:v>0.31468202835535092</c:v>
                </c:pt>
                <c:pt idx="4514">
                  <c:v>0.31412986700618717</c:v>
                </c:pt>
                <c:pt idx="4515">
                  <c:v>0.31945427808294563</c:v>
                </c:pt>
                <c:pt idx="4516">
                  <c:v>0.32969845803577663</c:v>
                </c:pt>
                <c:pt idx="4517">
                  <c:v>0.33027269481185967</c:v>
                </c:pt>
                <c:pt idx="4518">
                  <c:v>0.31102177827678251</c:v>
                </c:pt>
                <c:pt idx="4519">
                  <c:v>0.32041026752905372</c:v>
                </c:pt>
                <c:pt idx="4520">
                  <c:v>0.32868658875479639</c:v>
                </c:pt>
                <c:pt idx="4521">
                  <c:v>0.33814287981395535</c:v>
                </c:pt>
                <c:pt idx="4522">
                  <c:v>0.33708080715748984</c:v>
                </c:pt>
                <c:pt idx="4523">
                  <c:v>0.34061654741680591</c:v>
                </c:pt>
                <c:pt idx="4524">
                  <c:v>0.35148107590468475</c:v>
                </c:pt>
                <c:pt idx="4525">
                  <c:v>0.34068287058740176</c:v>
                </c:pt>
                <c:pt idx="4526">
                  <c:v>0.32807260161589341</c:v>
                </c:pt>
                <c:pt idx="4527">
                  <c:v>0.3283257005635018</c:v>
                </c:pt>
                <c:pt idx="4528">
                  <c:v>0.32523993877524587</c:v>
                </c:pt>
                <c:pt idx="4529">
                  <c:v>0.33027810025271842</c:v>
                </c:pt>
                <c:pt idx="4530">
                  <c:v>0.34095443602590153</c:v>
                </c:pt>
                <c:pt idx="4531">
                  <c:v>0.33352315796653592</c:v>
                </c:pt>
                <c:pt idx="4532">
                  <c:v>0.33932612806341006</c:v>
                </c:pt>
                <c:pt idx="4533">
                  <c:v>0.303040879806945</c:v>
                </c:pt>
                <c:pt idx="4534">
                  <c:v>0.30996482633819872</c:v>
                </c:pt>
                <c:pt idx="4535">
                  <c:v>0.31952103113903063</c:v>
                </c:pt>
                <c:pt idx="4536">
                  <c:v>0.31843028444739446</c:v>
                </c:pt>
                <c:pt idx="4537">
                  <c:v>0.32382427811223236</c:v>
                </c:pt>
                <c:pt idx="4538">
                  <c:v>0.33310480548674609</c:v>
                </c:pt>
                <c:pt idx="4539">
                  <c:v>0.33896226693861781</c:v>
                </c:pt>
                <c:pt idx="4540">
                  <c:v>0.34511253593331842</c:v>
                </c:pt>
                <c:pt idx="4541">
                  <c:v>0.35330424892452084</c:v>
                </c:pt>
                <c:pt idx="4542">
                  <c:v>0.35452511003590831</c:v>
                </c:pt>
                <c:pt idx="4543">
                  <c:v>0.36354719007386477</c:v>
                </c:pt>
                <c:pt idx="4544">
                  <c:v>0.36691609119143603</c:v>
                </c:pt>
                <c:pt idx="4545">
                  <c:v>0.37767219105803385</c:v>
                </c:pt>
                <c:pt idx="4546">
                  <c:v>0.36450583036102946</c:v>
                </c:pt>
                <c:pt idx="4547">
                  <c:v>0.3748947427488159</c:v>
                </c:pt>
                <c:pt idx="4548">
                  <c:v>0.38645082671190323</c:v>
                </c:pt>
                <c:pt idx="4549">
                  <c:v>0.39730693220780267</c:v>
                </c:pt>
                <c:pt idx="4550">
                  <c:v>0.40676765775233381</c:v>
                </c:pt>
                <c:pt idx="4551">
                  <c:v>0.40273678036172933</c:v>
                </c:pt>
                <c:pt idx="4552">
                  <c:v>0.39369644619384747</c:v>
                </c:pt>
                <c:pt idx="4553">
                  <c:v>0.39948191626736623</c:v>
                </c:pt>
                <c:pt idx="4554">
                  <c:v>0.41242060451727569</c:v>
                </c:pt>
                <c:pt idx="4555">
                  <c:v>0.41843286915708516</c:v>
                </c:pt>
                <c:pt idx="4556">
                  <c:v>0.42732181575858164</c:v>
                </c:pt>
                <c:pt idx="4557">
                  <c:v>0.42291527382346056</c:v>
                </c:pt>
                <c:pt idx="4558">
                  <c:v>0.43126870734505279</c:v>
                </c:pt>
                <c:pt idx="4559">
                  <c:v>0.43692298594131745</c:v>
                </c:pt>
                <c:pt idx="4560">
                  <c:v>0.44064992887468041</c:v>
                </c:pt>
                <c:pt idx="4561">
                  <c:v>0.45311478932648069</c:v>
                </c:pt>
                <c:pt idx="4562">
                  <c:v>0.45641358941443733</c:v>
                </c:pt>
                <c:pt idx="4563">
                  <c:v>0.4369435113428306</c:v>
                </c:pt>
                <c:pt idx="4564">
                  <c:v>0.44843699778284374</c:v>
                </c:pt>
                <c:pt idx="4565">
                  <c:v>0.46115853387266142</c:v>
                </c:pt>
                <c:pt idx="4566">
                  <c:v>0.47549320608762746</c:v>
                </c:pt>
                <c:pt idx="4567">
                  <c:v>0.48554821479172494</c:v>
                </c:pt>
                <c:pt idx="4568">
                  <c:v>0.49890765604040832</c:v>
                </c:pt>
                <c:pt idx="4569">
                  <c:v>0.45247938663602372</c:v>
                </c:pt>
                <c:pt idx="4570">
                  <c:v>0.46407889031888899</c:v>
                </c:pt>
                <c:pt idx="4571">
                  <c:v>0.47294204826629427</c:v>
                </c:pt>
                <c:pt idx="4572">
                  <c:v>0.41705344078629558</c:v>
                </c:pt>
                <c:pt idx="4573">
                  <c:v>0.42542795918050341</c:v>
                </c:pt>
                <c:pt idx="4574">
                  <c:v>0.4089310231256818</c:v>
                </c:pt>
                <c:pt idx="4575">
                  <c:v>0.42225454325397377</c:v>
                </c:pt>
                <c:pt idx="4576">
                  <c:v>0.42455914972967013</c:v>
                </c:pt>
                <c:pt idx="4577">
                  <c:v>0.3327317385643862</c:v>
                </c:pt>
                <c:pt idx="4578">
                  <c:v>0.3414971025253537</c:v>
                </c:pt>
                <c:pt idx="4579">
                  <c:v>0.3522824231756202</c:v>
                </c:pt>
                <c:pt idx="4580">
                  <c:v>0.35791675519182553</c:v>
                </c:pt>
                <c:pt idx="4581">
                  <c:v>0.35635253117824828</c:v>
                </c:pt>
                <c:pt idx="4582">
                  <c:v>0.36989407156825072</c:v>
                </c:pt>
                <c:pt idx="4583">
                  <c:v>0.37940975657674464</c:v>
                </c:pt>
                <c:pt idx="4584">
                  <c:v>0.34033070747119215</c:v>
                </c:pt>
                <c:pt idx="4585">
                  <c:v>0.33366389388570417</c:v>
                </c:pt>
                <c:pt idx="4586">
                  <c:v>0.34364472448619032</c:v>
                </c:pt>
                <c:pt idx="4587">
                  <c:v>0.34830237157889588</c:v>
                </c:pt>
                <c:pt idx="4588">
                  <c:v>0.33318507248994361</c:v>
                </c:pt>
                <c:pt idx="4589">
                  <c:v>0.344335061064871</c:v>
                </c:pt>
                <c:pt idx="4590">
                  <c:v>0.32482272163598186</c:v>
                </c:pt>
                <c:pt idx="4591">
                  <c:v>0.3169969638976522</c:v>
                </c:pt>
                <c:pt idx="4592">
                  <c:v>0.29207901346447962</c:v>
                </c:pt>
                <c:pt idx="4593">
                  <c:v>0.30070674819629017</c:v>
                </c:pt>
                <c:pt idx="4594">
                  <c:v>0.30675664111317613</c:v>
                </c:pt>
                <c:pt idx="4595">
                  <c:v>0.31401650535876813</c:v>
                </c:pt>
                <c:pt idx="4596">
                  <c:v>0.32217144448089174</c:v>
                </c:pt>
                <c:pt idx="4597">
                  <c:v>0.32584773622981844</c:v>
                </c:pt>
                <c:pt idx="4598">
                  <c:v>0.33637728811100193</c:v>
                </c:pt>
                <c:pt idx="4599">
                  <c:v>0.34550324918928071</c:v>
                </c:pt>
                <c:pt idx="4600">
                  <c:v>0.34939879899235876</c:v>
                </c:pt>
                <c:pt idx="4601">
                  <c:v>0.35806414883487347</c:v>
                </c:pt>
                <c:pt idx="4602">
                  <c:v>0.36018144832350685</c:v>
                </c:pt>
                <c:pt idx="4603">
                  <c:v>0.37164610556404298</c:v>
                </c:pt>
                <c:pt idx="4604">
                  <c:v>0.38053732366954313</c:v>
                </c:pt>
                <c:pt idx="4605">
                  <c:v>0.38480388638349849</c:v>
                </c:pt>
                <c:pt idx="4606">
                  <c:v>0.39442764362267985</c:v>
                </c:pt>
                <c:pt idx="4607">
                  <c:v>0.39548015219519417</c:v>
                </c:pt>
                <c:pt idx="4608">
                  <c:v>0.40782740234836456</c:v>
                </c:pt>
                <c:pt idx="4609">
                  <c:v>0.41935891169617451</c:v>
                </c:pt>
                <c:pt idx="4610">
                  <c:v>0.33926319949704803</c:v>
                </c:pt>
                <c:pt idx="4611">
                  <c:v>0.35048980833001675</c:v>
                </c:pt>
                <c:pt idx="4612">
                  <c:v>0.27822633891570114</c:v>
                </c:pt>
                <c:pt idx="4613">
                  <c:v>0.28593856272562568</c:v>
                </c:pt>
                <c:pt idx="4614">
                  <c:v>0.29066205575455334</c:v>
                </c:pt>
                <c:pt idx="4615">
                  <c:v>0.29743409330429649</c:v>
                </c:pt>
                <c:pt idx="4616">
                  <c:v>0.30695057605206644</c:v>
                </c:pt>
                <c:pt idx="4617">
                  <c:v>0.31635457194534122</c:v>
                </c:pt>
                <c:pt idx="4618">
                  <c:v>0.32663573215466274</c:v>
                </c:pt>
                <c:pt idx="4619">
                  <c:v>0.32532513755941389</c:v>
                </c:pt>
                <c:pt idx="4620">
                  <c:v>0.33244928131307916</c:v>
                </c:pt>
                <c:pt idx="4621">
                  <c:v>0.33982755143848226</c:v>
                </c:pt>
                <c:pt idx="4622">
                  <c:v>0.34934832777623631</c:v>
                </c:pt>
                <c:pt idx="4623">
                  <c:v>0.35884577192536893</c:v>
                </c:pt>
                <c:pt idx="4624">
                  <c:v>0.3639445417420013</c:v>
                </c:pt>
                <c:pt idx="4625">
                  <c:v>0.37672253478643092</c:v>
                </c:pt>
                <c:pt idx="4626">
                  <c:v>0.34546911329816743</c:v>
                </c:pt>
                <c:pt idx="4627">
                  <c:v>0.3537658638876453</c:v>
                </c:pt>
                <c:pt idx="4628">
                  <c:v>0.35220154269182352</c:v>
                </c:pt>
                <c:pt idx="4629">
                  <c:v>0.35506604454208546</c:v>
                </c:pt>
                <c:pt idx="4630">
                  <c:v>0.36083592795200348</c:v>
                </c:pt>
                <c:pt idx="4631">
                  <c:v>0.36955840438427745</c:v>
                </c:pt>
                <c:pt idx="4632">
                  <c:v>0.35640660565926269</c:v>
                </c:pt>
                <c:pt idx="4633">
                  <c:v>0.36405091525673638</c:v>
                </c:pt>
                <c:pt idx="4634">
                  <c:v>0.37471504742022849</c:v>
                </c:pt>
                <c:pt idx="4635">
                  <c:v>0.38284564690567707</c:v>
                </c:pt>
                <c:pt idx="4636">
                  <c:v>0.3908922070744924</c:v>
                </c:pt>
                <c:pt idx="4637">
                  <c:v>0.39109319013072497</c:v>
                </c:pt>
                <c:pt idx="4638">
                  <c:v>0.39399364359179823</c:v>
                </c:pt>
                <c:pt idx="4639">
                  <c:v>0.377404524387976</c:v>
                </c:pt>
                <c:pt idx="4640">
                  <c:v>0.34847487695932822</c:v>
                </c:pt>
                <c:pt idx="4641">
                  <c:v>0.35683543932335893</c:v>
                </c:pt>
                <c:pt idx="4642">
                  <c:v>0.34319313038797494</c:v>
                </c:pt>
                <c:pt idx="4643">
                  <c:v>0.32978524612594706</c:v>
                </c:pt>
                <c:pt idx="4644">
                  <c:v>0.33956044710173883</c:v>
                </c:pt>
                <c:pt idx="4645">
                  <c:v>0.35016568912859497</c:v>
                </c:pt>
                <c:pt idx="4646">
                  <c:v>0.34510938497411386</c:v>
                </c:pt>
                <c:pt idx="4647">
                  <c:v>0.35626974493445729</c:v>
                </c:pt>
                <c:pt idx="4648">
                  <c:v>0.35800119786018841</c:v>
                </c:pt>
                <c:pt idx="4649">
                  <c:v>0.34050707849780154</c:v>
                </c:pt>
                <c:pt idx="4650">
                  <c:v>0.32224961371776095</c:v>
                </c:pt>
                <c:pt idx="4651">
                  <c:v>0.30780143438822766</c:v>
                </c:pt>
                <c:pt idx="4652">
                  <c:v>0.29483635685296322</c:v>
                </c:pt>
                <c:pt idx="4653">
                  <c:v>0.30210523779130316</c:v>
                </c:pt>
                <c:pt idx="4654">
                  <c:v>0.29076438411242356</c:v>
                </c:pt>
                <c:pt idx="4655">
                  <c:v>0.30010051866887855</c:v>
                </c:pt>
                <c:pt idx="4656">
                  <c:v>0.29520702522486947</c:v>
                </c:pt>
                <c:pt idx="4657">
                  <c:v>0.30521136527707743</c:v>
                </c:pt>
                <c:pt idx="4658">
                  <c:v>0.26752249215713469</c:v>
                </c:pt>
                <c:pt idx="4659">
                  <c:v>0.27303202916231761</c:v>
                </c:pt>
                <c:pt idx="4660">
                  <c:v>0.25909951841921319</c:v>
                </c:pt>
                <c:pt idx="4661">
                  <c:v>0.26678728780896444</c:v>
                </c:pt>
                <c:pt idx="4662">
                  <c:v>0.27559517193328159</c:v>
                </c:pt>
                <c:pt idx="4663">
                  <c:v>0.26908654918928759</c:v>
                </c:pt>
                <c:pt idx="4664">
                  <c:v>0.26923070776683816</c:v>
                </c:pt>
                <c:pt idx="4665">
                  <c:v>0.27540181226048877</c:v>
                </c:pt>
                <c:pt idx="4666">
                  <c:v>0.28232686870809143</c:v>
                </c:pt>
                <c:pt idx="4667">
                  <c:v>0.26249744632569255</c:v>
                </c:pt>
                <c:pt idx="4668">
                  <c:v>0.24031310522235586</c:v>
                </c:pt>
                <c:pt idx="4669">
                  <c:v>0.22065200655039052</c:v>
                </c:pt>
                <c:pt idx="4670">
                  <c:v>0.22645378173018813</c:v>
                </c:pt>
                <c:pt idx="4671">
                  <c:v>0.23075184427347431</c:v>
                </c:pt>
                <c:pt idx="4672">
                  <c:v>0.23587199486344845</c:v>
                </c:pt>
                <c:pt idx="4673">
                  <c:v>0.24053677500950987</c:v>
                </c:pt>
                <c:pt idx="4674">
                  <c:v>0.23755744311065713</c:v>
                </c:pt>
                <c:pt idx="4675">
                  <c:v>0.24488862564201236</c:v>
                </c:pt>
                <c:pt idx="4676">
                  <c:v>0.25141508420852871</c:v>
                </c:pt>
                <c:pt idx="4677">
                  <c:v>0.24414464131279884</c:v>
                </c:pt>
                <c:pt idx="4678">
                  <c:v>0.24790818726435135</c:v>
                </c:pt>
                <c:pt idx="4679">
                  <c:v>0.21488899570463013</c:v>
                </c:pt>
                <c:pt idx="4680">
                  <c:v>0.21173808565523689</c:v>
                </c:pt>
                <c:pt idx="4681">
                  <c:v>0.21542628535934355</c:v>
                </c:pt>
                <c:pt idx="4682">
                  <c:v>0.21581274640268375</c:v>
                </c:pt>
                <c:pt idx="4683">
                  <c:v>0.22248613328558267</c:v>
                </c:pt>
                <c:pt idx="4684">
                  <c:v>0.22845056544120348</c:v>
                </c:pt>
                <c:pt idx="4685">
                  <c:v>0.23199667604582194</c:v>
                </c:pt>
                <c:pt idx="4686">
                  <c:v>0.23879457144084096</c:v>
                </c:pt>
                <c:pt idx="4687">
                  <c:v>0.22429449605719529</c:v>
                </c:pt>
                <c:pt idx="4688">
                  <c:v>0.23126742092802849</c:v>
                </c:pt>
                <c:pt idx="4689">
                  <c:v>0.23614110041045441</c:v>
                </c:pt>
                <c:pt idx="4690">
                  <c:v>0.24254803294744687</c:v>
                </c:pt>
                <c:pt idx="4691">
                  <c:v>0.24572752198470391</c:v>
                </c:pt>
                <c:pt idx="4692">
                  <c:v>0.25334600161279669</c:v>
                </c:pt>
                <c:pt idx="4693">
                  <c:v>0.26036480798862754</c:v>
                </c:pt>
                <c:pt idx="4694">
                  <c:v>0.26846470139628947</c:v>
                </c:pt>
                <c:pt idx="4695">
                  <c:v>0.27707639833594033</c:v>
                </c:pt>
                <c:pt idx="4696">
                  <c:v>0.28243968257512542</c:v>
                </c:pt>
                <c:pt idx="4697">
                  <c:v>0.2911842778002186</c:v>
                </c:pt>
                <c:pt idx="4698">
                  <c:v>0.29890795743531445</c:v>
                </c:pt>
                <c:pt idx="4699">
                  <c:v>0.28764237617875915</c:v>
                </c:pt>
                <c:pt idx="4700">
                  <c:v>0.2967529846523288</c:v>
                </c:pt>
                <c:pt idx="4701">
                  <c:v>0.29804556054561776</c:v>
                </c:pt>
                <c:pt idx="4702">
                  <c:v>0.30659970589776198</c:v>
                </c:pt>
                <c:pt idx="4703">
                  <c:v>0.31585570354692033</c:v>
                </c:pt>
                <c:pt idx="4704">
                  <c:v>0.30890138985119575</c:v>
                </c:pt>
                <c:pt idx="4705">
                  <c:v>0.31513652740433123</c:v>
                </c:pt>
                <c:pt idx="4706">
                  <c:v>0.30708006944289196</c:v>
                </c:pt>
                <c:pt idx="4707">
                  <c:v>0.3166330802364325</c:v>
                </c:pt>
                <c:pt idx="4708">
                  <c:v>0.28811508602086527</c:v>
                </c:pt>
                <c:pt idx="4709">
                  <c:v>0.29032883042944863</c:v>
                </c:pt>
                <c:pt idx="4710">
                  <c:v>0.28178557368007584</c:v>
                </c:pt>
                <c:pt idx="4711">
                  <c:v>0.29168221660454563</c:v>
                </c:pt>
                <c:pt idx="4712">
                  <c:v>0.30013929685387458</c:v>
                </c:pt>
                <c:pt idx="4713">
                  <c:v>0.2973330071609479</c:v>
                </c:pt>
                <c:pt idx="4714">
                  <c:v>0.30484283826723341</c:v>
                </c:pt>
                <c:pt idx="4715">
                  <c:v>0.31022979492678854</c:v>
                </c:pt>
                <c:pt idx="4716">
                  <c:v>0.29304036243163223</c:v>
                </c:pt>
                <c:pt idx="4717">
                  <c:v>0.30153146116366825</c:v>
                </c:pt>
                <c:pt idx="4718">
                  <c:v>0.28299595617933981</c:v>
                </c:pt>
                <c:pt idx="4719">
                  <c:v>0.28433343994825433</c:v>
                </c:pt>
                <c:pt idx="4720">
                  <c:v>0.27368464543149845</c:v>
                </c:pt>
                <c:pt idx="4721">
                  <c:v>0.27899131111533743</c:v>
                </c:pt>
                <c:pt idx="4722">
                  <c:v>0.28511475278561382</c:v>
                </c:pt>
                <c:pt idx="4723">
                  <c:v>0.28031117992757976</c:v>
                </c:pt>
                <c:pt idx="4724">
                  <c:v>0.23419240901030031</c:v>
                </c:pt>
                <c:pt idx="4725">
                  <c:v>0.23302912110854937</c:v>
                </c:pt>
                <c:pt idx="4726">
                  <c:v>0.23491019592247792</c:v>
                </c:pt>
                <c:pt idx="4727">
                  <c:v>0.24233562368756328</c:v>
                </c:pt>
                <c:pt idx="4728">
                  <c:v>0.25013001470817886</c:v>
                </c:pt>
                <c:pt idx="4729">
                  <c:v>0.22474873986153501</c:v>
                </c:pt>
                <c:pt idx="4730">
                  <c:v>0.20348019822541441</c:v>
                </c:pt>
                <c:pt idx="4731">
                  <c:v>0.20142384118879647</c:v>
                </c:pt>
                <c:pt idx="4732">
                  <c:v>0.20392827480822662</c:v>
                </c:pt>
                <c:pt idx="4733">
                  <c:v>0.19588318730822918</c:v>
                </c:pt>
                <c:pt idx="4734">
                  <c:v>0.20025888096455813</c:v>
                </c:pt>
                <c:pt idx="4735">
                  <c:v>0.20642222549669278</c:v>
                </c:pt>
                <c:pt idx="4736">
                  <c:v>0.21273730714273359</c:v>
                </c:pt>
                <c:pt idx="4737">
                  <c:v>0.21701487078626455</c:v>
                </c:pt>
                <c:pt idx="4738">
                  <c:v>0.22282604842445777</c:v>
                </c:pt>
                <c:pt idx="4739">
                  <c:v>0.16668595583697243</c:v>
                </c:pt>
                <c:pt idx="4740">
                  <c:v>0.17004641685956692</c:v>
                </c:pt>
                <c:pt idx="4741">
                  <c:v>0.17387978461016157</c:v>
                </c:pt>
                <c:pt idx="4742">
                  <c:v>0.1789453687378271</c:v>
                </c:pt>
                <c:pt idx="4743">
                  <c:v>0.1747043336185497</c:v>
                </c:pt>
                <c:pt idx="4744">
                  <c:v>0.17891189206068023</c:v>
                </c:pt>
                <c:pt idx="4745">
                  <c:v>0.17448102856651529</c:v>
                </c:pt>
                <c:pt idx="4746">
                  <c:v>0.17607544608690964</c:v>
                </c:pt>
                <c:pt idx="4747">
                  <c:v>0.17088505882782315</c:v>
                </c:pt>
                <c:pt idx="4748">
                  <c:v>0.17610851012369874</c:v>
                </c:pt>
                <c:pt idx="4749">
                  <c:v>0.17442500328139518</c:v>
                </c:pt>
                <c:pt idx="4750">
                  <c:v>0.17845557955524324</c:v>
                </c:pt>
                <c:pt idx="4751">
                  <c:v>0.15269501895409279</c:v>
                </c:pt>
                <c:pt idx="4752">
                  <c:v>0.15289699568863913</c:v>
                </c:pt>
                <c:pt idx="4753">
                  <c:v>0.15674163273026448</c:v>
                </c:pt>
                <c:pt idx="4754">
                  <c:v>0.14390638439386158</c:v>
                </c:pt>
                <c:pt idx="4755">
                  <c:v>0.14833804197214207</c:v>
                </c:pt>
                <c:pt idx="4756">
                  <c:v>0.14671229213839299</c:v>
                </c:pt>
                <c:pt idx="4757">
                  <c:v>0.14856041278014481</c:v>
                </c:pt>
                <c:pt idx="4758">
                  <c:v>0.15331745795870413</c:v>
                </c:pt>
                <c:pt idx="4759">
                  <c:v>0.14420899993674377</c:v>
                </c:pt>
                <c:pt idx="4760">
                  <c:v>0.13525661826749019</c:v>
                </c:pt>
                <c:pt idx="4761">
                  <c:v>0.13818094856489496</c:v>
                </c:pt>
                <c:pt idx="4762">
                  <c:v>0.13989544101846776</c:v>
                </c:pt>
                <c:pt idx="4763">
                  <c:v>0.13192851353655974</c:v>
                </c:pt>
                <c:pt idx="4764">
                  <c:v>0.13012053209668967</c:v>
                </c:pt>
                <c:pt idx="4765">
                  <c:v>0.13416175862425059</c:v>
                </c:pt>
                <c:pt idx="4766">
                  <c:v>0.13540912838255367</c:v>
                </c:pt>
                <c:pt idx="4767">
                  <c:v>0.12837221998443221</c:v>
                </c:pt>
                <c:pt idx="4768">
                  <c:v>0.12402882755346167</c:v>
                </c:pt>
                <c:pt idx="4769">
                  <c:v>0.11729002445704621</c:v>
                </c:pt>
                <c:pt idx="4770">
                  <c:v>0.12070153594225434</c:v>
                </c:pt>
                <c:pt idx="4771">
                  <c:v>0.12400263317586099</c:v>
                </c:pt>
                <c:pt idx="4772">
                  <c:v>0.11553804651833714</c:v>
                </c:pt>
                <c:pt idx="4773">
                  <c:v>0.11588380841067271</c:v>
                </c:pt>
                <c:pt idx="4774">
                  <c:v>0.1189849511431673</c:v>
                </c:pt>
                <c:pt idx="4775">
                  <c:v>0.1128805816904706</c:v>
                </c:pt>
                <c:pt idx="4776">
                  <c:v>0.10957256459860984</c:v>
                </c:pt>
                <c:pt idx="4777">
                  <c:v>0.11072762449442529</c:v>
                </c:pt>
                <c:pt idx="4778">
                  <c:v>0.11081957279917386</c:v>
                </c:pt>
                <c:pt idx="4779">
                  <c:v>0.10654959544708828</c:v>
                </c:pt>
                <c:pt idx="4780">
                  <c:v>0.1086893826895839</c:v>
                </c:pt>
                <c:pt idx="4781">
                  <c:v>0.11204888205970381</c:v>
                </c:pt>
                <c:pt idx="4782">
                  <c:v>0.11552194174438314</c:v>
                </c:pt>
                <c:pt idx="4783">
                  <c:v>0.11912317995378352</c:v>
                </c:pt>
                <c:pt idx="4784">
                  <c:v>0.12285373812991962</c:v>
                </c:pt>
                <c:pt idx="4785">
                  <c:v>0.12664678908522445</c:v>
                </c:pt>
                <c:pt idx="4786">
                  <c:v>0.127891343180939</c:v>
                </c:pt>
                <c:pt idx="4787">
                  <c:v>0.12793776278163352</c:v>
                </c:pt>
                <c:pt idx="4788">
                  <c:v>0.12901286830798234</c:v>
                </c:pt>
                <c:pt idx="4789">
                  <c:v>0.12665730118726032</c:v>
                </c:pt>
                <c:pt idx="4790">
                  <c:v>0.13007089726383811</c:v>
                </c:pt>
                <c:pt idx="4791">
                  <c:v>0.13362539634874485</c:v>
                </c:pt>
                <c:pt idx="4792">
                  <c:v>0.13777023129224086</c:v>
                </c:pt>
                <c:pt idx="4793">
                  <c:v>0.14128756609121659</c:v>
                </c:pt>
                <c:pt idx="4794">
                  <c:v>0.14228864707304026</c:v>
                </c:pt>
                <c:pt idx="4795">
                  <c:v>0.13839599626803673</c:v>
                </c:pt>
                <c:pt idx="4796">
                  <c:v>0.14268155269333158</c:v>
                </c:pt>
                <c:pt idx="4797">
                  <c:v>0.1472465831354289</c:v>
                </c:pt>
                <c:pt idx="4798">
                  <c:v>0.14876249542260297</c:v>
                </c:pt>
                <c:pt idx="4799">
                  <c:v>0.14542974032371689</c:v>
                </c:pt>
                <c:pt idx="4800">
                  <c:v>0.14900067651490073</c:v>
                </c:pt>
                <c:pt idx="4801">
                  <c:v>0.15070383729255935</c:v>
                </c:pt>
                <c:pt idx="4802">
                  <c:v>0.1376770437075395</c:v>
                </c:pt>
                <c:pt idx="4803">
                  <c:v>0.14190356264192738</c:v>
                </c:pt>
                <c:pt idx="4804">
                  <c:v>0.13930030470756116</c:v>
                </c:pt>
                <c:pt idx="4805">
                  <c:v>0.13963907207064466</c:v>
                </c:pt>
                <c:pt idx="4806">
                  <c:v>0.14216163295541287</c:v>
                </c:pt>
                <c:pt idx="4807">
                  <c:v>0.1440992084687728</c:v>
                </c:pt>
                <c:pt idx="4808">
                  <c:v>0.14856214308585883</c:v>
                </c:pt>
                <c:pt idx="4809">
                  <c:v>0.1532907257909645</c:v>
                </c:pt>
                <c:pt idx="4810">
                  <c:v>0.15452783099023923</c:v>
                </c:pt>
                <c:pt idx="4811">
                  <c:v>0.14858551665717826</c:v>
                </c:pt>
                <c:pt idx="4812">
                  <c:v>0.14961899591552927</c:v>
                </c:pt>
                <c:pt idx="4813">
                  <c:v>0.15223616159818143</c:v>
                </c:pt>
                <c:pt idx="4814">
                  <c:v>0.15697627280644288</c:v>
                </c:pt>
                <c:pt idx="4815">
                  <c:v>0.16106206540966558</c:v>
                </c:pt>
                <c:pt idx="4816">
                  <c:v>0.16211828734068989</c:v>
                </c:pt>
                <c:pt idx="4817">
                  <c:v>0.147470196485013</c:v>
                </c:pt>
                <c:pt idx="4818">
                  <c:v>0.15103594309596718</c:v>
                </c:pt>
                <c:pt idx="4819">
                  <c:v>0.15462682952441453</c:v>
                </c:pt>
                <c:pt idx="4820">
                  <c:v>0.15644232141054945</c:v>
                </c:pt>
                <c:pt idx="4821">
                  <c:v>0.16109347408075669</c:v>
                </c:pt>
                <c:pt idx="4822">
                  <c:v>0.16610199098006584</c:v>
                </c:pt>
                <c:pt idx="4823">
                  <c:v>0.17064047015422876</c:v>
                </c:pt>
                <c:pt idx="4824">
                  <c:v>0.17168674235031367</c:v>
                </c:pt>
                <c:pt idx="4825">
                  <c:v>0.17686758091840632</c:v>
                </c:pt>
                <c:pt idx="4826">
                  <c:v>0.18191825322767521</c:v>
                </c:pt>
                <c:pt idx="4827">
                  <c:v>0.18398772109208025</c:v>
                </c:pt>
                <c:pt idx="4828">
                  <c:v>0.18758636304547102</c:v>
                </c:pt>
                <c:pt idx="4829">
                  <c:v>0.18033838662168006</c:v>
                </c:pt>
                <c:pt idx="4830">
                  <c:v>0.17521460859518917</c:v>
                </c:pt>
                <c:pt idx="4831">
                  <c:v>0.17977681431928386</c:v>
                </c:pt>
                <c:pt idx="4832">
                  <c:v>0.18388528687038486</c:v>
                </c:pt>
                <c:pt idx="4833">
                  <c:v>0.18834617021792693</c:v>
                </c:pt>
                <c:pt idx="4834">
                  <c:v>0.18951209154602178</c:v>
                </c:pt>
                <c:pt idx="4835">
                  <c:v>0.19358327320469676</c:v>
                </c:pt>
                <c:pt idx="4836">
                  <c:v>0.18308154415389069</c:v>
                </c:pt>
                <c:pt idx="4837">
                  <c:v>0.18401069843916465</c:v>
                </c:pt>
                <c:pt idx="4838">
                  <c:v>0.15509330248143605</c:v>
                </c:pt>
                <c:pt idx="4839">
                  <c:v>0.15864863179752967</c:v>
                </c:pt>
                <c:pt idx="4840">
                  <c:v>0.16308187989157585</c:v>
                </c:pt>
                <c:pt idx="4841">
                  <c:v>0.16428587293135616</c:v>
                </c:pt>
                <c:pt idx="4842">
                  <c:v>0.16942108871820871</c:v>
                </c:pt>
                <c:pt idx="4843">
                  <c:v>0.17032448457261418</c:v>
                </c:pt>
                <c:pt idx="4844">
                  <c:v>0.17560412151064023</c:v>
                </c:pt>
                <c:pt idx="4845">
                  <c:v>0.17496141041686983</c:v>
                </c:pt>
                <c:pt idx="4846">
                  <c:v>0.12545143236063175</c:v>
                </c:pt>
                <c:pt idx="4847">
                  <c:v>0.1206433758747012</c:v>
                </c:pt>
                <c:pt idx="4848">
                  <c:v>0.11540110833869684</c:v>
                </c:pt>
                <c:pt idx="4849">
                  <c:v>0.11125946200729327</c:v>
                </c:pt>
                <c:pt idx="4850">
                  <c:v>0.11305506056123642</c:v>
                </c:pt>
                <c:pt idx="4851">
                  <c:v>0.11661636401486332</c:v>
                </c:pt>
                <c:pt idx="4852">
                  <c:v>0.12006720675845052</c:v>
                </c:pt>
                <c:pt idx="4853">
                  <c:v>0.12387913585432352</c:v>
                </c:pt>
                <c:pt idx="4854">
                  <c:v>0.12493995626136445</c:v>
                </c:pt>
                <c:pt idx="4855">
                  <c:v>0.10806920403221637</c:v>
                </c:pt>
                <c:pt idx="4856">
                  <c:v>0.11097215809982121</c:v>
                </c:pt>
                <c:pt idx="4857">
                  <c:v>0.11434052863770906</c:v>
                </c:pt>
                <c:pt idx="4858">
                  <c:v>0.11146799107305499</c:v>
                </c:pt>
                <c:pt idx="4859">
                  <c:v>0.11489697400088715</c:v>
                </c:pt>
                <c:pt idx="4860">
                  <c:v>0.11699009617832198</c:v>
                </c:pt>
                <c:pt idx="4861">
                  <c:v>0.11756579051745805</c:v>
                </c:pt>
                <c:pt idx="4862">
                  <c:v>0.11770175047866517</c:v>
                </c:pt>
                <c:pt idx="4863">
                  <c:v>0.11949332668510695</c:v>
                </c:pt>
                <c:pt idx="4864">
                  <c:v>0.12162906725950315</c:v>
                </c:pt>
                <c:pt idx="4865">
                  <c:v>0.11794814125476616</c:v>
                </c:pt>
                <c:pt idx="4866">
                  <c:v>0.11960884895178439</c:v>
                </c:pt>
                <c:pt idx="4867">
                  <c:v>0.12274420387545135</c:v>
                </c:pt>
                <c:pt idx="4868">
                  <c:v>0.12652022084939199</c:v>
                </c:pt>
                <c:pt idx="4869">
                  <c:v>0.12534238893759986</c:v>
                </c:pt>
                <c:pt idx="4870">
                  <c:v>0.12892054645498274</c:v>
                </c:pt>
                <c:pt idx="4871">
                  <c:v>0.13138045257894265</c:v>
                </c:pt>
                <c:pt idx="4872">
                  <c:v>0.13275006561507965</c:v>
                </c:pt>
                <c:pt idx="4873">
                  <c:v>0.13498723270828358</c:v>
                </c:pt>
                <c:pt idx="4874">
                  <c:v>0.13705356592083495</c:v>
                </c:pt>
                <c:pt idx="4875">
                  <c:v>0.13704719285488778</c:v>
                </c:pt>
                <c:pt idx="4876">
                  <c:v>0.13988082617719902</c:v>
                </c:pt>
                <c:pt idx="4877">
                  <c:v>0.14312354998213689</c:v>
                </c:pt>
                <c:pt idx="4878">
                  <c:v>0.14702466476771014</c:v>
                </c:pt>
                <c:pt idx="4879">
                  <c:v>0.14343100700496356</c:v>
                </c:pt>
                <c:pt idx="4880">
                  <c:v>0.14692444874557917</c:v>
                </c:pt>
                <c:pt idx="4881">
                  <c:v>0.1514780766569955</c:v>
                </c:pt>
                <c:pt idx="4882">
                  <c:v>0.15590133049985577</c:v>
                </c:pt>
                <c:pt idx="4883">
                  <c:v>0.1554362949414301</c:v>
                </c:pt>
                <c:pt idx="4884">
                  <c:v>0.15377299051218307</c:v>
                </c:pt>
                <c:pt idx="4885">
                  <c:v>0.15581852914756777</c:v>
                </c:pt>
                <c:pt idx="4886">
                  <c:v>0.15801511003644575</c:v>
                </c:pt>
                <c:pt idx="4887">
                  <c:v>0.16263247098597824</c:v>
                </c:pt>
                <c:pt idx="4888">
                  <c:v>0.16752992870124411</c:v>
                </c:pt>
                <c:pt idx="4889">
                  <c:v>0.17090218574718335</c:v>
                </c:pt>
                <c:pt idx="4890">
                  <c:v>0.16697659056406128</c:v>
                </c:pt>
                <c:pt idx="4891">
                  <c:v>0.17011208657768728</c:v>
                </c:pt>
                <c:pt idx="4892">
                  <c:v>0.16330317777091774</c:v>
                </c:pt>
                <c:pt idx="4893">
                  <c:v>0.16188067642241055</c:v>
                </c:pt>
                <c:pt idx="4894">
                  <c:v>0.16696040691550748</c:v>
                </c:pt>
                <c:pt idx="4895">
                  <c:v>0.17220023206392682</c:v>
                </c:pt>
                <c:pt idx="4896">
                  <c:v>0.17709271932457776</c:v>
                </c:pt>
                <c:pt idx="4897">
                  <c:v>0.18248511659690669</c:v>
                </c:pt>
                <c:pt idx="4898">
                  <c:v>0.18616485470418531</c:v>
                </c:pt>
                <c:pt idx="4899">
                  <c:v>0.17045589673270745</c:v>
                </c:pt>
                <c:pt idx="4900">
                  <c:v>0.17244320811230454</c:v>
                </c:pt>
                <c:pt idx="4901">
                  <c:v>0.17555373500995347</c:v>
                </c:pt>
                <c:pt idx="4902">
                  <c:v>0.15522926152611838</c:v>
                </c:pt>
                <c:pt idx="4903">
                  <c:v>0.15984573837859584</c:v>
                </c:pt>
                <c:pt idx="4904">
                  <c:v>0.14761627277827633</c:v>
                </c:pt>
                <c:pt idx="4905">
                  <c:v>0.15173998915870518</c:v>
                </c:pt>
                <c:pt idx="4906">
                  <c:v>0.15667322788574925</c:v>
                </c:pt>
                <c:pt idx="4907">
                  <c:v>0.14649552798446933</c:v>
                </c:pt>
                <c:pt idx="4908">
                  <c:v>0.14310495154931638</c:v>
                </c:pt>
                <c:pt idx="4909">
                  <c:v>0.14649421966000037</c:v>
                </c:pt>
                <c:pt idx="4910">
                  <c:v>0.14832888529145702</c:v>
                </c:pt>
                <c:pt idx="4911">
                  <c:v>0.15211290575157047</c:v>
                </c:pt>
                <c:pt idx="4912">
                  <c:v>0.15640354622479696</c:v>
                </c:pt>
                <c:pt idx="4913">
                  <c:v>0.16125672577175393</c:v>
                </c:pt>
                <c:pt idx="4914">
                  <c:v>0.16619776398382965</c:v>
                </c:pt>
                <c:pt idx="4915">
                  <c:v>0.17140504059636238</c:v>
                </c:pt>
                <c:pt idx="4916">
                  <c:v>0.17666221195180931</c:v>
                </c:pt>
                <c:pt idx="4917">
                  <c:v>0.16694516269555879</c:v>
                </c:pt>
                <c:pt idx="4918">
                  <c:v>0.16851150815690719</c:v>
                </c:pt>
                <c:pt idx="4919">
                  <c:v>0.15989545532408378</c:v>
                </c:pt>
                <c:pt idx="4920">
                  <c:v>0.16379591807533228</c:v>
                </c:pt>
                <c:pt idx="4921">
                  <c:v>0.16800976254941488</c:v>
                </c:pt>
                <c:pt idx="4922">
                  <c:v>0.172712008505718</c:v>
                </c:pt>
                <c:pt idx="4923">
                  <c:v>0.17815643013695118</c:v>
                </c:pt>
                <c:pt idx="4924">
                  <c:v>0.18308047569524752</c:v>
                </c:pt>
                <c:pt idx="4925">
                  <c:v>0.18422792545026168</c:v>
                </c:pt>
                <c:pt idx="4926">
                  <c:v>0.18911790711552232</c:v>
                </c:pt>
                <c:pt idx="4927">
                  <c:v>0.13760268627974392</c:v>
                </c:pt>
                <c:pt idx="4928">
                  <c:v>0.13853769261714574</c:v>
                </c:pt>
                <c:pt idx="4929">
                  <c:v>0.13766481596833577</c:v>
                </c:pt>
                <c:pt idx="4930">
                  <c:v>0.13087888154754637</c:v>
                </c:pt>
                <c:pt idx="4931">
                  <c:v>0.13508069127597325</c:v>
                </c:pt>
                <c:pt idx="4932">
                  <c:v>0.13227206500974883</c:v>
                </c:pt>
                <c:pt idx="4933">
                  <c:v>0.12626678613559811</c:v>
                </c:pt>
                <c:pt idx="4934">
                  <c:v>0.12374825053571477</c:v>
                </c:pt>
                <c:pt idx="4935">
                  <c:v>0.12757932098529645</c:v>
                </c:pt>
                <c:pt idx="4936">
                  <c:v>0.12987583003718103</c:v>
                </c:pt>
                <c:pt idx="4937">
                  <c:v>0.13390003164968972</c:v>
                </c:pt>
                <c:pt idx="4938">
                  <c:v>0.13748340473734136</c:v>
                </c:pt>
                <c:pt idx="4939">
                  <c:v>0.14182923923206583</c:v>
                </c:pt>
                <c:pt idx="4940">
                  <c:v>0.14578954841127653</c:v>
                </c:pt>
                <c:pt idx="4941">
                  <c:v>0.14714914156668343</c:v>
                </c:pt>
                <c:pt idx="4942">
                  <c:v>0.1508373317417252</c:v>
                </c:pt>
                <c:pt idx="4943">
                  <c:v>0.15516144551831684</c:v>
                </c:pt>
                <c:pt idx="4944">
                  <c:v>0.15485528462443376</c:v>
                </c:pt>
                <c:pt idx="4945">
                  <c:v>0.14836637062735128</c:v>
                </c:pt>
                <c:pt idx="4946">
                  <c:v>0.15255339010787367</c:v>
                </c:pt>
                <c:pt idx="4947">
                  <c:v>0.13244092796707707</c:v>
                </c:pt>
                <c:pt idx="4948">
                  <c:v>0.12272533090857697</c:v>
                </c:pt>
                <c:pt idx="4949">
                  <c:v>0.11821226119570639</c:v>
                </c:pt>
                <c:pt idx="4950">
                  <c:v>0.12161965393697424</c:v>
                </c:pt>
                <c:pt idx="4951">
                  <c:v>0.12231059702109848</c:v>
                </c:pt>
                <c:pt idx="4952">
                  <c:v>0.12588508131224035</c:v>
                </c:pt>
                <c:pt idx="4953">
                  <c:v>0.12788025520806628</c:v>
                </c:pt>
                <c:pt idx="4954">
                  <c:v>0.12955587654507786</c:v>
                </c:pt>
                <c:pt idx="4955">
                  <c:v>0.13329279644549538</c:v>
                </c:pt>
                <c:pt idx="4956">
                  <c:v>0.12943487986852523</c:v>
                </c:pt>
                <c:pt idx="4957">
                  <c:v>0.13189325278423936</c:v>
                </c:pt>
                <c:pt idx="4958">
                  <c:v>0.13385153193730404</c:v>
                </c:pt>
                <c:pt idx="4959">
                  <c:v>0.11134884898786092</c:v>
                </c:pt>
                <c:pt idx="4960">
                  <c:v>0.11400367423786813</c:v>
                </c:pt>
                <c:pt idx="4961">
                  <c:v>0.10016754423889054</c:v>
                </c:pt>
                <c:pt idx="4962">
                  <c:v>0.10323671589057916</c:v>
                </c:pt>
                <c:pt idx="4963">
                  <c:v>0.10335112586981467</c:v>
                </c:pt>
                <c:pt idx="4964">
                  <c:v>9.965096519244461E-2</c:v>
                </c:pt>
                <c:pt idx="4965">
                  <c:v>0.10271578245199271</c:v>
                </c:pt>
                <c:pt idx="4966">
                  <c:v>0.10545733022101192</c:v>
                </c:pt>
                <c:pt idx="4967">
                  <c:v>0.10592684951654159</c:v>
                </c:pt>
                <c:pt idx="4968">
                  <c:v>0.10815290581812909</c:v>
                </c:pt>
                <c:pt idx="4969">
                  <c:v>0.11102059937756889</c:v>
                </c:pt>
                <c:pt idx="4970">
                  <c:v>0.11229722605110079</c:v>
                </c:pt>
                <c:pt idx="4971">
                  <c:v>0.10627795327370292</c:v>
                </c:pt>
                <c:pt idx="4972">
                  <c:v>0.11008947652412643</c:v>
                </c:pt>
                <c:pt idx="4973">
                  <c:v>0.11311640672781147</c:v>
                </c:pt>
                <c:pt idx="4974">
                  <c:v>0.11319440314857759</c:v>
                </c:pt>
                <c:pt idx="4975">
                  <c:v>0.11540737612915056</c:v>
                </c:pt>
                <c:pt idx="4976">
                  <c:v>0.11893335569887208</c:v>
                </c:pt>
                <c:pt idx="4977">
                  <c:v>0.1225513389171697</c:v>
                </c:pt>
                <c:pt idx="4978">
                  <c:v>0.12607013916739548</c:v>
                </c:pt>
                <c:pt idx="4979">
                  <c:v>0.12895902118078847</c:v>
                </c:pt>
                <c:pt idx="4980">
                  <c:v>0.132187393708731</c:v>
                </c:pt>
                <c:pt idx="4981">
                  <c:v>0.13586819945352605</c:v>
                </c:pt>
                <c:pt idx="4982">
                  <c:v>0.13983231476728125</c:v>
                </c:pt>
                <c:pt idx="4983">
                  <c:v>0.14314932369099134</c:v>
                </c:pt>
                <c:pt idx="4984">
                  <c:v>0.1455777755183579</c:v>
                </c:pt>
                <c:pt idx="4985">
                  <c:v>0.14198605136286693</c:v>
                </c:pt>
                <c:pt idx="4986">
                  <c:v>0.13343718477002189</c:v>
                </c:pt>
                <c:pt idx="4987">
                  <c:v>0.13353533475015786</c:v>
                </c:pt>
                <c:pt idx="4988">
                  <c:v>0.12618597166041651</c:v>
                </c:pt>
                <c:pt idx="4989">
                  <c:v>0.12917712612672511</c:v>
                </c:pt>
                <c:pt idx="4990">
                  <c:v>0.13256151131790744</c:v>
                </c:pt>
                <c:pt idx="4991">
                  <c:v>0.1346781564536555</c:v>
                </c:pt>
                <c:pt idx="4992">
                  <c:v>0.13560651139539276</c:v>
                </c:pt>
                <c:pt idx="4993">
                  <c:v>0.13054296780657426</c:v>
                </c:pt>
                <c:pt idx="4994">
                  <c:v>0.13199815226996889</c:v>
                </c:pt>
                <c:pt idx="4995">
                  <c:v>0.13614597226638572</c:v>
                </c:pt>
                <c:pt idx="4996">
                  <c:v>0.1404108402043181</c:v>
                </c:pt>
                <c:pt idx="4997">
                  <c:v>0.14438148915148299</c:v>
                </c:pt>
                <c:pt idx="4998">
                  <c:v>0.13792089069008484</c:v>
                </c:pt>
                <c:pt idx="4999">
                  <c:v>0.1423369947491652</c:v>
                </c:pt>
                <c:pt idx="5000">
                  <c:v>0.14190943640669254</c:v>
                </c:pt>
                <c:pt idx="5001">
                  <c:v>0.1442855473235248</c:v>
                </c:pt>
                <c:pt idx="5002">
                  <c:v>0.14880139678103049</c:v>
                </c:pt>
                <c:pt idx="5003">
                  <c:v>0.15278582346535471</c:v>
                </c:pt>
                <c:pt idx="5004">
                  <c:v>0.15301194685434749</c:v>
                </c:pt>
                <c:pt idx="5005">
                  <c:v>0.14078537711584574</c:v>
                </c:pt>
                <c:pt idx="5006">
                  <c:v>0.131293374460135</c:v>
                </c:pt>
                <c:pt idx="5007">
                  <c:v>0.13469335985689615</c:v>
                </c:pt>
                <c:pt idx="5008">
                  <c:v>0.13711168402827822</c:v>
                </c:pt>
                <c:pt idx="5009">
                  <c:v>0.13563760081955673</c:v>
                </c:pt>
                <c:pt idx="5010">
                  <c:v>0.13969266516482731</c:v>
                </c:pt>
                <c:pt idx="5011">
                  <c:v>0.14322209105117956</c:v>
                </c:pt>
                <c:pt idx="5012">
                  <c:v>0.14723339425753207</c:v>
                </c:pt>
                <c:pt idx="5013">
                  <c:v>0.14680408186446878</c:v>
                </c:pt>
                <c:pt idx="5014">
                  <c:v>0.14811064656753214</c:v>
                </c:pt>
                <c:pt idx="5015">
                  <c:v>0.13928193136336181</c:v>
                </c:pt>
                <c:pt idx="5016">
                  <c:v>0.14363694291704499</c:v>
                </c:pt>
                <c:pt idx="5017">
                  <c:v>0.14813336645136277</c:v>
                </c:pt>
                <c:pt idx="5018">
                  <c:v>0.14557402422155674</c:v>
                </c:pt>
                <c:pt idx="5019">
                  <c:v>0.12868221532188359</c:v>
                </c:pt>
                <c:pt idx="5020">
                  <c:v>0.13054722864290844</c:v>
                </c:pt>
                <c:pt idx="5021">
                  <c:v>0.13282330410333001</c:v>
                </c:pt>
                <c:pt idx="5022">
                  <c:v>0.13536426269046983</c:v>
                </c:pt>
                <c:pt idx="5023">
                  <c:v>0.13892699876641301</c:v>
                </c:pt>
                <c:pt idx="5024">
                  <c:v>0.1409389921171415</c:v>
                </c:pt>
                <c:pt idx="5025">
                  <c:v>0.14531963475299753</c:v>
                </c:pt>
                <c:pt idx="5026">
                  <c:v>0.14978290822931822</c:v>
                </c:pt>
                <c:pt idx="5027">
                  <c:v>0.15438737927613672</c:v>
                </c:pt>
                <c:pt idx="5028">
                  <c:v>0.15844567006766533</c:v>
                </c:pt>
                <c:pt idx="5029">
                  <c:v>0.16082494447897216</c:v>
                </c:pt>
                <c:pt idx="5030">
                  <c:v>0.13976783657637656</c:v>
                </c:pt>
                <c:pt idx="5031">
                  <c:v>0.14363062049547379</c:v>
                </c:pt>
                <c:pt idx="5032">
                  <c:v>0.14813338416954724</c:v>
                </c:pt>
                <c:pt idx="5033">
                  <c:v>0.15272373442724546</c:v>
                </c:pt>
                <c:pt idx="5034">
                  <c:v>0.15627728673250138</c:v>
                </c:pt>
                <c:pt idx="5035">
                  <c:v>0.15885426974046743</c:v>
                </c:pt>
                <c:pt idx="5036">
                  <c:v>0.16340939952565567</c:v>
                </c:pt>
                <c:pt idx="5037">
                  <c:v>0.16240235055024577</c:v>
                </c:pt>
                <c:pt idx="5038">
                  <c:v>0.12472217401973143</c:v>
                </c:pt>
                <c:pt idx="5039">
                  <c:v>0.12793871510685692</c:v>
                </c:pt>
                <c:pt idx="5040">
                  <c:v>0.11950342294300899</c:v>
                </c:pt>
                <c:pt idx="5041">
                  <c:v>0.11815852801063968</c:v>
                </c:pt>
                <c:pt idx="5042">
                  <c:v>0.12134141515726692</c:v>
                </c:pt>
                <c:pt idx="5043">
                  <c:v>0.12409224914648259</c:v>
                </c:pt>
                <c:pt idx="5044">
                  <c:v>0.12540253715605465</c:v>
                </c:pt>
                <c:pt idx="5045">
                  <c:v>0.12599440049425858</c:v>
                </c:pt>
                <c:pt idx="5046">
                  <c:v>0.12680048319904719</c:v>
                </c:pt>
                <c:pt idx="5047">
                  <c:v>0.12669560106737954</c:v>
                </c:pt>
                <c:pt idx="5048">
                  <c:v>0.12843339863863773</c:v>
                </c:pt>
                <c:pt idx="5049">
                  <c:v>0.12613663886797999</c:v>
                </c:pt>
                <c:pt idx="5050">
                  <c:v>0.12726618997069045</c:v>
                </c:pt>
                <c:pt idx="5051">
                  <c:v>0.12671577887508292</c:v>
                </c:pt>
                <c:pt idx="5052">
                  <c:v>0.12343144575976746</c:v>
                </c:pt>
                <c:pt idx="5053">
                  <c:v>0.1270537079844494</c:v>
                </c:pt>
                <c:pt idx="5054">
                  <c:v>0.13084280565929399</c:v>
                </c:pt>
                <c:pt idx="5055">
                  <c:v>0.1339713336300844</c:v>
                </c:pt>
                <c:pt idx="5056">
                  <c:v>0.13807849768797875</c:v>
                </c:pt>
                <c:pt idx="5057">
                  <c:v>0.14218675546262249</c:v>
                </c:pt>
                <c:pt idx="5058">
                  <c:v>0.14284983718485991</c:v>
                </c:pt>
                <c:pt idx="5059">
                  <c:v>0.14586192804465758</c:v>
                </c:pt>
                <c:pt idx="5060">
                  <c:v>0.14914979651609755</c:v>
                </c:pt>
                <c:pt idx="5061">
                  <c:v>0.1535721260690884</c:v>
                </c:pt>
                <c:pt idx="5062">
                  <c:v>0.14929221760747083</c:v>
                </c:pt>
                <c:pt idx="5063">
                  <c:v>0.15393497655000773</c:v>
                </c:pt>
                <c:pt idx="5064">
                  <c:v>0.15437229891057844</c:v>
                </c:pt>
                <c:pt idx="5065">
                  <c:v>0.14122095751533661</c:v>
                </c:pt>
                <c:pt idx="5066">
                  <c:v>0.14051300232876771</c:v>
                </c:pt>
                <c:pt idx="5067">
                  <c:v>0.13520932064062843</c:v>
                </c:pt>
                <c:pt idx="5068">
                  <c:v>0.13588055948118655</c:v>
                </c:pt>
                <c:pt idx="5069">
                  <c:v>0.13985670615805237</c:v>
                </c:pt>
                <c:pt idx="5070">
                  <c:v>0.14330556184377818</c:v>
                </c:pt>
                <c:pt idx="5071">
                  <c:v>0.14654070277679035</c:v>
                </c:pt>
                <c:pt idx="5072">
                  <c:v>0.13894811220838127</c:v>
                </c:pt>
                <c:pt idx="5073">
                  <c:v>0.13102963106141108</c:v>
                </c:pt>
                <c:pt idx="5074">
                  <c:v>0.13302262901604187</c:v>
                </c:pt>
                <c:pt idx="5075">
                  <c:v>0.13322224787813702</c:v>
                </c:pt>
                <c:pt idx="5076">
                  <c:v>0.13556438684534103</c:v>
                </c:pt>
                <c:pt idx="5077">
                  <c:v>0.13812124892419192</c:v>
                </c:pt>
                <c:pt idx="5078">
                  <c:v>0.13411721380105027</c:v>
                </c:pt>
                <c:pt idx="5079">
                  <c:v>0.13615712085724083</c:v>
                </c:pt>
                <c:pt idx="5080">
                  <c:v>0.13623832829868995</c:v>
                </c:pt>
                <c:pt idx="5081">
                  <c:v>0.13908507053345362</c:v>
                </c:pt>
                <c:pt idx="5082">
                  <c:v>0.14288399090984089</c:v>
                </c:pt>
                <c:pt idx="5083">
                  <c:v>0.14616129526052898</c:v>
                </c:pt>
                <c:pt idx="5084">
                  <c:v>0.14936311456236553</c:v>
                </c:pt>
                <c:pt idx="5085">
                  <c:v>0.15366019009142065</c:v>
                </c:pt>
                <c:pt idx="5086">
                  <c:v>0.14113976486781793</c:v>
                </c:pt>
                <c:pt idx="5087">
                  <c:v>0.14547350686218136</c:v>
                </c:pt>
                <c:pt idx="5088">
                  <c:v>0.13937390969959179</c:v>
                </c:pt>
                <c:pt idx="5089">
                  <c:v>0.1421964193656037</c:v>
                </c:pt>
                <c:pt idx="5090">
                  <c:v>0.14620773398879713</c:v>
                </c:pt>
                <c:pt idx="5091">
                  <c:v>0.13099588836599588</c:v>
                </c:pt>
                <c:pt idx="5092">
                  <c:v>0.13441204377510343</c:v>
                </c:pt>
                <c:pt idx="5093">
                  <c:v>0.13715227108001787</c:v>
                </c:pt>
                <c:pt idx="5094">
                  <c:v>0.11595853523099321</c:v>
                </c:pt>
                <c:pt idx="5095">
                  <c:v>0.11943078587145489</c:v>
                </c:pt>
                <c:pt idx="5096">
                  <c:v>8.9301247340822953E-2</c:v>
                </c:pt>
                <c:pt idx="5097">
                  <c:v>9.1802025207950222E-2</c:v>
                </c:pt>
                <c:pt idx="5098">
                  <c:v>9.337961141292711E-2</c:v>
                </c:pt>
                <c:pt idx="5099">
                  <c:v>9.6254653770863285E-2</c:v>
                </c:pt>
                <c:pt idx="5100">
                  <c:v>9.7682657600170225E-2</c:v>
                </c:pt>
                <c:pt idx="5101">
                  <c:v>0.10069957788839572</c:v>
                </c:pt>
                <c:pt idx="5102">
                  <c:v>0.10377584587515393</c:v>
                </c:pt>
                <c:pt idx="5103">
                  <c:v>0.10423089146731343</c:v>
                </c:pt>
                <c:pt idx="5104">
                  <c:v>0.10640632203540856</c:v>
                </c:pt>
                <c:pt idx="5105">
                  <c:v>0.10939839038777605</c:v>
                </c:pt>
                <c:pt idx="5106">
                  <c:v>0.10223382849264978</c:v>
                </c:pt>
                <c:pt idx="5107">
                  <c:v>0.10533930362325973</c:v>
                </c:pt>
                <c:pt idx="5108">
                  <c:v>0.10768186485836755</c:v>
                </c:pt>
                <c:pt idx="5109">
                  <c:v>0.10370237108131458</c:v>
                </c:pt>
                <c:pt idx="5110">
                  <c:v>0.10503022597889726</c:v>
                </c:pt>
                <c:pt idx="5111">
                  <c:v>0.10504625163798634</c:v>
                </c:pt>
                <c:pt idx="5112">
                  <c:v>0.10704181369753309</c:v>
                </c:pt>
                <c:pt idx="5113">
                  <c:v>0.10353469608479193</c:v>
                </c:pt>
                <c:pt idx="5114">
                  <c:v>0.10626592539319658</c:v>
                </c:pt>
                <c:pt idx="5115">
                  <c:v>0.1092737324233742</c:v>
                </c:pt>
                <c:pt idx="5116">
                  <c:v>0.11221214678081314</c:v>
                </c:pt>
                <c:pt idx="5117">
                  <c:v>0.11088031257343996</c:v>
                </c:pt>
                <c:pt idx="5118">
                  <c:v>0.1115939384598638</c:v>
                </c:pt>
                <c:pt idx="5119">
                  <c:v>0.11505829319837139</c:v>
                </c:pt>
                <c:pt idx="5120">
                  <c:v>0.11566529052951877</c:v>
                </c:pt>
                <c:pt idx="5121">
                  <c:v>0.11859195388042089</c:v>
                </c:pt>
                <c:pt idx="5122">
                  <c:v>0.12228493814378856</c:v>
                </c:pt>
                <c:pt idx="5123">
                  <c:v>0.12594052680627346</c:v>
                </c:pt>
                <c:pt idx="5124">
                  <c:v>0.12984888855038121</c:v>
                </c:pt>
                <c:pt idx="5125">
                  <c:v>0.12516592517075636</c:v>
                </c:pt>
                <c:pt idx="5126">
                  <c:v>0.12904941505318013</c:v>
                </c:pt>
                <c:pt idx="5127">
                  <c:v>0.13304718236016985</c:v>
                </c:pt>
                <c:pt idx="5128">
                  <c:v>0.1371524452157509</c:v>
                </c:pt>
                <c:pt idx="5129">
                  <c:v>0.13857404924796818</c:v>
                </c:pt>
                <c:pt idx="5130">
                  <c:v>0.12191552056609763</c:v>
                </c:pt>
                <c:pt idx="5131">
                  <c:v>0.12367202790521818</c:v>
                </c:pt>
                <c:pt idx="5132">
                  <c:v>0.12640274210672209</c:v>
                </c:pt>
                <c:pt idx="5133">
                  <c:v>0.1300024575680041</c:v>
                </c:pt>
                <c:pt idx="5134">
                  <c:v>0.12729170498874709</c:v>
                </c:pt>
                <c:pt idx="5135">
                  <c:v>0.13100902325045774</c:v>
                </c:pt>
                <c:pt idx="5136">
                  <c:v>0.13510488592696066</c:v>
                </c:pt>
                <c:pt idx="5137">
                  <c:v>0.1392859014272074</c:v>
                </c:pt>
                <c:pt idx="5138">
                  <c:v>0.13626391347735115</c:v>
                </c:pt>
                <c:pt idx="5139">
                  <c:v>0.13280142168716247</c:v>
                </c:pt>
                <c:pt idx="5140">
                  <c:v>0.13281321190755394</c:v>
                </c:pt>
                <c:pt idx="5141">
                  <c:v>0.13178752986866049</c:v>
                </c:pt>
                <c:pt idx="5142">
                  <c:v>0.13539626935972793</c:v>
                </c:pt>
                <c:pt idx="5143">
                  <c:v>0.13315372726686828</c:v>
                </c:pt>
                <c:pt idx="5144">
                  <c:v>0.13638893978385078</c:v>
                </c:pt>
                <c:pt idx="5145">
                  <c:v>0.13998947298516834</c:v>
                </c:pt>
                <c:pt idx="5146">
                  <c:v>0.12647288004934232</c:v>
                </c:pt>
                <c:pt idx="5147">
                  <c:v>0.13040422861056375</c:v>
                </c:pt>
                <c:pt idx="5148">
                  <c:v>0.13222802052026292</c:v>
                </c:pt>
                <c:pt idx="5149">
                  <c:v>0.13592368970468788</c:v>
                </c:pt>
                <c:pt idx="5150">
                  <c:v>0.13658122557430322</c:v>
                </c:pt>
                <c:pt idx="5151">
                  <c:v>0.1353532626051297</c:v>
                </c:pt>
                <c:pt idx="5152">
                  <c:v>0.13802700704131399</c:v>
                </c:pt>
                <c:pt idx="5153">
                  <c:v>0.13584433499609747</c:v>
                </c:pt>
                <c:pt idx="5154">
                  <c:v>0.13830365665727914</c:v>
                </c:pt>
                <c:pt idx="5155">
                  <c:v>0.13887492243009253</c:v>
                </c:pt>
                <c:pt idx="5156">
                  <c:v>0.14310649996714059</c:v>
                </c:pt>
                <c:pt idx="5157">
                  <c:v>0.14730786675890412</c:v>
                </c:pt>
                <c:pt idx="5158">
                  <c:v>0.15121689318050577</c:v>
                </c:pt>
                <c:pt idx="5159">
                  <c:v>0.14540551893642603</c:v>
                </c:pt>
                <c:pt idx="5160">
                  <c:v>0.14927218849674806</c:v>
                </c:pt>
                <c:pt idx="5161">
                  <c:v>0.15383793696232326</c:v>
                </c:pt>
                <c:pt idx="5162">
                  <c:v>0.14525469412633282</c:v>
                </c:pt>
                <c:pt idx="5163">
                  <c:v>0.14015700933600003</c:v>
                </c:pt>
                <c:pt idx="5164">
                  <c:v>0.14443059376647263</c:v>
                </c:pt>
                <c:pt idx="5165">
                  <c:v>0.13955178347167427</c:v>
                </c:pt>
                <c:pt idx="5166">
                  <c:v>0.1425491280336886</c:v>
                </c:pt>
                <c:pt idx="5167">
                  <c:v>0.1467157004533205</c:v>
                </c:pt>
                <c:pt idx="5168">
                  <c:v>0.15015848702609338</c:v>
                </c:pt>
                <c:pt idx="5169">
                  <c:v>0.15390141857275585</c:v>
                </c:pt>
                <c:pt idx="5170">
                  <c:v>0.14055851913053785</c:v>
                </c:pt>
                <c:pt idx="5171">
                  <c:v>0.14472269144925892</c:v>
                </c:pt>
                <c:pt idx="5172">
                  <c:v>0.14631519761204015</c:v>
                </c:pt>
                <c:pt idx="5173">
                  <c:v>0.15082016994719458</c:v>
                </c:pt>
                <c:pt idx="5174">
                  <c:v>0.14783741923418628</c:v>
                </c:pt>
                <c:pt idx="5175">
                  <c:v>0.1396208018092896</c:v>
                </c:pt>
                <c:pt idx="5176">
                  <c:v>0.13721669131957204</c:v>
                </c:pt>
                <c:pt idx="5177">
                  <c:v>0.13848938605720079</c:v>
                </c:pt>
                <c:pt idx="5178">
                  <c:v>0.13779731312773766</c:v>
                </c:pt>
                <c:pt idx="5179">
                  <c:v>0.12839207548439877</c:v>
                </c:pt>
                <c:pt idx="5180">
                  <c:v>0.12797108726060361</c:v>
                </c:pt>
                <c:pt idx="5181">
                  <c:v>0.12816423159179735</c:v>
                </c:pt>
                <c:pt idx="5182">
                  <c:v>0.13211428327566221</c:v>
                </c:pt>
                <c:pt idx="5183">
                  <c:v>0.12424583106896904</c:v>
                </c:pt>
                <c:pt idx="5184">
                  <c:v>0.1192447426439833</c:v>
                </c:pt>
                <c:pt idx="5185">
                  <c:v>0.1121588832098584</c:v>
                </c:pt>
                <c:pt idx="5186">
                  <c:v>0.11385888061633692</c:v>
                </c:pt>
                <c:pt idx="5187">
                  <c:v>0.11710386764057647</c:v>
                </c:pt>
                <c:pt idx="5188">
                  <c:v>0.11881996030078695</c:v>
                </c:pt>
                <c:pt idx="5189">
                  <c:v>0.12261182558813664</c:v>
                </c:pt>
                <c:pt idx="5190">
                  <c:v>0.12558365230512625</c:v>
                </c:pt>
                <c:pt idx="5191">
                  <c:v>0.12820121040653004</c:v>
                </c:pt>
                <c:pt idx="5192">
                  <c:v>0.13185383064218692</c:v>
                </c:pt>
                <c:pt idx="5193">
                  <c:v>0.13232939407401631</c:v>
                </c:pt>
                <c:pt idx="5194">
                  <c:v>0.12723863317996609</c:v>
                </c:pt>
                <c:pt idx="5195">
                  <c:v>0.12148327449222542</c:v>
                </c:pt>
                <c:pt idx="5196">
                  <c:v>0.1228299552995625</c:v>
                </c:pt>
                <c:pt idx="5197">
                  <c:v>0.1140902744779318</c:v>
                </c:pt>
                <c:pt idx="5198">
                  <c:v>0.11711233524461581</c:v>
                </c:pt>
                <c:pt idx="5199">
                  <c:v>0.11867706268181347</c:v>
                </c:pt>
                <c:pt idx="5200">
                  <c:v>0.12117393375390817</c:v>
                </c:pt>
                <c:pt idx="5201">
                  <c:v>0.12381067143483113</c:v>
                </c:pt>
                <c:pt idx="5202">
                  <c:v>0.12704674245980618</c:v>
                </c:pt>
                <c:pt idx="5203">
                  <c:v>0.1310040366086406</c:v>
                </c:pt>
                <c:pt idx="5204">
                  <c:v>0.1336570191831031</c:v>
                </c:pt>
                <c:pt idx="5205">
                  <c:v>0.13655431655447126</c:v>
                </c:pt>
                <c:pt idx="5206">
                  <c:v>0.13957819250793138</c:v>
                </c:pt>
                <c:pt idx="5207">
                  <c:v>0.14379329418349499</c:v>
                </c:pt>
                <c:pt idx="5208">
                  <c:v>0.1469516012116574</c:v>
                </c:pt>
                <c:pt idx="5209">
                  <c:v>0.15083068912092648</c:v>
                </c:pt>
                <c:pt idx="5210">
                  <c:v>0.15495522246357932</c:v>
                </c:pt>
                <c:pt idx="5211">
                  <c:v>0.15906820819862796</c:v>
                </c:pt>
                <c:pt idx="5212">
                  <c:v>0.15605376870919255</c:v>
                </c:pt>
                <c:pt idx="5213">
                  <c:v>0.15962750911424545</c:v>
                </c:pt>
                <c:pt idx="5214">
                  <c:v>0.16456533009857463</c:v>
                </c:pt>
                <c:pt idx="5215">
                  <c:v>0.16863414607460883</c:v>
                </c:pt>
                <c:pt idx="5216">
                  <c:v>0.17288476687946844</c:v>
                </c:pt>
                <c:pt idx="5217">
                  <c:v>0.16227798894496445</c:v>
                </c:pt>
                <c:pt idx="5218">
                  <c:v>0.1670704822593144</c:v>
                </c:pt>
                <c:pt idx="5219">
                  <c:v>0.16984542484312476</c:v>
                </c:pt>
                <c:pt idx="5220">
                  <c:v>0.16745040436922581</c:v>
                </c:pt>
                <c:pt idx="5221">
                  <c:v>0.16720952059786628</c:v>
                </c:pt>
                <c:pt idx="5222">
                  <c:v>0.16397068211313773</c:v>
                </c:pt>
                <c:pt idx="5223">
                  <c:v>0.16792804556967983</c:v>
                </c:pt>
                <c:pt idx="5224">
                  <c:v>0.17176214380043123</c:v>
                </c:pt>
                <c:pt idx="5225">
                  <c:v>0.1741482084538897</c:v>
                </c:pt>
                <c:pt idx="5226">
                  <c:v>0.17835250739454903</c:v>
                </c:pt>
                <c:pt idx="5227">
                  <c:v>0.18374369381983588</c:v>
                </c:pt>
                <c:pt idx="5228">
                  <c:v>0.18819626175263418</c:v>
                </c:pt>
                <c:pt idx="5229">
                  <c:v>0.18574149243731805</c:v>
                </c:pt>
                <c:pt idx="5230">
                  <c:v>0.17932477529288882</c:v>
                </c:pt>
                <c:pt idx="5231">
                  <c:v>0.1848897965440382</c:v>
                </c:pt>
                <c:pt idx="5232">
                  <c:v>0.18944936838042709</c:v>
                </c:pt>
                <c:pt idx="5233">
                  <c:v>0.17995610585781271</c:v>
                </c:pt>
                <c:pt idx="5234">
                  <c:v>0.164088975491337</c:v>
                </c:pt>
                <c:pt idx="5235">
                  <c:v>0.13015024250694768</c:v>
                </c:pt>
                <c:pt idx="5236">
                  <c:v>0.13298552592745699</c:v>
                </c:pt>
                <c:pt idx="5237">
                  <c:v>0.12517091094305666</c:v>
                </c:pt>
                <c:pt idx="5238">
                  <c:v>0.12906270276257839</c:v>
                </c:pt>
                <c:pt idx="5239">
                  <c:v>0.13309584287364704</c:v>
                </c:pt>
                <c:pt idx="5240">
                  <c:v>0.13483839252036867</c:v>
                </c:pt>
                <c:pt idx="5241">
                  <c:v>0.13845132413738132</c:v>
                </c:pt>
                <c:pt idx="5242">
                  <c:v>0.14240050168749971</c:v>
                </c:pt>
                <c:pt idx="5243">
                  <c:v>0.1390486471960268</c:v>
                </c:pt>
                <c:pt idx="5244">
                  <c:v>0.14093278644926552</c:v>
                </c:pt>
                <c:pt idx="5245">
                  <c:v>0.13862740455672867</c:v>
                </c:pt>
                <c:pt idx="5246">
                  <c:v>0.14251359256626275</c:v>
                </c:pt>
                <c:pt idx="5247">
                  <c:v>0.13663602804469266</c:v>
                </c:pt>
                <c:pt idx="5248">
                  <c:v>0.13171481754347084</c:v>
                </c:pt>
                <c:pt idx="5249">
                  <c:v>0.13534091816705485</c:v>
                </c:pt>
                <c:pt idx="5250">
                  <c:v>0.13257052261619823</c:v>
                </c:pt>
                <c:pt idx="5251">
                  <c:v>0.13551671998347603</c:v>
                </c:pt>
                <c:pt idx="5252">
                  <c:v>0.12650426486869745</c:v>
                </c:pt>
                <c:pt idx="5253">
                  <c:v>0.13029866592182129</c:v>
                </c:pt>
                <c:pt idx="5254">
                  <c:v>0.12978735638344358</c:v>
                </c:pt>
                <c:pt idx="5255">
                  <c:v>0.13377354319962642</c:v>
                </c:pt>
                <c:pt idx="5256">
                  <c:v>0.13749525536637819</c:v>
                </c:pt>
                <c:pt idx="5257">
                  <c:v>0.14082658316287439</c:v>
                </c:pt>
                <c:pt idx="5258">
                  <c:v>0.13555607058279626</c:v>
                </c:pt>
                <c:pt idx="5259">
                  <c:v>0.13502059428017882</c:v>
                </c:pt>
                <c:pt idx="5260">
                  <c:v>0.13715762299710973</c:v>
                </c:pt>
                <c:pt idx="5261">
                  <c:v>0.14133896615245162</c:v>
                </c:pt>
                <c:pt idx="5262">
                  <c:v>0.14545485129971425</c:v>
                </c:pt>
                <c:pt idx="5263">
                  <c:v>0.14540699267535701</c:v>
                </c:pt>
                <c:pt idx="5264">
                  <c:v>0.13708664994173048</c:v>
                </c:pt>
                <c:pt idx="5265">
                  <c:v>0.14142715570179173</c:v>
                </c:pt>
                <c:pt idx="5266">
                  <c:v>0.14441787767805098</c:v>
                </c:pt>
                <c:pt idx="5267">
                  <c:v>0.14868780298098594</c:v>
                </c:pt>
                <c:pt idx="5268">
                  <c:v>0.15334837099379264</c:v>
                </c:pt>
                <c:pt idx="5269">
                  <c:v>0.15813502269228358</c:v>
                </c:pt>
                <c:pt idx="5270">
                  <c:v>0.16290715782451601</c:v>
                </c:pt>
                <c:pt idx="5271">
                  <c:v>0.16715862107269494</c:v>
                </c:pt>
                <c:pt idx="5272">
                  <c:v>0.17215059812210404</c:v>
                </c:pt>
                <c:pt idx="5273">
                  <c:v>0.16629183936469999</c:v>
                </c:pt>
                <c:pt idx="5274">
                  <c:v>0.16505949734782899</c:v>
                </c:pt>
                <c:pt idx="5275">
                  <c:v>0.16865473533986144</c:v>
                </c:pt>
                <c:pt idx="5276">
                  <c:v>0.16735278924407024</c:v>
                </c:pt>
                <c:pt idx="5277">
                  <c:v>0.17188832244186561</c:v>
                </c:pt>
                <c:pt idx="5278">
                  <c:v>0.15405071996102099</c:v>
                </c:pt>
                <c:pt idx="5279">
                  <c:v>0.15833419981340344</c:v>
                </c:pt>
                <c:pt idx="5280">
                  <c:v>0.16225632527698444</c:v>
                </c:pt>
                <c:pt idx="5281">
                  <c:v>0.15598814468379085</c:v>
                </c:pt>
                <c:pt idx="5282">
                  <c:v>0.16094843521728613</c:v>
                </c:pt>
                <c:pt idx="5283">
                  <c:v>0.16195770531848025</c:v>
                </c:pt>
                <c:pt idx="5284">
                  <c:v>0.16579083462303004</c:v>
                </c:pt>
                <c:pt idx="5285">
                  <c:v>0.14713606142172878</c:v>
                </c:pt>
                <c:pt idx="5286">
                  <c:v>0.15034891524183269</c:v>
                </c:pt>
                <c:pt idx="5287">
                  <c:v>0.15504129020338697</c:v>
                </c:pt>
                <c:pt idx="5288">
                  <c:v>0.1597501714287739</c:v>
                </c:pt>
                <c:pt idx="5289">
                  <c:v>0.16279414773662196</c:v>
                </c:pt>
                <c:pt idx="5290">
                  <c:v>0.16784902048509281</c:v>
                </c:pt>
                <c:pt idx="5291">
                  <c:v>0.17311435789037311</c:v>
                </c:pt>
                <c:pt idx="5292">
                  <c:v>0.17814190984959427</c:v>
                </c:pt>
                <c:pt idx="5293">
                  <c:v>0.17196577946574865</c:v>
                </c:pt>
                <c:pt idx="5294">
                  <c:v>0.17475965658325507</c:v>
                </c:pt>
                <c:pt idx="5295">
                  <c:v>0.17397376349650992</c:v>
                </c:pt>
                <c:pt idx="5296">
                  <c:v>0.17872312921160882</c:v>
                </c:pt>
                <c:pt idx="5297">
                  <c:v>0.18413893872112419</c:v>
                </c:pt>
                <c:pt idx="5298">
                  <c:v>0.18000721615331397</c:v>
                </c:pt>
                <c:pt idx="5299">
                  <c:v>0.18330669735497923</c:v>
                </c:pt>
                <c:pt idx="5300">
                  <c:v>0.16764457085362289</c:v>
                </c:pt>
                <c:pt idx="5301">
                  <c:v>0.16588735071183425</c:v>
                </c:pt>
                <c:pt idx="5302">
                  <c:v>0.17088399439870558</c:v>
                </c:pt>
                <c:pt idx="5303">
                  <c:v>0.17590354666781849</c:v>
                </c:pt>
                <c:pt idx="5304">
                  <c:v>0.17889768201480677</c:v>
                </c:pt>
                <c:pt idx="5305">
                  <c:v>0.18457959803014601</c:v>
                </c:pt>
                <c:pt idx="5306">
                  <c:v>0.189026374534702</c:v>
                </c:pt>
                <c:pt idx="5307">
                  <c:v>0.18892463651105121</c:v>
                </c:pt>
                <c:pt idx="5308">
                  <c:v>0.19126767391908756</c:v>
                </c:pt>
                <c:pt idx="5309">
                  <c:v>0.18297713378132047</c:v>
                </c:pt>
                <c:pt idx="5310">
                  <c:v>0.18708324356247347</c:v>
                </c:pt>
                <c:pt idx="5311">
                  <c:v>0.19283605078040245</c:v>
                </c:pt>
                <c:pt idx="5312">
                  <c:v>0.19902147648018975</c:v>
                </c:pt>
                <c:pt idx="5313">
                  <c:v>0.19949140656648254</c:v>
                </c:pt>
                <c:pt idx="5314">
                  <c:v>0.20420678884474622</c:v>
                </c:pt>
                <c:pt idx="5315">
                  <c:v>0.21064670768833191</c:v>
                </c:pt>
                <c:pt idx="5316">
                  <c:v>0.20846191741948836</c:v>
                </c:pt>
                <c:pt idx="5317">
                  <c:v>0.21363820138170947</c:v>
                </c:pt>
                <c:pt idx="5318">
                  <c:v>0.16027675382664477</c:v>
                </c:pt>
                <c:pt idx="5319">
                  <c:v>0.15807268869945784</c:v>
                </c:pt>
                <c:pt idx="5320">
                  <c:v>0.15633188490324021</c:v>
                </c:pt>
                <c:pt idx="5321">
                  <c:v>0.1557504840597729</c:v>
                </c:pt>
                <c:pt idx="5322">
                  <c:v>0.15951073085138856</c:v>
                </c:pt>
                <c:pt idx="5323">
                  <c:v>0.1643784274368898</c:v>
                </c:pt>
                <c:pt idx="5324">
                  <c:v>0.15671588309840709</c:v>
                </c:pt>
                <c:pt idx="5325">
                  <c:v>0.15206486717816348</c:v>
                </c:pt>
                <c:pt idx="5326">
                  <c:v>0.1554714465327077</c:v>
                </c:pt>
                <c:pt idx="5327">
                  <c:v>0.15891606441023223</c:v>
                </c:pt>
                <c:pt idx="5328">
                  <c:v>0.16321939443570099</c:v>
                </c:pt>
                <c:pt idx="5329">
                  <c:v>0.1672461754341438</c:v>
                </c:pt>
                <c:pt idx="5330">
                  <c:v>0.13643933861746246</c:v>
                </c:pt>
                <c:pt idx="5331">
                  <c:v>0.13845637236800629</c:v>
                </c:pt>
                <c:pt idx="5332">
                  <c:v>0.14032095415995902</c:v>
                </c:pt>
                <c:pt idx="5333">
                  <c:v>0.14462262796432671</c:v>
                </c:pt>
                <c:pt idx="5334">
                  <c:v>0.14012469568410757</c:v>
                </c:pt>
                <c:pt idx="5335">
                  <c:v>0.13566627957379945</c:v>
                </c:pt>
                <c:pt idx="5336">
                  <c:v>0.13812927653390963</c:v>
                </c:pt>
                <c:pt idx="5337">
                  <c:v>0.13466666448739784</c:v>
                </c:pt>
                <c:pt idx="5338">
                  <c:v>0.13458901371672255</c:v>
                </c:pt>
                <c:pt idx="5339">
                  <c:v>0.13299826970671802</c:v>
                </c:pt>
                <c:pt idx="5340">
                  <c:v>0.13565842997838967</c:v>
                </c:pt>
                <c:pt idx="5341">
                  <c:v>0.13531994068842498</c:v>
                </c:pt>
                <c:pt idx="5342">
                  <c:v>0.13928284032924396</c:v>
                </c:pt>
                <c:pt idx="5343">
                  <c:v>0.14309718678825054</c:v>
                </c:pt>
                <c:pt idx="5344">
                  <c:v>0.13842628051966721</c:v>
                </c:pt>
                <c:pt idx="5345">
                  <c:v>0.11838848906041126</c:v>
                </c:pt>
                <c:pt idx="5346">
                  <c:v>0.12057009169593921</c:v>
                </c:pt>
                <c:pt idx="5347">
                  <c:v>0.11944058493999024</c:v>
                </c:pt>
                <c:pt idx="5348">
                  <c:v>0.12298047650913105</c:v>
                </c:pt>
                <c:pt idx="5349">
                  <c:v>0.12671294466290292</c:v>
                </c:pt>
                <c:pt idx="5350">
                  <c:v>0.130141857025664</c:v>
                </c:pt>
                <c:pt idx="5351">
                  <c:v>0.11155381399709929</c:v>
                </c:pt>
                <c:pt idx="5352">
                  <c:v>0.11393737751031928</c:v>
                </c:pt>
                <c:pt idx="5353">
                  <c:v>0.11671418296067126</c:v>
                </c:pt>
                <c:pt idx="5354">
                  <c:v>0.11403784896819288</c:v>
                </c:pt>
                <c:pt idx="5355">
                  <c:v>0.11217154908245411</c:v>
                </c:pt>
                <c:pt idx="5356">
                  <c:v>0.11566966729428996</c:v>
                </c:pt>
                <c:pt idx="5357">
                  <c:v>0.11755087276040549</c:v>
                </c:pt>
                <c:pt idx="5358">
                  <c:v>0.11100879004390003</c:v>
                </c:pt>
                <c:pt idx="5359">
                  <c:v>0.1142958197752442</c:v>
                </c:pt>
                <c:pt idx="5360">
                  <c:v>0.1121578965918054</c:v>
                </c:pt>
                <c:pt idx="5361">
                  <c:v>0.11436623450987335</c:v>
                </c:pt>
                <c:pt idx="5362">
                  <c:v>0.11780569005904808</c:v>
                </c:pt>
                <c:pt idx="5363">
                  <c:v>0.11885828062897956</c:v>
                </c:pt>
                <c:pt idx="5364">
                  <c:v>0.12249581132688055</c:v>
                </c:pt>
                <c:pt idx="5365">
                  <c:v>0.12420041462106085</c:v>
                </c:pt>
                <c:pt idx="5366">
                  <c:v>0.1271180426516009</c:v>
                </c:pt>
                <c:pt idx="5367">
                  <c:v>0.12465908060488078</c:v>
                </c:pt>
                <c:pt idx="5368">
                  <c:v>0.12824594588200075</c:v>
                </c:pt>
                <c:pt idx="5369">
                  <c:v>0.12874996961733737</c:v>
                </c:pt>
                <c:pt idx="5370">
                  <c:v>0.13277389923973856</c:v>
                </c:pt>
                <c:pt idx="5371">
                  <c:v>0.13687202482095029</c:v>
                </c:pt>
                <c:pt idx="5372">
                  <c:v>0.13988862547395903</c:v>
                </c:pt>
                <c:pt idx="5373">
                  <c:v>0.13444850383049292</c:v>
                </c:pt>
                <c:pt idx="5374">
                  <c:v>0.13573509596722588</c:v>
                </c:pt>
                <c:pt idx="5375">
                  <c:v>0.1306603833371856</c:v>
                </c:pt>
                <c:pt idx="5376">
                  <c:v>0.13474637973249123</c:v>
                </c:pt>
                <c:pt idx="5377">
                  <c:v>0.13889056160699054</c:v>
                </c:pt>
                <c:pt idx="5378">
                  <c:v>0.13661679113050174</c:v>
                </c:pt>
                <c:pt idx="5379">
                  <c:v>0.13471132828303053</c:v>
                </c:pt>
                <c:pt idx="5380">
                  <c:v>0.11242682452090243</c:v>
                </c:pt>
                <c:pt idx="5381">
                  <c:v>0.1148768913103564</c:v>
                </c:pt>
                <c:pt idx="5382">
                  <c:v>0.11855380670133554</c:v>
                </c:pt>
                <c:pt idx="5383">
                  <c:v>0.11033489450844007</c:v>
                </c:pt>
                <c:pt idx="5384">
                  <c:v>0.11144678137949758</c:v>
                </c:pt>
                <c:pt idx="5385">
                  <c:v>0.11309661230588172</c:v>
                </c:pt>
                <c:pt idx="5386">
                  <c:v>0.116614613534735</c:v>
                </c:pt>
                <c:pt idx="5387">
                  <c:v>0.11954555826927264</c:v>
                </c:pt>
                <c:pt idx="5388">
                  <c:v>0.11730544258309607</c:v>
                </c:pt>
                <c:pt idx="5389">
                  <c:v>0.12077489685335736</c:v>
                </c:pt>
                <c:pt idx="5390">
                  <c:v>0.12227068012670619</c:v>
                </c:pt>
                <c:pt idx="5391">
                  <c:v>0.12333833287671538</c:v>
                </c:pt>
                <c:pt idx="5392">
                  <c:v>0.12613023021310904</c:v>
                </c:pt>
                <c:pt idx="5393">
                  <c:v>0.1230535044344839</c:v>
                </c:pt>
                <c:pt idx="5394">
                  <c:v>0.11860187447105598</c:v>
                </c:pt>
                <c:pt idx="5395">
                  <c:v>0.12181231509128079</c:v>
                </c:pt>
                <c:pt idx="5396">
                  <c:v>0.12555789530394268</c:v>
                </c:pt>
                <c:pt idx="5397">
                  <c:v>0.12837589527540313</c:v>
                </c:pt>
                <c:pt idx="5398">
                  <c:v>0.12551654746368573</c:v>
                </c:pt>
                <c:pt idx="5399">
                  <c:v>0.12590820482434589</c:v>
                </c:pt>
                <c:pt idx="5400">
                  <c:v>0.12881379579728339</c:v>
                </c:pt>
                <c:pt idx="5401">
                  <c:v>0.13251070353038091</c:v>
                </c:pt>
                <c:pt idx="5402">
                  <c:v>0.13634692046769398</c:v>
                </c:pt>
                <c:pt idx="5403">
                  <c:v>0.13843863199198272</c:v>
                </c:pt>
                <c:pt idx="5404">
                  <c:v>0.13851233150332945</c:v>
                </c:pt>
                <c:pt idx="5405">
                  <c:v>0.14268945357375232</c:v>
                </c:pt>
                <c:pt idx="5406">
                  <c:v>0.1221927052931723</c:v>
                </c:pt>
                <c:pt idx="5407">
                  <c:v>0.12542147904324644</c:v>
                </c:pt>
                <c:pt idx="5408">
                  <c:v>0.12784948725766482</c:v>
                </c:pt>
                <c:pt idx="5409">
                  <c:v>0.12498372089530975</c:v>
                </c:pt>
                <c:pt idx="5410">
                  <c:v>0.12610421344044814</c:v>
                </c:pt>
                <c:pt idx="5411">
                  <c:v>0.12995367651977785</c:v>
                </c:pt>
                <c:pt idx="5412">
                  <c:v>0.13028254272143613</c:v>
                </c:pt>
                <c:pt idx="5413">
                  <c:v>0.13434605864649207</c:v>
                </c:pt>
                <c:pt idx="5414">
                  <c:v>0.13826806197206129</c:v>
                </c:pt>
                <c:pt idx="5415">
                  <c:v>0.14119075709826423</c:v>
                </c:pt>
                <c:pt idx="5416">
                  <c:v>0.14551551706798094</c:v>
                </c:pt>
                <c:pt idx="5417">
                  <c:v>0.14913888598389216</c:v>
                </c:pt>
                <c:pt idx="5418">
                  <c:v>0.14496841412572545</c:v>
                </c:pt>
                <c:pt idx="5419">
                  <c:v>0.14775561619336749</c:v>
                </c:pt>
                <c:pt idx="5420">
                  <c:v>0.15229490029027437</c:v>
                </c:pt>
                <c:pt idx="5421">
                  <c:v>0.156534705963747</c:v>
                </c:pt>
                <c:pt idx="5422">
                  <c:v>0.16090859569517882</c:v>
                </c:pt>
                <c:pt idx="5423">
                  <c:v>0.16562464115595943</c:v>
                </c:pt>
                <c:pt idx="5424">
                  <c:v>0.16577220791754532</c:v>
                </c:pt>
                <c:pt idx="5425">
                  <c:v>0.17091119169403679</c:v>
                </c:pt>
                <c:pt idx="5426">
                  <c:v>0.17436603954929478</c:v>
                </c:pt>
                <c:pt idx="5427">
                  <c:v>0.15186010366227226</c:v>
                </c:pt>
                <c:pt idx="5428">
                  <c:v>0.15574920481151183</c:v>
                </c:pt>
                <c:pt idx="5429">
                  <c:v>0.15992118232566049</c:v>
                </c:pt>
                <c:pt idx="5430">
                  <c:v>0.15658774041972759</c:v>
                </c:pt>
                <c:pt idx="5431">
                  <c:v>0.15917450786790335</c:v>
                </c:pt>
                <c:pt idx="5432">
                  <c:v>0.16416831785680885</c:v>
                </c:pt>
                <c:pt idx="5433">
                  <c:v>0.16877360976220837</c:v>
                </c:pt>
                <c:pt idx="5434">
                  <c:v>0.17272755058118247</c:v>
                </c:pt>
                <c:pt idx="5435">
                  <c:v>0.17801630128485754</c:v>
                </c:pt>
                <c:pt idx="5436">
                  <c:v>0.18263394230562263</c:v>
                </c:pt>
                <c:pt idx="5437">
                  <c:v>0.17777746615709097</c:v>
                </c:pt>
                <c:pt idx="5438">
                  <c:v>0.18320025852939903</c:v>
                </c:pt>
                <c:pt idx="5439">
                  <c:v>0.17586997417964417</c:v>
                </c:pt>
                <c:pt idx="5440">
                  <c:v>0.1808392272615969</c:v>
                </c:pt>
                <c:pt idx="5441">
                  <c:v>0.18653165287306167</c:v>
                </c:pt>
                <c:pt idx="5442">
                  <c:v>0.19115923196631518</c:v>
                </c:pt>
                <c:pt idx="5443">
                  <c:v>0.1966424689090501</c:v>
                </c:pt>
                <c:pt idx="5444">
                  <c:v>0.20044098554439962</c:v>
                </c:pt>
                <c:pt idx="5445">
                  <c:v>0.20647573698394872</c:v>
                </c:pt>
                <c:pt idx="5446">
                  <c:v>0.21246870034515139</c:v>
                </c:pt>
                <c:pt idx="5447">
                  <c:v>0.15706432216322394</c:v>
                </c:pt>
                <c:pt idx="5448">
                  <c:v>0.15819852795971326</c:v>
                </c:pt>
                <c:pt idx="5449">
                  <c:v>0.1628926519623905</c:v>
                </c:pt>
                <c:pt idx="5450">
                  <c:v>0.16626406426424012</c:v>
                </c:pt>
                <c:pt idx="5451">
                  <c:v>0.16421013530168069</c:v>
                </c:pt>
                <c:pt idx="5452">
                  <c:v>0.16940662790024019</c:v>
                </c:pt>
                <c:pt idx="5453">
                  <c:v>0.17317513034058529</c:v>
                </c:pt>
                <c:pt idx="5454">
                  <c:v>0.17680789775013858</c:v>
                </c:pt>
                <c:pt idx="5455">
                  <c:v>0.16448883488155028</c:v>
                </c:pt>
                <c:pt idx="5456">
                  <c:v>0.16915966623082909</c:v>
                </c:pt>
                <c:pt idx="5457">
                  <c:v>0.17349414267249863</c:v>
                </c:pt>
                <c:pt idx="5458">
                  <c:v>0.17793434576500952</c:v>
                </c:pt>
                <c:pt idx="5459">
                  <c:v>0.17770240877361917</c:v>
                </c:pt>
                <c:pt idx="5460">
                  <c:v>0.18009546953258956</c:v>
                </c:pt>
                <c:pt idx="5461">
                  <c:v>0.18450395238008102</c:v>
                </c:pt>
                <c:pt idx="5462">
                  <c:v>0.19015804266172448</c:v>
                </c:pt>
                <c:pt idx="5463">
                  <c:v>0.18719691357812376</c:v>
                </c:pt>
                <c:pt idx="5464">
                  <c:v>0.18881534027805957</c:v>
                </c:pt>
                <c:pt idx="5465">
                  <c:v>0.19221763055061938</c:v>
                </c:pt>
                <c:pt idx="5466">
                  <c:v>0.19640678360509875</c:v>
                </c:pt>
                <c:pt idx="5467">
                  <c:v>0.20274562235586396</c:v>
                </c:pt>
                <c:pt idx="5468">
                  <c:v>0.17870021879879483</c:v>
                </c:pt>
                <c:pt idx="5469">
                  <c:v>0.18432225347720224</c:v>
                </c:pt>
                <c:pt idx="5470">
                  <c:v>0.18450023549758499</c:v>
                </c:pt>
                <c:pt idx="5471">
                  <c:v>0.19007077747878831</c:v>
                </c:pt>
                <c:pt idx="5472">
                  <c:v>0.19598389154557899</c:v>
                </c:pt>
                <c:pt idx="5473">
                  <c:v>0.20107264825039078</c:v>
                </c:pt>
                <c:pt idx="5474">
                  <c:v>0.20670233657759965</c:v>
                </c:pt>
                <c:pt idx="5475">
                  <c:v>0.2041524148057155</c:v>
                </c:pt>
                <c:pt idx="5476">
                  <c:v>0.2102306687716867</c:v>
                </c:pt>
                <c:pt idx="5477">
                  <c:v>0.21301357801097556</c:v>
                </c:pt>
                <c:pt idx="5478">
                  <c:v>0.21704423263572173</c:v>
                </c:pt>
                <c:pt idx="5479">
                  <c:v>0.21265173295449194</c:v>
                </c:pt>
                <c:pt idx="5480">
                  <c:v>0.21921043982171473</c:v>
                </c:pt>
                <c:pt idx="5481">
                  <c:v>0.22110950423043627</c:v>
                </c:pt>
                <c:pt idx="5482">
                  <c:v>0.21686731882549662</c:v>
                </c:pt>
                <c:pt idx="5483">
                  <c:v>0.20681133235935889</c:v>
                </c:pt>
                <c:pt idx="5484">
                  <c:v>0.19890989295093928</c:v>
                </c:pt>
                <c:pt idx="5485">
                  <c:v>0.2012158927616497</c:v>
                </c:pt>
                <c:pt idx="5486">
                  <c:v>0.20613443541914089</c:v>
                </c:pt>
                <c:pt idx="5487">
                  <c:v>0.21250926471715004</c:v>
                </c:pt>
                <c:pt idx="5488">
                  <c:v>0.21912862833322519</c:v>
                </c:pt>
                <c:pt idx="5489">
                  <c:v>0.22504888813735655</c:v>
                </c:pt>
                <c:pt idx="5490">
                  <c:v>0.21657277073384693</c:v>
                </c:pt>
                <c:pt idx="5491">
                  <c:v>0.22213352180213158</c:v>
                </c:pt>
                <c:pt idx="5492">
                  <c:v>0.22851165220107789</c:v>
                </c:pt>
                <c:pt idx="5493">
                  <c:v>0.19429944511466099</c:v>
                </c:pt>
                <c:pt idx="5494">
                  <c:v>0.19038942677114681</c:v>
                </c:pt>
                <c:pt idx="5495">
                  <c:v>0.1960702524766928</c:v>
                </c:pt>
                <c:pt idx="5496">
                  <c:v>0.19696169585951998</c:v>
                </c:pt>
                <c:pt idx="5497">
                  <c:v>0.20145839707254462</c:v>
                </c:pt>
                <c:pt idx="5498">
                  <c:v>0.20749622425712971</c:v>
                </c:pt>
                <c:pt idx="5499">
                  <c:v>0.21336459587484077</c:v>
                </c:pt>
                <c:pt idx="5500">
                  <c:v>0.21934396339862922</c:v>
                </c:pt>
                <c:pt idx="5501">
                  <c:v>0.22611045398839488</c:v>
                </c:pt>
                <c:pt idx="5502">
                  <c:v>0.23061423046767185</c:v>
                </c:pt>
                <c:pt idx="5503">
                  <c:v>0.23155564007906285</c:v>
                </c:pt>
                <c:pt idx="5504">
                  <c:v>0.23850131084189297</c:v>
                </c:pt>
                <c:pt idx="5505">
                  <c:v>0.24531454953429743</c:v>
                </c:pt>
                <c:pt idx="5506">
                  <c:v>0.24991367535478318</c:v>
                </c:pt>
                <c:pt idx="5507">
                  <c:v>0.25618068479129125</c:v>
                </c:pt>
                <c:pt idx="5508">
                  <c:v>0.26236953166736338</c:v>
                </c:pt>
                <c:pt idx="5509">
                  <c:v>0.27052702667348938</c:v>
                </c:pt>
                <c:pt idx="5510">
                  <c:v>0.27831443442339054</c:v>
                </c:pt>
                <c:pt idx="5511">
                  <c:v>0.27026145751842384</c:v>
                </c:pt>
                <c:pt idx="5512">
                  <c:v>0.27467622510668727</c:v>
                </c:pt>
                <c:pt idx="5513">
                  <c:v>0.18312458026991407</c:v>
                </c:pt>
                <c:pt idx="5514">
                  <c:v>0.18862380689494462</c:v>
                </c:pt>
                <c:pt idx="5515">
                  <c:v>0.1945494402570967</c:v>
                </c:pt>
                <c:pt idx="5516">
                  <c:v>0.20056485883059447</c:v>
                </c:pt>
                <c:pt idx="5517">
                  <c:v>0.20520078030628217</c:v>
                </c:pt>
                <c:pt idx="5518">
                  <c:v>0.21181158417773305</c:v>
                </c:pt>
                <c:pt idx="5519">
                  <c:v>0.20973647464467648</c:v>
                </c:pt>
                <c:pt idx="5520">
                  <c:v>0.21369935994163089</c:v>
                </c:pt>
                <c:pt idx="5521">
                  <c:v>0.21683958909564433</c:v>
                </c:pt>
                <c:pt idx="5522">
                  <c:v>0.21178385122635013</c:v>
                </c:pt>
                <c:pt idx="5523">
                  <c:v>0.21569933240470043</c:v>
                </c:pt>
                <c:pt idx="5524">
                  <c:v>0.22251726191438792</c:v>
                </c:pt>
                <c:pt idx="5525">
                  <c:v>0.22810942317880498</c:v>
                </c:pt>
                <c:pt idx="5526">
                  <c:v>0.23220846718419097</c:v>
                </c:pt>
                <c:pt idx="5527">
                  <c:v>0.20939790365539543</c:v>
                </c:pt>
                <c:pt idx="5528">
                  <c:v>0.2151257364260459</c:v>
                </c:pt>
                <c:pt idx="5529">
                  <c:v>0.20060648616944082</c:v>
                </c:pt>
                <c:pt idx="5530">
                  <c:v>0.20609681200309571</c:v>
                </c:pt>
                <c:pt idx="5531">
                  <c:v>0.20987280439501468</c:v>
                </c:pt>
                <c:pt idx="5532">
                  <c:v>0.21192579121401459</c:v>
                </c:pt>
                <c:pt idx="5533">
                  <c:v>0.21855548174203948</c:v>
                </c:pt>
                <c:pt idx="5534">
                  <c:v>0.22539414684253439</c:v>
                </c:pt>
                <c:pt idx="5535">
                  <c:v>0.23247289810883817</c:v>
                </c:pt>
                <c:pt idx="5536">
                  <c:v>0.23972302741734963</c:v>
                </c:pt>
                <c:pt idx="5537">
                  <c:v>0.24616311068650321</c:v>
                </c:pt>
                <c:pt idx="5538">
                  <c:v>0.25416620381796057</c:v>
                </c:pt>
                <c:pt idx="5539">
                  <c:v>0.25060126809456462</c:v>
                </c:pt>
                <c:pt idx="5540">
                  <c:v>0.2470170351106192</c:v>
                </c:pt>
                <c:pt idx="5541">
                  <c:v>0.23410055889853121</c:v>
                </c:pt>
                <c:pt idx="5542">
                  <c:v>0.23752823472900017</c:v>
                </c:pt>
                <c:pt idx="5543">
                  <c:v>0.22579860812377126</c:v>
                </c:pt>
                <c:pt idx="5544">
                  <c:v>0.2329820037993996</c:v>
                </c:pt>
                <c:pt idx="5545">
                  <c:v>0.23602479523075592</c:v>
                </c:pt>
                <c:pt idx="5546">
                  <c:v>0.24268677893433405</c:v>
                </c:pt>
                <c:pt idx="5547">
                  <c:v>0.2503569307564964</c:v>
                </c:pt>
                <c:pt idx="5548">
                  <c:v>0.25522211745477119</c:v>
                </c:pt>
                <c:pt idx="5549">
                  <c:v>0.26332203752857253</c:v>
                </c:pt>
                <c:pt idx="5550">
                  <c:v>0.26907807631628189</c:v>
                </c:pt>
                <c:pt idx="5551">
                  <c:v>0.27583068230533481</c:v>
                </c:pt>
                <c:pt idx="5552">
                  <c:v>0.22632749008758327</c:v>
                </c:pt>
                <c:pt idx="5553">
                  <c:v>0.21265659018135119</c:v>
                </c:pt>
                <c:pt idx="5554">
                  <c:v>0.21867257460719006</c:v>
                </c:pt>
                <c:pt idx="5555">
                  <c:v>0.22524382114006208</c:v>
                </c:pt>
                <c:pt idx="5556">
                  <c:v>0.22703980804817983</c:v>
                </c:pt>
                <c:pt idx="5557">
                  <c:v>0.23384586795490525</c:v>
                </c:pt>
                <c:pt idx="5558">
                  <c:v>0.23547701063951398</c:v>
                </c:pt>
                <c:pt idx="5559">
                  <c:v>0.23422917248033046</c:v>
                </c:pt>
                <c:pt idx="5560">
                  <c:v>0.24060049181272256</c:v>
                </c:pt>
                <c:pt idx="5561">
                  <c:v>0.24558682979981913</c:v>
                </c:pt>
                <c:pt idx="5562">
                  <c:v>0.25155852541107687</c:v>
                </c:pt>
                <c:pt idx="5563">
                  <c:v>0.25868095803741226</c:v>
                </c:pt>
                <c:pt idx="5564">
                  <c:v>0.25340089508508928</c:v>
                </c:pt>
                <c:pt idx="5565">
                  <c:v>0.25319128076317937</c:v>
                </c:pt>
                <c:pt idx="5566">
                  <c:v>0.24926211500265122</c:v>
                </c:pt>
                <c:pt idx="5567">
                  <c:v>0.2566292099738296</c:v>
                </c:pt>
                <c:pt idx="5568">
                  <c:v>0.26108813201160724</c:v>
                </c:pt>
                <c:pt idx="5569">
                  <c:v>0.26675306315737096</c:v>
                </c:pt>
                <c:pt idx="5570">
                  <c:v>0.26491927447506158</c:v>
                </c:pt>
                <c:pt idx="5571">
                  <c:v>0.27042874384928434</c:v>
                </c:pt>
                <c:pt idx="5572">
                  <c:v>0.27726879764901013</c:v>
                </c:pt>
                <c:pt idx="5573">
                  <c:v>0.26844899431526198</c:v>
                </c:pt>
                <c:pt idx="5574">
                  <c:v>0.25923537740081493</c:v>
                </c:pt>
                <c:pt idx="5575">
                  <c:v>0.26573185402536192</c:v>
                </c:pt>
                <c:pt idx="5576">
                  <c:v>0.2728845826551039</c:v>
                </c:pt>
                <c:pt idx="5577">
                  <c:v>0.27979973255640678</c:v>
                </c:pt>
                <c:pt idx="5578">
                  <c:v>0.28105726987090834</c:v>
                </c:pt>
                <c:pt idx="5579">
                  <c:v>0.20627985807763849</c:v>
                </c:pt>
                <c:pt idx="5580">
                  <c:v>0.21076028977490882</c:v>
                </c:pt>
                <c:pt idx="5581">
                  <c:v>0.21723100968536027</c:v>
                </c:pt>
                <c:pt idx="5582">
                  <c:v>0.22336029172066191</c:v>
                </c:pt>
                <c:pt idx="5583">
                  <c:v>0.2296589038915304</c:v>
                </c:pt>
                <c:pt idx="5584">
                  <c:v>0.23156296472476828</c:v>
                </c:pt>
                <c:pt idx="5585">
                  <c:v>0.23664175220021469</c:v>
                </c:pt>
                <c:pt idx="5586">
                  <c:v>0.23917494833849096</c:v>
                </c:pt>
                <c:pt idx="5587">
                  <c:v>0.23727077416289191</c:v>
                </c:pt>
                <c:pt idx="5588">
                  <c:v>0.24269929421496694</c:v>
                </c:pt>
                <c:pt idx="5589">
                  <c:v>0.22912285552147893</c:v>
                </c:pt>
                <c:pt idx="5590">
                  <c:v>0.22520910493202201</c:v>
                </c:pt>
                <c:pt idx="5591">
                  <c:v>0.22496760958813453</c:v>
                </c:pt>
                <c:pt idx="5592">
                  <c:v>0.23045566340286333</c:v>
                </c:pt>
                <c:pt idx="5593">
                  <c:v>0.23719603333793016</c:v>
                </c:pt>
                <c:pt idx="5594">
                  <c:v>0.23205326127083756</c:v>
                </c:pt>
                <c:pt idx="5595">
                  <c:v>0.23711789892666296</c:v>
                </c:pt>
                <c:pt idx="5596">
                  <c:v>0.23289422904045851</c:v>
                </c:pt>
                <c:pt idx="5597">
                  <c:v>0.22659480386224654</c:v>
                </c:pt>
                <c:pt idx="5598">
                  <c:v>0.2335935501684967</c:v>
                </c:pt>
                <c:pt idx="5599">
                  <c:v>0.24074497458977828</c:v>
                </c:pt>
                <c:pt idx="5600">
                  <c:v>0.24822353631962699</c:v>
                </c:pt>
                <c:pt idx="5601">
                  <c:v>0.25009346194297521</c:v>
                </c:pt>
                <c:pt idx="5602">
                  <c:v>0.25615191396911202</c:v>
                </c:pt>
                <c:pt idx="5603">
                  <c:v>0.17747856468738654</c:v>
                </c:pt>
                <c:pt idx="5604">
                  <c:v>0.17040950105039343</c:v>
                </c:pt>
                <c:pt idx="5605">
                  <c:v>0.16808739718814669</c:v>
                </c:pt>
                <c:pt idx="5606">
                  <c:v>0.17258551332681707</c:v>
                </c:pt>
                <c:pt idx="5607">
                  <c:v>0.17464191289234957</c:v>
                </c:pt>
                <c:pt idx="5608">
                  <c:v>0.16212064532696072</c:v>
                </c:pt>
                <c:pt idx="5609">
                  <c:v>0.16686838939275006</c:v>
                </c:pt>
                <c:pt idx="5610">
                  <c:v>0.17204149482542563</c:v>
                </c:pt>
                <c:pt idx="5611">
                  <c:v>0.17755115507243008</c:v>
                </c:pt>
                <c:pt idx="5612">
                  <c:v>0.17839999783625493</c:v>
                </c:pt>
                <c:pt idx="5613">
                  <c:v>0.18248078194228678</c:v>
                </c:pt>
                <c:pt idx="5614">
                  <c:v>0.18177161641182057</c:v>
                </c:pt>
                <c:pt idx="5615">
                  <c:v>0.18702350381486693</c:v>
                </c:pt>
                <c:pt idx="5616">
                  <c:v>0.18610473760769958</c:v>
                </c:pt>
                <c:pt idx="5617">
                  <c:v>0.19005442079446766</c:v>
                </c:pt>
                <c:pt idx="5618">
                  <c:v>0.19467035411817127</c:v>
                </c:pt>
                <c:pt idx="5619">
                  <c:v>0.20058720521221213</c:v>
                </c:pt>
                <c:pt idx="5620">
                  <c:v>0.20252665935809433</c:v>
                </c:pt>
                <c:pt idx="5621">
                  <c:v>0.20864196776330593</c:v>
                </c:pt>
                <c:pt idx="5622">
                  <c:v>0.21292970902649616</c:v>
                </c:pt>
                <c:pt idx="5623">
                  <c:v>0.16255538170187772</c:v>
                </c:pt>
                <c:pt idx="5624">
                  <c:v>0.16661323913977011</c:v>
                </c:pt>
                <c:pt idx="5625">
                  <c:v>0.17167178647887535</c:v>
                </c:pt>
                <c:pt idx="5626">
                  <c:v>0.16634410775280231</c:v>
                </c:pt>
                <c:pt idx="5627">
                  <c:v>0.16885715726153097</c:v>
                </c:pt>
                <c:pt idx="5628">
                  <c:v>0.17419219035496228</c:v>
                </c:pt>
                <c:pt idx="5629">
                  <c:v>0.1782307426555074</c:v>
                </c:pt>
                <c:pt idx="5630">
                  <c:v>0.1821851266721953</c:v>
                </c:pt>
                <c:pt idx="5631">
                  <c:v>0.18704537018190315</c:v>
                </c:pt>
                <c:pt idx="5632">
                  <c:v>0.192867159858927</c:v>
                </c:pt>
                <c:pt idx="5633">
                  <c:v>0.19424198567281351</c:v>
                </c:pt>
                <c:pt idx="5634">
                  <c:v>0.19442677634092587</c:v>
                </c:pt>
                <c:pt idx="5635">
                  <c:v>0.20051756425312561</c:v>
                </c:pt>
                <c:pt idx="5636">
                  <c:v>0.20651648211930948</c:v>
                </c:pt>
                <c:pt idx="5637">
                  <c:v>0.21207262948048483</c:v>
                </c:pt>
                <c:pt idx="5638">
                  <c:v>0.21887916486677983</c:v>
                </c:pt>
                <c:pt idx="5639">
                  <c:v>0.22095387325175697</c:v>
                </c:pt>
                <c:pt idx="5640">
                  <c:v>0.22678066610167308</c:v>
                </c:pt>
                <c:pt idx="5641">
                  <c:v>0.21716450488395581</c:v>
                </c:pt>
                <c:pt idx="5642">
                  <c:v>0.21761101509466091</c:v>
                </c:pt>
                <c:pt idx="5643">
                  <c:v>0.22364614772388663</c:v>
                </c:pt>
                <c:pt idx="5644">
                  <c:v>0.2191637872060346</c:v>
                </c:pt>
                <c:pt idx="5645">
                  <c:v>0.21611724718671421</c:v>
                </c:pt>
                <c:pt idx="5646">
                  <c:v>0.2227117236894037</c:v>
                </c:pt>
                <c:pt idx="5647">
                  <c:v>0.22085242578337697</c:v>
                </c:pt>
                <c:pt idx="5648">
                  <c:v>0.22770105735434679</c:v>
                </c:pt>
                <c:pt idx="5649">
                  <c:v>0.23494011563680658</c:v>
                </c:pt>
                <c:pt idx="5650">
                  <c:v>0.23980775610153668</c:v>
                </c:pt>
                <c:pt idx="5651">
                  <c:v>0.24688920038864701</c:v>
                </c:pt>
                <c:pt idx="5652">
                  <c:v>0.20712907478977943</c:v>
                </c:pt>
                <c:pt idx="5653">
                  <c:v>0.2087797573837181</c:v>
                </c:pt>
                <c:pt idx="5654">
                  <c:v>0.21101149072184475</c:v>
                </c:pt>
                <c:pt idx="5655">
                  <c:v>0.20610327383416416</c:v>
                </c:pt>
                <c:pt idx="5656">
                  <c:v>0.21029797946608472</c:v>
                </c:pt>
                <c:pt idx="5657">
                  <c:v>0.21685397443085191</c:v>
                </c:pt>
                <c:pt idx="5658">
                  <c:v>0.2224054461737687</c:v>
                </c:pt>
                <c:pt idx="5659">
                  <c:v>0.22930830942611394</c:v>
                </c:pt>
                <c:pt idx="5660">
                  <c:v>0.23502482235783292</c:v>
                </c:pt>
                <c:pt idx="5661">
                  <c:v>0.23851695625414915</c:v>
                </c:pt>
                <c:pt idx="5662">
                  <c:v>0.24410252543404135</c:v>
                </c:pt>
                <c:pt idx="5663">
                  <c:v>0.24959140356524676</c:v>
                </c:pt>
                <c:pt idx="5664">
                  <c:v>0.2579597163083921</c:v>
                </c:pt>
                <c:pt idx="5665">
                  <c:v>0.22109740833517744</c:v>
                </c:pt>
                <c:pt idx="5666">
                  <c:v>0.22772625788415074</c:v>
                </c:pt>
                <c:pt idx="5667">
                  <c:v>0.23516475424393629</c:v>
                </c:pt>
                <c:pt idx="5668">
                  <c:v>0.22427039850576544</c:v>
                </c:pt>
                <c:pt idx="5669">
                  <c:v>0.23114014233843128</c:v>
                </c:pt>
                <c:pt idx="5670">
                  <c:v>0.21689005118807736</c:v>
                </c:pt>
                <c:pt idx="5671">
                  <c:v>0.2235670218926345</c:v>
                </c:pt>
                <c:pt idx="5672">
                  <c:v>0.23010093358827338</c:v>
                </c:pt>
                <c:pt idx="5673">
                  <c:v>0.23418945564215515</c:v>
                </c:pt>
                <c:pt idx="5674">
                  <c:v>0.23919458039540986</c:v>
                </c:pt>
                <c:pt idx="5675">
                  <c:v>0.23084412995255019</c:v>
                </c:pt>
                <c:pt idx="5676">
                  <c:v>0.22130910792963782</c:v>
                </c:pt>
                <c:pt idx="5677">
                  <c:v>0.22705014464217871</c:v>
                </c:pt>
                <c:pt idx="5678">
                  <c:v>0.23393771956946355</c:v>
                </c:pt>
                <c:pt idx="5679">
                  <c:v>0.24108090447586328</c:v>
                </c:pt>
                <c:pt idx="5680">
                  <c:v>0.24876816496154197</c:v>
                </c:pt>
                <c:pt idx="5681">
                  <c:v>0.25379002269787132</c:v>
                </c:pt>
                <c:pt idx="5682">
                  <c:v>0.25954687914164898</c:v>
                </c:pt>
                <c:pt idx="5683">
                  <c:v>0.26672983343159862</c:v>
                </c:pt>
                <c:pt idx="5684">
                  <c:v>0.26364525759040286</c:v>
                </c:pt>
                <c:pt idx="5685">
                  <c:v>0.25849574494483096</c:v>
                </c:pt>
                <c:pt idx="5686">
                  <c:v>0.25815080791059697</c:v>
                </c:pt>
                <c:pt idx="5687">
                  <c:v>0.26220209775932896</c:v>
                </c:pt>
                <c:pt idx="5688">
                  <c:v>0.2113400268190373</c:v>
                </c:pt>
                <c:pt idx="5689">
                  <c:v>0.21324953171421462</c:v>
                </c:pt>
                <c:pt idx="5690">
                  <c:v>0.21955970325651891</c:v>
                </c:pt>
                <c:pt idx="5691">
                  <c:v>0.22158353627405331</c:v>
                </c:pt>
                <c:pt idx="5692">
                  <c:v>0.2219135763048917</c:v>
                </c:pt>
                <c:pt idx="5693">
                  <c:v>0.22841965487001928</c:v>
                </c:pt>
                <c:pt idx="5694">
                  <c:v>0.22689702607900847</c:v>
                </c:pt>
                <c:pt idx="5695">
                  <c:v>0.23375825807930123</c:v>
                </c:pt>
                <c:pt idx="5696">
                  <c:v>0.23045434802888318</c:v>
                </c:pt>
                <c:pt idx="5697">
                  <c:v>0.2351543000646755</c:v>
                </c:pt>
                <c:pt idx="5698">
                  <c:v>0.23146517316503973</c:v>
                </c:pt>
                <c:pt idx="5699">
                  <c:v>0.23871354619672344</c:v>
                </c:pt>
                <c:pt idx="5700">
                  <c:v>0.23874399592289944</c:v>
                </c:pt>
                <c:pt idx="5701">
                  <c:v>0.23787090927522705</c:v>
                </c:pt>
                <c:pt idx="5702">
                  <c:v>0.24508744445027258</c:v>
                </c:pt>
                <c:pt idx="5703">
                  <c:v>0.2510967993937851</c:v>
                </c:pt>
                <c:pt idx="5704">
                  <c:v>0.25182854431632345</c:v>
                </c:pt>
                <c:pt idx="5705">
                  <c:v>0.22264871495186409</c:v>
                </c:pt>
                <c:pt idx="5706">
                  <c:v>0.2255976343039873</c:v>
                </c:pt>
                <c:pt idx="5707">
                  <c:v>0.23222583247559725</c:v>
                </c:pt>
                <c:pt idx="5708">
                  <c:v>0.23937700114963156</c:v>
                </c:pt>
                <c:pt idx="5709">
                  <c:v>0.24429809934362087</c:v>
                </c:pt>
                <c:pt idx="5710">
                  <c:v>0.24738703401701043</c:v>
                </c:pt>
                <c:pt idx="5711">
                  <c:v>0.2470512720946057</c:v>
                </c:pt>
                <c:pt idx="5712">
                  <c:v>0.24972009209942406</c:v>
                </c:pt>
                <c:pt idx="5713">
                  <c:v>0.25326946200583256</c:v>
                </c:pt>
                <c:pt idx="5714">
                  <c:v>0.25990953346399631</c:v>
                </c:pt>
                <c:pt idx="5715">
                  <c:v>0.25758507949306769</c:v>
                </c:pt>
                <c:pt idx="5716">
                  <c:v>0.25937093254806942</c:v>
                </c:pt>
                <c:pt idx="5717">
                  <c:v>0.25048144841012054</c:v>
                </c:pt>
                <c:pt idx="5718">
                  <c:v>0.25297009993700159</c:v>
                </c:pt>
                <c:pt idx="5719">
                  <c:v>0.24908547350216931</c:v>
                </c:pt>
                <c:pt idx="5720">
                  <c:v>0.25659564972169346</c:v>
                </c:pt>
                <c:pt idx="5721">
                  <c:v>0.25146973634327086</c:v>
                </c:pt>
                <c:pt idx="5722">
                  <c:v>0.25938015166892753</c:v>
                </c:pt>
                <c:pt idx="5723">
                  <c:v>0.26720516573522801</c:v>
                </c:pt>
                <c:pt idx="5724">
                  <c:v>0.26648758205491052</c:v>
                </c:pt>
                <c:pt idx="5725">
                  <c:v>0.23981732820606227</c:v>
                </c:pt>
                <c:pt idx="5726">
                  <c:v>0.24025558778552725</c:v>
                </c:pt>
                <c:pt idx="5727">
                  <c:v>0.23838851276248885</c:v>
                </c:pt>
                <c:pt idx="5728">
                  <c:v>0.24597134000972015</c:v>
                </c:pt>
                <c:pt idx="5729">
                  <c:v>0.25173845165563685</c:v>
                </c:pt>
                <c:pt idx="5730">
                  <c:v>0.25676497300209628</c:v>
                </c:pt>
                <c:pt idx="5731">
                  <c:v>0.26457925288532064</c:v>
                </c:pt>
                <c:pt idx="5732">
                  <c:v>0.26631120005268499</c:v>
                </c:pt>
                <c:pt idx="5733">
                  <c:v>0.26792019995986588</c:v>
                </c:pt>
                <c:pt idx="5734">
                  <c:v>0.22596145488300742</c:v>
                </c:pt>
                <c:pt idx="5735">
                  <c:v>0.22893298777566876</c:v>
                </c:pt>
                <c:pt idx="5736">
                  <c:v>0.23644272546489917</c:v>
                </c:pt>
                <c:pt idx="5737">
                  <c:v>0.21846627695025006</c:v>
                </c:pt>
                <c:pt idx="5738">
                  <c:v>0.22454988923532465</c:v>
                </c:pt>
                <c:pt idx="5739">
                  <c:v>0.22625004373255167</c:v>
                </c:pt>
                <c:pt idx="5740">
                  <c:v>0.23330394729496234</c:v>
                </c:pt>
                <c:pt idx="5741">
                  <c:v>0.23896175139141207</c:v>
                </c:pt>
                <c:pt idx="5742">
                  <c:v>0.2461622415707114</c:v>
                </c:pt>
                <c:pt idx="5743">
                  <c:v>0.25376003910109318</c:v>
                </c:pt>
                <c:pt idx="5744">
                  <c:v>0.26012566075433785</c:v>
                </c:pt>
                <c:pt idx="5745">
                  <c:v>0.26233786461999342</c:v>
                </c:pt>
                <c:pt idx="5746">
                  <c:v>0.27034186626535267</c:v>
                </c:pt>
                <c:pt idx="5747">
                  <c:v>0.27776305229004378</c:v>
                </c:pt>
                <c:pt idx="5748">
                  <c:v>0.28358377782266553</c:v>
                </c:pt>
                <c:pt idx="5749">
                  <c:v>0.2894756752425961</c:v>
                </c:pt>
                <c:pt idx="5750">
                  <c:v>0.28946605185458002</c:v>
                </c:pt>
                <c:pt idx="5751">
                  <c:v>0.292082221751298</c:v>
                </c:pt>
                <c:pt idx="5752">
                  <c:v>0.29996399196944451</c:v>
                </c:pt>
                <c:pt idx="5753">
                  <c:v>0.30842395648553256</c:v>
                </c:pt>
                <c:pt idx="5754">
                  <c:v>0.26596568889128536</c:v>
                </c:pt>
                <c:pt idx="5755">
                  <c:v>0.25381274794605879</c:v>
                </c:pt>
                <c:pt idx="5756">
                  <c:v>0.25811448584380731</c:v>
                </c:pt>
                <c:pt idx="5757">
                  <c:v>0.25252083950840271</c:v>
                </c:pt>
                <c:pt idx="5758">
                  <c:v>0.25960177814349894</c:v>
                </c:pt>
                <c:pt idx="5759">
                  <c:v>0.267054142783829</c:v>
                </c:pt>
                <c:pt idx="5760">
                  <c:v>0.27473045720420136</c:v>
                </c:pt>
                <c:pt idx="5761">
                  <c:v>0.25680299093624542</c:v>
                </c:pt>
                <c:pt idx="5762">
                  <c:v>0.26034021269467261</c:v>
                </c:pt>
                <c:pt idx="5763">
                  <c:v>0.26032548396810518</c:v>
                </c:pt>
                <c:pt idx="5764">
                  <c:v>0.26675944263560719</c:v>
                </c:pt>
                <c:pt idx="5765">
                  <c:v>0.27196036333084178</c:v>
                </c:pt>
                <c:pt idx="5766">
                  <c:v>0.25880739549690029</c:v>
                </c:pt>
                <c:pt idx="5767">
                  <c:v>0.26457411201200065</c:v>
                </c:pt>
                <c:pt idx="5768">
                  <c:v>0.26327816162628664</c:v>
                </c:pt>
                <c:pt idx="5769">
                  <c:v>0.27092028367802856</c:v>
                </c:pt>
                <c:pt idx="5770">
                  <c:v>0.27524681882503443</c:v>
                </c:pt>
                <c:pt idx="5771">
                  <c:v>0.28319940465733734</c:v>
                </c:pt>
                <c:pt idx="5772">
                  <c:v>0.27192988430519399</c:v>
                </c:pt>
                <c:pt idx="5773">
                  <c:v>0.27010708963076613</c:v>
                </c:pt>
                <c:pt idx="5774">
                  <c:v>0.27663095246349134</c:v>
                </c:pt>
                <c:pt idx="5775">
                  <c:v>0.28481207408632869</c:v>
                </c:pt>
                <c:pt idx="5776">
                  <c:v>0.29100645285916998</c:v>
                </c:pt>
                <c:pt idx="5777">
                  <c:v>0.27797510554239779</c:v>
                </c:pt>
                <c:pt idx="5778">
                  <c:v>0.2585610497535647</c:v>
                </c:pt>
                <c:pt idx="5779">
                  <c:v>0.22960351133488183</c:v>
                </c:pt>
                <c:pt idx="5780">
                  <c:v>0.23615418588059248</c:v>
                </c:pt>
                <c:pt idx="5781">
                  <c:v>0.20570316305517697</c:v>
                </c:pt>
                <c:pt idx="5782">
                  <c:v>0.20422849583622973</c:v>
                </c:pt>
                <c:pt idx="5783">
                  <c:v>0.20375247758965817</c:v>
                </c:pt>
                <c:pt idx="5784">
                  <c:v>0.2009994463700622</c:v>
                </c:pt>
                <c:pt idx="5785">
                  <c:v>0.20689772972702361</c:v>
                </c:pt>
                <c:pt idx="5786">
                  <c:v>0.21350582774688129</c:v>
                </c:pt>
                <c:pt idx="5787">
                  <c:v>0.21389472692621897</c:v>
                </c:pt>
                <c:pt idx="5788">
                  <c:v>0.21512389565304071</c:v>
                </c:pt>
                <c:pt idx="5789">
                  <c:v>0.19943860954557746</c:v>
                </c:pt>
                <c:pt idx="5790">
                  <c:v>0.20533542262332055</c:v>
                </c:pt>
                <c:pt idx="5791">
                  <c:v>0.21126903620277074</c:v>
                </c:pt>
                <c:pt idx="5792">
                  <c:v>0.21675112460986312</c:v>
                </c:pt>
                <c:pt idx="5793">
                  <c:v>0.20225798392700825</c:v>
                </c:pt>
                <c:pt idx="5794">
                  <c:v>0.20143095017390508</c:v>
                </c:pt>
                <c:pt idx="5795">
                  <c:v>0.20464286004591023</c:v>
                </c:pt>
                <c:pt idx="5796">
                  <c:v>0.20671393084612349</c:v>
                </c:pt>
                <c:pt idx="5797">
                  <c:v>0.21233553371489952</c:v>
                </c:pt>
                <c:pt idx="5798">
                  <c:v>0.21718315796578272</c:v>
                </c:pt>
                <c:pt idx="5799">
                  <c:v>0.22123523322057037</c:v>
                </c:pt>
                <c:pt idx="5800">
                  <c:v>0.22812973225600397</c:v>
                </c:pt>
                <c:pt idx="5801">
                  <c:v>0.23483729405376191</c:v>
                </c:pt>
                <c:pt idx="5802">
                  <c:v>0.2411017316810343</c:v>
                </c:pt>
                <c:pt idx="5803">
                  <c:v>0.24881048675881859</c:v>
                </c:pt>
                <c:pt idx="5804">
                  <c:v>0.25040777876580345</c:v>
                </c:pt>
                <c:pt idx="5805">
                  <c:v>0.25683614838312896</c:v>
                </c:pt>
                <c:pt idx="5806">
                  <c:v>0.238767840264234</c:v>
                </c:pt>
                <c:pt idx="5807">
                  <c:v>0.1979526674536484</c:v>
                </c:pt>
                <c:pt idx="5808">
                  <c:v>0.2027686285765517</c:v>
                </c:pt>
                <c:pt idx="5809">
                  <c:v>0.20206582183314567</c:v>
                </c:pt>
                <c:pt idx="5810">
                  <c:v>0.20286561304923478</c:v>
                </c:pt>
                <c:pt idx="5811">
                  <c:v>0.19559591547993485</c:v>
                </c:pt>
                <c:pt idx="5812">
                  <c:v>0.1995120150156463</c:v>
                </c:pt>
                <c:pt idx="5813">
                  <c:v>0.18673487052235979</c:v>
                </c:pt>
                <c:pt idx="5814">
                  <c:v>0.17007905312887611</c:v>
                </c:pt>
                <c:pt idx="5815">
                  <c:v>0.17462549059977198</c:v>
                </c:pt>
                <c:pt idx="5816">
                  <c:v>0.17945319068189447</c:v>
                </c:pt>
                <c:pt idx="5817">
                  <c:v>0.18227191223971576</c:v>
                </c:pt>
                <c:pt idx="5818">
                  <c:v>0.18171259853524424</c:v>
                </c:pt>
                <c:pt idx="5819">
                  <c:v>0.17906058044064152</c:v>
                </c:pt>
                <c:pt idx="5820">
                  <c:v>0.18364305443708917</c:v>
                </c:pt>
                <c:pt idx="5821">
                  <c:v>0.1799024578866999</c:v>
                </c:pt>
                <c:pt idx="5822">
                  <c:v>0.18545478799360693</c:v>
                </c:pt>
                <c:pt idx="5823">
                  <c:v>0.16706692131997611</c:v>
                </c:pt>
                <c:pt idx="5824">
                  <c:v>0.17018190402948846</c:v>
                </c:pt>
                <c:pt idx="5825">
                  <c:v>0.17520705968670652</c:v>
                </c:pt>
                <c:pt idx="5826">
                  <c:v>0.17728458422475862</c:v>
                </c:pt>
                <c:pt idx="5827">
                  <c:v>0.17836627406591182</c:v>
                </c:pt>
                <c:pt idx="5828">
                  <c:v>0.18309613844263972</c:v>
                </c:pt>
                <c:pt idx="5829">
                  <c:v>0.18755497642558275</c:v>
                </c:pt>
                <c:pt idx="5830">
                  <c:v>0.19331793080226259</c:v>
                </c:pt>
                <c:pt idx="5831">
                  <c:v>0.19696057135722855</c:v>
                </c:pt>
                <c:pt idx="5832">
                  <c:v>0.20237090875880612</c:v>
                </c:pt>
                <c:pt idx="5833">
                  <c:v>0.18755002824786862</c:v>
                </c:pt>
                <c:pt idx="5834">
                  <c:v>0.18734662712356911</c:v>
                </c:pt>
                <c:pt idx="5835">
                  <c:v>0.19179130610908945</c:v>
                </c:pt>
                <c:pt idx="5836">
                  <c:v>0.18486894528811701</c:v>
                </c:pt>
                <c:pt idx="5837">
                  <c:v>0.1779097921549366</c:v>
                </c:pt>
                <c:pt idx="5838">
                  <c:v>0.17771845747742904</c:v>
                </c:pt>
                <c:pt idx="5839">
                  <c:v>0.182363923401514</c:v>
                </c:pt>
                <c:pt idx="5840">
                  <c:v>0.18808872102359925</c:v>
                </c:pt>
                <c:pt idx="5841">
                  <c:v>0.19361569486244048</c:v>
                </c:pt>
                <c:pt idx="5842">
                  <c:v>0.19911098560300011</c:v>
                </c:pt>
                <c:pt idx="5843">
                  <c:v>0.20562943189724725</c:v>
                </c:pt>
                <c:pt idx="5844">
                  <c:v>0.192528374434663</c:v>
                </c:pt>
                <c:pt idx="5845">
                  <c:v>0.1969555725683661</c:v>
                </c:pt>
                <c:pt idx="5846">
                  <c:v>0.19063941595290035</c:v>
                </c:pt>
                <c:pt idx="5847">
                  <c:v>0.19661072620574538</c:v>
                </c:pt>
                <c:pt idx="5848">
                  <c:v>0.17928248273327657</c:v>
                </c:pt>
                <c:pt idx="5849">
                  <c:v>0.18300228708731281</c:v>
                </c:pt>
                <c:pt idx="5850">
                  <c:v>0.18729922226842771</c:v>
                </c:pt>
                <c:pt idx="5851">
                  <c:v>0.18765787893088803</c:v>
                </c:pt>
                <c:pt idx="5852">
                  <c:v>0.17917321998628594</c:v>
                </c:pt>
                <c:pt idx="5853">
                  <c:v>0.18462931716054828</c:v>
                </c:pt>
                <c:pt idx="5854">
                  <c:v>0.1897217897531448</c:v>
                </c:pt>
                <c:pt idx="5855">
                  <c:v>0.19564890377747612</c:v>
                </c:pt>
                <c:pt idx="5856">
                  <c:v>0.19991482663159466</c:v>
                </c:pt>
                <c:pt idx="5857">
                  <c:v>0.20508954617456746</c:v>
                </c:pt>
                <c:pt idx="5858">
                  <c:v>0.20905060554484423</c:v>
                </c:pt>
                <c:pt idx="5859">
                  <c:v>0.20989865000208927</c:v>
                </c:pt>
                <c:pt idx="5860">
                  <c:v>0.21029689242021601</c:v>
                </c:pt>
                <c:pt idx="5861">
                  <c:v>0.21129471968431152</c:v>
                </c:pt>
                <c:pt idx="5862">
                  <c:v>0.21662408095258076</c:v>
                </c:pt>
                <c:pt idx="5863">
                  <c:v>0.21248221445985035</c:v>
                </c:pt>
                <c:pt idx="5864">
                  <c:v>0.20048599753372609</c:v>
                </c:pt>
                <c:pt idx="5865">
                  <c:v>0.20669767569002021</c:v>
                </c:pt>
                <c:pt idx="5866">
                  <c:v>0.20939659074300782</c:v>
                </c:pt>
                <c:pt idx="5867">
                  <c:v>0.20229242295923217</c:v>
                </c:pt>
                <c:pt idx="5868">
                  <c:v>0.20829823221795754</c:v>
                </c:pt>
                <c:pt idx="5869">
                  <c:v>0.21138959885588829</c:v>
                </c:pt>
                <c:pt idx="5870">
                  <c:v>0.21104055510540767</c:v>
                </c:pt>
                <c:pt idx="5871">
                  <c:v>0.21396419837258493</c:v>
                </c:pt>
                <c:pt idx="5872">
                  <c:v>0.21924114995706218</c:v>
                </c:pt>
                <c:pt idx="5873">
                  <c:v>0.22619697382368353</c:v>
                </c:pt>
                <c:pt idx="5874">
                  <c:v>0.20405656106986783</c:v>
                </c:pt>
                <c:pt idx="5875">
                  <c:v>0.20035745435631719</c:v>
                </c:pt>
                <c:pt idx="5876">
                  <c:v>0.20652403823344923</c:v>
                </c:pt>
                <c:pt idx="5877">
                  <c:v>0.21283756099509613</c:v>
                </c:pt>
                <c:pt idx="5878">
                  <c:v>0.20959807349774404</c:v>
                </c:pt>
                <c:pt idx="5879">
                  <c:v>0.2064542183037241</c:v>
                </c:pt>
                <c:pt idx="5880">
                  <c:v>0.21137275674818942</c:v>
                </c:pt>
                <c:pt idx="5881">
                  <c:v>0.16201037026755979</c:v>
                </c:pt>
                <c:pt idx="5882">
                  <c:v>0.1513629222285662</c:v>
                </c:pt>
                <c:pt idx="5883">
                  <c:v>0.14804287541528877</c:v>
                </c:pt>
                <c:pt idx="5884">
                  <c:v>0.14679629668038191</c:v>
                </c:pt>
                <c:pt idx="5885">
                  <c:v>0.14502098907161365</c:v>
                </c:pt>
                <c:pt idx="5886">
                  <c:v>0.14700785728007282</c:v>
                </c:pt>
                <c:pt idx="5887">
                  <c:v>0.1498290651477566</c:v>
                </c:pt>
                <c:pt idx="5888">
                  <c:v>0.15296538606239102</c:v>
                </c:pt>
                <c:pt idx="5889">
                  <c:v>0.15769253934887079</c:v>
                </c:pt>
                <c:pt idx="5890">
                  <c:v>0.15977323788724498</c:v>
                </c:pt>
                <c:pt idx="5891">
                  <c:v>0.164511583194075</c:v>
                </c:pt>
                <c:pt idx="5892">
                  <c:v>0.16961744289086142</c:v>
                </c:pt>
                <c:pt idx="5893">
                  <c:v>0.17403647674995387</c:v>
                </c:pt>
                <c:pt idx="5894">
                  <c:v>0.1768559719077501</c:v>
                </c:pt>
                <c:pt idx="5895">
                  <c:v>0.17643414923214321</c:v>
                </c:pt>
                <c:pt idx="5896">
                  <c:v>0.18164620175798801</c:v>
                </c:pt>
                <c:pt idx="5897">
                  <c:v>0.18130799205249923</c:v>
                </c:pt>
                <c:pt idx="5898">
                  <c:v>0.18517613621682563</c:v>
                </c:pt>
                <c:pt idx="5899">
                  <c:v>0.19081411263532042</c:v>
                </c:pt>
                <c:pt idx="5900">
                  <c:v>0.17977614242376758</c:v>
                </c:pt>
                <c:pt idx="5901">
                  <c:v>0.17695063670041944</c:v>
                </c:pt>
                <c:pt idx="5902">
                  <c:v>0.18053636053974906</c:v>
                </c:pt>
                <c:pt idx="5903">
                  <c:v>0.18435739175192048</c:v>
                </c:pt>
                <c:pt idx="5904">
                  <c:v>0.18056966100611307</c:v>
                </c:pt>
                <c:pt idx="5905">
                  <c:v>0.18073645566416729</c:v>
                </c:pt>
                <c:pt idx="5906">
                  <c:v>0.18203729357577642</c:v>
                </c:pt>
                <c:pt idx="5907">
                  <c:v>0.17958420885617493</c:v>
                </c:pt>
                <c:pt idx="5908">
                  <c:v>0.17980291670484733</c:v>
                </c:pt>
                <c:pt idx="5909">
                  <c:v>0.18526337192646566</c:v>
                </c:pt>
                <c:pt idx="5910">
                  <c:v>0.19114998274727935</c:v>
                </c:pt>
                <c:pt idx="5911">
                  <c:v>0.1941070382667503</c:v>
                </c:pt>
                <c:pt idx="5912">
                  <c:v>0.1914178184114376</c:v>
                </c:pt>
                <c:pt idx="5913">
                  <c:v>0.19720280204648785</c:v>
                </c:pt>
                <c:pt idx="5914">
                  <c:v>0.20011001445142532</c:v>
                </c:pt>
                <c:pt idx="5915">
                  <c:v>0.20521205247791666</c:v>
                </c:pt>
                <c:pt idx="5916">
                  <c:v>0.20840473677359481</c:v>
                </c:pt>
                <c:pt idx="5917">
                  <c:v>0.21289818420539747</c:v>
                </c:pt>
                <c:pt idx="5918">
                  <c:v>0.21885020634614621</c:v>
                </c:pt>
                <c:pt idx="5919">
                  <c:v>0.22583222399667455</c:v>
                </c:pt>
                <c:pt idx="5920">
                  <c:v>0.23081652491271434</c:v>
                </c:pt>
                <c:pt idx="5921">
                  <c:v>0.23808219440436093</c:v>
                </c:pt>
                <c:pt idx="5922">
                  <c:v>0.2456896763391769</c:v>
                </c:pt>
                <c:pt idx="5923">
                  <c:v>0.25108587554585948</c:v>
                </c:pt>
                <c:pt idx="5924">
                  <c:v>0.25896007359807532</c:v>
                </c:pt>
                <c:pt idx="5925">
                  <c:v>0.2638569169671558</c:v>
                </c:pt>
                <c:pt idx="5926">
                  <c:v>0.23437056228430009</c:v>
                </c:pt>
                <c:pt idx="5927">
                  <c:v>0.23885780646978377</c:v>
                </c:pt>
                <c:pt idx="5928">
                  <c:v>0.24101304642123447</c:v>
                </c:pt>
                <c:pt idx="5929">
                  <c:v>0.24615142705515475</c:v>
                </c:pt>
                <c:pt idx="5930">
                  <c:v>0.25340860773263479</c:v>
                </c:pt>
                <c:pt idx="5931">
                  <c:v>0.19211311863349156</c:v>
                </c:pt>
                <c:pt idx="5932">
                  <c:v>0.19636022362672212</c:v>
                </c:pt>
                <c:pt idx="5933">
                  <c:v>0.2027366055562404</c:v>
                </c:pt>
                <c:pt idx="5934">
                  <c:v>0.19927727789614819</c:v>
                </c:pt>
                <c:pt idx="5935">
                  <c:v>0.20537379483345855</c:v>
                </c:pt>
                <c:pt idx="5936">
                  <c:v>0.20547541743459871</c:v>
                </c:pt>
                <c:pt idx="5937">
                  <c:v>0.2102232781862996</c:v>
                </c:pt>
                <c:pt idx="5938">
                  <c:v>0.21493260804207864</c:v>
                </c:pt>
                <c:pt idx="5939">
                  <c:v>0.2128678396197316</c:v>
                </c:pt>
                <c:pt idx="5940">
                  <c:v>0.20893066359576853</c:v>
                </c:pt>
                <c:pt idx="5941">
                  <c:v>0.21249504682058276</c:v>
                </c:pt>
                <c:pt idx="5942">
                  <c:v>0.21441581307071467</c:v>
                </c:pt>
                <c:pt idx="5943">
                  <c:v>0.21886983129440654</c:v>
                </c:pt>
                <c:pt idx="5944">
                  <c:v>0.22584636930034849</c:v>
                </c:pt>
                <c:pt idx="5945">
                  <c:v>0.22978824305333892</c:v>
                </c:pt>
                <c:pt idx="5946">
                  <c:v>0.23630495293899623</c:v>
                </c:pt>
                <c:pt idx="5947">
                  <c:v>0.24305161423017277</c:v>
                </c:pt>
                <c:pt idx="5948">
                  <c:v>0.24246351760327065</c:v>
                </c:pt>
                <c:pt idx="5949">
                  <c:v>0.24750324448153699</c:v>
                </c:pt>
                <c:pt idx="5950">
                  <c:v>0.24814905545212113</c:v>
                </c:pt>
                <c:pt idx="5951">
                  <c:v>0.25569627113974019</c:v>
                </c:pt>
                <c:pt idx="5952">
                  <c:v>0.2636910829497674</c:v>
                </c:pt>
                <c:pt idx="5953">
                  <c:v>0.27217750160797044</c:v>
                </c:pt>
                <c:pt idx="5954">
                  <c:v>0.26984379262739894</c:v>
                </c:pt>
                <c:pt idx="5955">
                  <c:v>0.27757468872357144</c:v>
                </c:pt>
                <c:pt idx="5956">
                  <c:v>0.25155151381353469</c:v>
                </c:pt>
                <c:pt idx="5957">
                  <c:v>0.23797801888833814</c:v>
                </c:pt>
                <c:pt idx="5958">
                  <c:v>0.2438534214375464</c:v>
                </c:pt>
                <c:pt idx="5959">
                  <c:v>0.24853510976052287</c:v>
                </c:pt>
                <c:pt idx="5960">
                  <c:v>0.25208961223658261</c:v>
                </c:pt>
                <c:pt idx="5961">
                  <c:v>0.24475276689735839</c:v>
                </c:pt>
                <c:pt idx="5962">
                  <c:v>0.25231617853633992</c:v>
                </c:pt>
                <c:pt idx="5963">
                  <c:v>0.25961988797294183</c:v>
                </c:pt>
                <c:pt idx="5964">
                  <c:v>0.26508413248128082</c:v>
                </c:pt>
                <c:pt idx="5965">
                  <c:v>0.23493578966204054</c:v>
                </c:pt>
                <c:pt idx="5966">
                  <c:v>0.24165434000521033</c:v>
                </c:pt>
                <c:pt idx="5967">
                  <c:v>0.24792696530506211</c:v>
                </c:pt>
                <c:pt idx="5968">
                  <c:v>0.25568696560473342</c:v>
                </c:pt>
                <c:pt idx="5969">
                  <c:v>0.26338668331519355</c:v>
                </c:pt>
                <c:pt idx="5970">
                  <c:v>0.27129140339109148</c:v>
                </c:pt>
                <c:pt idx="5971">
                  <c:v>0.27975611501404951</c:v>
                </c:pt>
                <c:pt idx="5972">
                  <c:v>0.28745800393230558</c:v>
                </c:pt>
                <c:pt idx="5973">
                  <c:v>0.29113643808069273</c:v>
                </c:pt>
                <c:pt idx="5974">
                  <c:v>0.29270317898305614</c:v>
                </c:pt>
                <c:pt idx="5975">
                  <c:v>0.29991743933146103</c:v>
                </c:pt>
                <c:pt idx="5976">
                  <c:v>0.30985578352012266</c:v>
                </c:pt>
                <c:pt idx="5977">
                  <c:v>0.29616447411586289</c:v>
                </c:pt>
                <c:pt idx="5978">
                  <c:v>0.29714256895613905</c:v>
                </c:pt>
                <c:pt idx="5979">
                  <c:v>0.29069206319631297</c:v>
                </c:pt>
                <c:pt idx="5980">
                  <c:v>0.27914379735805656</c:v>
                </c:pt>
                <c:pt idx="5981">
                  <c:v>0.28625038585813262</c:v>
                </c:pt>
                <c:pt idx="5982">
                  <c:v>0.29480429641497141</c:v>
                </c:pt>
                <c:pt idx="5983">
                  <c:v>0.29492183333373551</c:v>
                </c:pt>
                <c:pt idx="5984">
                  <c:v>0.30389430515096166</c:v>
                </c:pt>
                <c:pt idx="5985">
                  <c:v>0.30872506385904863</c:v>
                </c:pt>
                <c:pt idx="5986">
                  <c:v>0.31729626910066111</c:v>
                </c:pt>
                <c:pt idx="5987">
                  <c:v>0.2603336314150031</c:v>
                </c:pt>
                <c:pt idx="5988">
                  <c:v>0.26819667957565307</c:v>
                </c:pt>
                <c:pt idx="5989">
                  <c:v>0.25796774313392168</c:v>
                </c:pt>
                <c:pt idx="5990">
                  <c:v>0.25993893264432738</c:v>
                </c:pt>
                <c:pt idx="5991">
                  <c:v>0.25467001822004082</c:v>
                </c:pt>
                <c:pt idx="5992">
                  <c:v>0.25837515918143689</c:v>
                </c:pt>
                <c:pt idx="5993">
                  <c:v>0.26565837129408298</c:v>
                </c:pt>
                <c:pt idx="5994">
                  <c:v>0.26988564264405729</c:v>
                </c:pt>
                <c:pt idx="5995">
                  <c:v>0.2784061611433683</c:v>
                </c:pt>
                <c:pt idx="5996">
                  <c:v>0.28683477411535019</c:v>
                </c:pt>
                <c:pt idx="5997">
                  <c:v>0.27933232511815659</c:v>
                </c:pt>
                <c:pt idx="5998">
                  <c:v>0.26560871325016266</c:v>
                </c:pt>
                <c:pt idx="5999">
                  <c:v>0.25859779893994334</c:v>
                </c:pt>
                <c:pt idx="6000">
                  <c:v>0.26621019476981095</c:v>
                </c:pt>
                <c:pt idx="6001">
                  <c:v>0.26037447743805731</c:v>
                </c:pt>
                <c:pt idx="6002">
                  <c:v>0.26866416121680775</c:v>
                </c:pt>
                <c:pt idx="6003">
                  <c:v>0.27604509219689455</c:v>
                </c:pt>
                <c:pt idx="6004">
                  <c:v>0.2849171252635973</c:v>
                </c:pt>
                <c:pt idx="6005">
                  <c:v>0.28583176025834994</c:v>
                </c:pt>
                <c:pt idx="6006">
                  <c:v>0.29480296787200772</c:v>
                </c:pt>
                <c:pt idx="6007">
                  <c:v>0.30401744889734128</c:v>
                </c:pt>
                <c:pt idx="6008">
                  <c:v>0.31368775263131365</c:v>
                </c:pt>
                <c:pt idx="6009">
                  <c:v>0.32258442744437799</c:v>
                </c:pt>
                <c:pt idx="6010">
                  <c:v>0.32011002511487402</c:v>
                </c:pt>
                <c:pt idx="6011">
                  <c:v>0.31343232789627173</c:v>
                </c:pt>
                <c:pt idx="6012">
                  <c:v>0.32282813606812388</c:v>
                </c:pt>
                <c:pt idx="6013">
                  <c:v>0.32894503023840899</c:v>
                </c:pt>
                <c:pt idx="6014">
                  <c:v>0.30356146966455227</c:v>
                </c:pt>
                <c:pt idx="6015">
                  <c:v>0.30970141475607038</c:v>
                </c:pt>
                <c:pt idx="6016">
                  <c:v>0.31908311587447202</c:v>
                </c:pt>
                <c:pt idx="6017">
                  <c:v>0.29610509210057018</c:v>
                </c:pt>
                <c:pt idx="6018">
                  <c:v>0.30493984357379988</c:v>
                </c:pt>
                <c:pt idx="6019">
                  <c:v>0.31392486612729931</c:v>
                </c:pt>
                <c:pt idx="6020">
                  <c:v>0.32296325042084845</c:v>
                </c:pt>
                <c:pt idx="6021">
                  <c:v>0.32741315891760281</c:v>
                </c:pt>
                <c:pt idx="6022">
                  <c:v>0.33486844789868836</c:v>
                </c:pt>
                <c:pt idx="6023">
                  <c:v>0.33580013675290432</c:v>
                </c:pt>
                <c:pt idx="6024">
                  <c:v>0.34639993105187966</c:v>
                </c:pt>
                <c:pt idx="6025">
                  <c:v>0.35330243678280387</c:v>
                </c:pt>
                <c:pt idx="6026">
                  <c:v>0.34866082570645734</c:v>
                </c:pt>
                <c:pt idx="6027">
                  <c:v>0.35867891113232686</c:v>
                </c:pt>
                <c:pt idx="6028">
                  <c:v>0.3480548069657346</c:v>
                </c:pt>
                <c:pt idx="6029">
                  <c:v>0.35815329012555946</c:v>
                </c:pt>
                <c:pt idx="6030">
                  <c:v>0.35744656405503544</c:v>
                </c:pt>
                <c:pt idx="6031">
                  <c:v>0.35364134134809744</c:v>
                </c:pt>
                <c:pt idx="6032">
                  <c:v>0.34247028782532857</c:v>
                </c:pt>
                <c:pt idx="6033">
                  <c:v>0.34617579417794264</c:v>
                </c:pt>
                <c:pt idx="6034">
                  <c:v>0.35623141004559328</c:v>
                </c:pt>
                <c:pt idx="6035">
                  <c:v>0.36675809349150285</c:v>
                </c:pt>
                <c:pt idx="6036">
                  <c:v>0.349992361815256</c:v>
                </c:pt>
                <c:pt idx="6037">
                  <c:v>0.3449712087365247</c:v>
                </c:pt>
                <c:pt idx="6038">
                  <c:v>0.30383131694885313</c:v>
                </c:pt>
                <c:pt idx="6039">
                  <c:v>0.31193330241587314</c:v>
                </c:pt>
                <c:pt idx="6040">
                  <c:v>0.29802529239804715</c:v>
                </c:pt>
                <c:pt idx="6041">
                  <c:v>0.30331651049171771</c:v>
                </c:pt>
                <c:pt idx="6042">
                  <c:v>0.28134244190740082</c:v>
                </c:pt>
                <c:pt idx="6043">
                  <c:v>0.28553451836482502</c:v>
                </c:pt>
                <c:pt idx="6044">
                  <c:v>0.2245818392610846</c:v>
                </c:pt>
                <c:pt idx="6045">
                  <c:v>0.23060221896345806</c:v>
                </c:pt>
                <c:pt idx="6046">
                  <c:v>0.23732502469466235</c:v>
                </c:pt>
                <c:pt idx="6047">
                  <c:v>0.24417310470301021</c:v>
                </c:pt>
                <c:pt idx="6048">
                  <c:v>0.24900710379672175</c:v>
                </c:pt>
                <c:pt idx="6049">
                  <c:v>0.24906073121136718</c:v>
                </c:pt>
                <c:pt idx="6050">
                  <c:v>0.25611234825767881</c:v>
                </c:pt>
                <c:pt idx="6051">
                  <c:v>0.2588519706501437</c:v>
                </c:pt>
                <c:pt idx="6052">
                  <c:v>0.26368694950397886</c:v>
                </c:pt>
                <c:pt idx="6053">
                  <c:v>0.24418903161678543</c:v>
                </c:pt>
                <c:pt idx="6054">
                  <c:v>0.25185819712769603</c:v>
                </c:pt>
                <c:pt idx="6055">
                  <c:v>0.25976288263090236</c:v>
                </c:pt>
                <c:pt idx="6056">
                  <c:v>0.2682098236439649</c:v>
                </c:pt>
                <c:pt idx="6057">
                  <c:v>0.26268208073112886</c:v>
                </c:pt>
                <c:pt idx="6058">
                  <c:v>0.26003488983310535</c:v>
                </c:pt>
                <c:pt idx="6059">
                  <c:v>0.25946066205893692</c:v>
                </c:pt>
                <c:pt idx="6060">
                  <c:v>0.22424749668332483</c:v>
                </c:pt>
                <c:pt idx="6061">
                  <c:v>0.23079892207799677</c:v>
                </c:pt>
                <c:pt idx="6062">
                  <c:v>0.23825207189352662</c:v>
                </c:pt>
                <c:pt idx="6063">
                  <c:v>0.23643804759349629</c:v>
                </c:pt>
                <c:pt idx="6064">
                  <c:v>0.2436495927166461</c:v>
                </c:pt>
                <c:pt idx="6065">
                  <c:v>0.25112739065247741</c:v>
                </c:pt>
                <c:pt idx="6066">
                  <c:v>0.25691793788305872</c:v>
                </c:pt>
                <c:pt idx="6067">
                  <c:v>0.24624383441553693</c:v>
                </c:pt>
                <c:pt idx="6068">
                  <c:v>0.22433663661981809</c:v>
                </c:pt>
                <c:pt idx="6069">
                  <c:v>0.23111162880285696</c:v>
                </c:pt>
                <c:pt idx="6070">
                  <c:v>0.22868154226882742</c:v>
                </c:pt>
                <c:pt idx="6071">
                  <c:v>0.23263635241088038</c:v>
                </c:pt>
                <c:pt idx="6072">
                  <c:v>0.20297788498366531</c:v>
                </c:pt>
                <c:pt idx="6073">
                  <c:v>0.1868277366007727</c:v>
                </c:pt>
                <c:pt idx="6074">
                  <c:v>0.19257733437843147</c:v>
                </c:pt>
                <c:pt idx="6075">
                  <c:v>0.1944953030308928</c:v>
                </c:pt>
                <c:pt idx="6076">
                  <c:v>0.18815506057789472</c:v>
                </c:pt>
                <c:pt idx="6077">
                  <c:v>0.19232142634217606</c:v>
                </c:pt>
                <c:pt idx="6078">
                  <c:v>0.19744505628382336</c:v>
                </c:pt>
                <c:pt idx="6079">
                  <c:v>0.1973232364773872</c:v>
                </c:pt>
                <c:pt idx="6080">
                  <c:v>0.20343763427629052</c:v>
                </c:pt>
                <c:pt idx="6081">
                  <c:v>0.20496185050911001</c:v>
                </c:pt>
                <c:pt idx="6082">
                  <c:v>0.21045768822962119</c:v>
                </c:pt>
                <c:pt idx="6083">
                  <c:v>0.213699769337302</c:v>
                </c:pt>
                <c:pt idx="6084">
                  <c:v>0.21703735855172201</c:v>
                </c:pt>
                <c:pt idx="6085">
                  <c:v>0.22272055641480934</c:v>
                </c:pt>
                <c:pt idx="6086">
                  <c:v>0.2262310107516913</c:v>
                </c:pt>
                <c:pt idx="6087">
                  <c:v>0.2296257523686005</c:v>
                </c:pt>
                <c:pt idx="6088">
                  <c:v>0.23009310344242775</c:v>
                </c:pt>
                <c:pt idx="6089">
                  <c:v>0.23723084746862244</c:v>
                </c:pt>
                <c:pt idx="6090">
                  <c:v>0.24461750680995367</c:v>
                </c:pt>
                <c:pt idx="6091">
                  <c:v>0.25147603111602834</c:v>
                </c:pt>
                <c:pt idx="6092">
                  <c:v>0.25433887991201981</c:v>
                </c:pt>
                <c:pt idx="6093">
                  <c:v>0.25925369715303331</c:v>
                </c:pt>
                <c:pt idx="6094">
                  <c:v>0.26328944693725909</c:v>
                </c:pt>
                <c:pt idx="6095">
                  <c:v>0.26127311942569564</c:v>
                </c:pt>
                <c:pt idx="6096">
                  <c:v>0.2515192840861053</c:v>
                </c:pt>
                <c:pt idx="6097">
                  <c:v>0.25147524137474131</c:v>
                </c:pt>
                <c:pt idx="6098">
                  <c:v>0.25608088231597809</c:v>
                </c:pt>
                <c:pt idx="6099">
                  <c:v>0.24099159442757867</c:v>
                </c:pt>
                <c:pt idx="6100">
                  <c:v>0.23712092451143782</c:v>
                </c:pt>
                <c:pt idx="6101">
                  <c:v>0.23554167472013099</c:v>
                </c:pt>
                <c:pt idx="6102">
                  <c:v>0.23786676038733309</c:v>
                </c:pt>
                <c:pt idx="6103">
                  <c:v>0.17566108153715093</c:v>
                </c:pt>
                <c:pt idx="6104">
                  <c:v>0.1789679921759689</c:v>
                </c:pt>
                <c:pt idx="6105">
                  <c:v>0.18418201991213876</c:v>
                </c:pt>
                <c:pt idx="6106">
                  <c:v>0.18105916355348167</c:v>
                </c:pt>
                <c:pt idx="6107">
                  <c:v>0.17964649376459055</c:v>
                </c:pt>
                <c:pt idx="6108">
                  <c:v>0.18407801227033155</c:v>
                </c:pt>
                <c:pt idx="6109">
                  <c:v>0.18983103067173818</c:v>
                </c:pt>
                <c:pt idx="6110">
                  <c:v>0.19387216970030147</c:v>
                </c:pt>
                <c:pt idx="6111">
                  <c:v>0.19979321348199583</c:v>
                </c:pt>
                <c:pt idx="6112">
                  <c:v>0.20629531633532366</c:v>
                </c:pt>
                <c:pt idx="6113">
                  <c:v>0.19483730102334115</c:v>
                </c:pt>
                <c:pt idx="6114">
                  <c:v>0.19956946185104266</c:v>
                </c:pt>
                <c:pt idx="6115">
                  <c:v>0.20555720452083165</c:v>
                </c:pt>
                <c:pt idx="6116">
                  <c:v>0.21200091078149899</c:v>
                </c:pt>
                <c:pt idx="6117">
                  <c:v>0.21762073220501668</c:v>
                </c:pt>
                <c:pt idx="6118">
                  <c:v>0.22433258089311076</c:v>
                </c:pt>
                <c:pt idx="6119">
                  <c:v>0.22672514874957256</c:v>
                </c:pt>
                <c:pt idx="6120">
                  <c:v>0.23247320521701811</c:v>
                </c:pt>
                <c:pt idx="6121">
                  <c:v>0.23417434086242428</c:v>
                </c:pt>
                <c:pt idx="6122">
                  <c:v>0.24124745156944433</c:v>
                </c:pt>
                <c:pt idx="6123">
                  <c:v>0.24894370969289006</c:v>
                </c:pt>
                <c:pt idx="6124">
                  <c:v>0.25427097575151508</c:v>
                </c:pt>
                <c:pt idx="6125">
                  <c:v>0.26241328000040487</c:v>
                </c:pt>
                <c:pt idx="6126">
                  <c:v>0.25988639043748391</c:v>
                </c:pt>
                <c:pt idx="6127">
                  <c:v>0.267237971158028</c:v>
                </c:pt>
                <c:pt idx="6128">
                  <c:v>0.26240315381355173</c:v>
                </c:pt>
                <c:pt idx="6129">
                  <c:v>0.24404354520208726</c:v>
                </c:pt>
                <c:pt idx="6130">
                  <c:v>0.251409970279034</c:v>
                </c:pt>
                <c:pt idx="6131">
                  <c:v>0.25789595009281624</c:v>
                </c:pt>
                <c:pt idx="6132">
                  <c:v>0.26116976182044188</c:v>
                </c:pt>
                <c:pt idx="6133">
                  <c:v>0.26550632194580204</c:v>
                </c:pt>
                <c:pt idx="6134">
                  <c:v>0.2540364231607613</c:v>
                </c:pt>
                <c:pt idx="6135">
                  <c:v>0.26186146321244225</c:v>
                </c:pt>
                <c:pt idx="6136">
                  <c:v>0.2688972479556539</c:v>
                </c:pt>
                <c:pt idx="6137">
                  <c:v>0.27657159602017128</c:v>
                </c:pt>
                <c:pt idx="6138">
                  <c:v>0.27738885638368072</c:v>
                </c:pt>
                <c:pt idx="6139">
                  <c:v>0.28469467672134263</c:v>
                </c:pt>
                <c:pt idx="6140">
                  <c:v>0.29235812713811865</c:v>
                </c:pt>
                <c:pt idx="6141">
                  <c:v>0.30033617381486122</c:v>
                </c:pt>
                <c:pt idx="6142">
                  <c:v>0.28669254801639127</c:v>
                </c:pt>
                <c:pt idx="6143">
                  <c:v>0.28552999568967125</c:v>
                </c:pt>
                <c:pt idx="6144">
                  <c:v>0.28992850836536693</c:v>
                </c:pt>
                <c:pt idx="6145">
                  <c:v>0.29453173501883961</c:v>
                </c:pt>
                <c:pt idx="6146">
                  <c:v>0.28045638546236229</c:v>
                </c:pt>
                <c:pt idx="6147">
                  <c:v>0.23228385416800812</c:v>
                </c:pt>
                <c:pt idx="6148">
                  <c:v>0.2395410750568179</c:v>
                </c:pt>
                <c:pt idx="6149">
                  <c:v>0.24690321074944288</c:v>
                </c:pt>
                <c:pt idx="6150">
                  <c:v>0.25429063485383591</c:v>
                </c:pt>
                <c:pt idx="6151">
                  <c:v>0.23656721710913878</c:v>
                </c:pt>
                <c:pt idx="6152">
                  <c:v>0.23702248623094221</c:v>
                </c:pt>
                <c:pt idx="6153">
                  <c:v>0.22449519015110672</c:v>
                </c:pt>
                <c:pt idx="6154">
                  <c:v>0.22512599634963087</c:v>
                </c:pt>
                <c:pt idx="6155">
                  <c:v>0.23074424734694832</c:v>
                </c:pt>
                <c:pt idx="6156">
                  <c:v>0.23769918613710686</c:v>
                </c:pt>
                <c:pt idx="6157">
                  <c:v>0.24513178250691153</c:v>
                </c:pt>
                <c:pt idx="6158">
                  <c:v>0.25235082466455755</c:v>
                </c:pt>
                <c:pt idx="6159">
                  <c:v>0.26004742283798943</c:v>
                </c:pt>
                <c:pt idx="6160">
                  <c:v>0.26855089537411542</c:v>
                </c:pt>
                <c:pt idx="6161">
                  <c:v>0.25946346589234576</c:v>
                </c:pt>
                <c:pt idx="6162">
                  <c:v>0.26659320358105493</c:v>
                </c:pt>
                <c:pt idx="6163">
                  <c:v>0.27247910363451583</c:v>
                </c:pt>
                <c:pt idx="6164">
                  <c:v>0.26935759479602339</c:v>
                </c:pt>
                <c:pt idx="6165">
                  <c:v>0.27744507395790169</c:v>
                </c:pt>
                <c:pt idx="6166">
                  <c:v>0.28280328736305366</c:v>
                </c:pt>
                <c:pt idx="6167">
                  <c:v>0.29133213807201747</c:v>
                </c:pt>
                <c:pt idx="6168">
                  <c:v>0.30046040151128689</c:v>
                </c:pt>
                <c:pt idx="6169">
                  <c:v>0.31012498923896575</c:v>
                </c:pt>
                <c:pt idx="6170">
                  <c:v>0.31211329394357518</c:v>
                </c:pt>
                <c:pt idx="6171">
                  <c:v>0.31520081525725285</c:v>
                </c:pt>
                <c:pt idx="6172">
                  <c:v>0.30976286989010332</c:v>
                </c:pt>
                <c:pt idx="6173">
                  <c:v>0.31980189727649216</c:v>
                </c:pt>
                <c:pt idx="6174">
                  <c:v>0.30186522694907286</c:v>
                </c:pt>
                <c:pt idx="6175">
                  <c:v>0.31093251610530426</c:v>
                </c:pt>
                <c:pt idx="6176">
                  <c:v>0.31910229670357504</c:v>
                </c:pt>
                <c:pt idx="6177">
                  <c:v>0.3210788027156406</c:v>
                </c:pt>
                <c:pt idx="6178">
                  <c:v>0.31984989246488726</c:v>
                </c:pt>
                <c:pt idx="6179">
                  <c:v>0.32612598771197482</c:v>
                </c:pt>
                <c:pt idx="6180">
                  <c:v>0.33659144257045842</c:v>
                </c:pt>
                <c:pt idx="6181">
                  <c:v>0.34389249064603278</c:v>
                </c:pt>
                <c:pt idx="6182">
                  <c:v>0.33313452788085751</c:v>
                </c:pt>
                <c:pt idx="6183">
                  <c:v>0.33962586832892439</c:v>
                </c:pt>
                <c:pt idx="6184">
                  <c:v>0.34994375544708256</c:v>
                </c:pt>
                <c:pt idx="6185">
                  <c:v>0.36032227196300293</c:v>
                </c:pt>
                <c:pt idx="6186">
                  <c:v>0.34525380644152587</c:v>
                </c:pt>
                <c:pt idx="6187">
                  <c:v>0.34781157722439726</c:v>
                </c:pt>
                <c:pt idx="6188">
                  <c:v>0.35815359075082942</c:v>
                </c:pt>
                <c:pt idx="6189">
                  <c:v>0.36988081928877475</c:v>
                </c:pt>
                <c:pt idx="6190">
                  <c:v>0.36218244758733387</c:v>
                </c:pt>
                <c:pt idx="6191">
                  <c:v>0.37362336927150019</c:v>
                </c:pt>
                <c:pt idx="6192">
                  <c:v>0.38419057221097497</c:v>
                </c:pt>
                <c:pt idx="6193">
                  <c:v>0.37444739509661423</c:v>
                </c:pt>
                <c:pt idx="6194">
                  <c:v>0.37124886019542874</c:v>
                </c:pt>
                <c:pt idx="6195">
                  <c:v>0.38231522473008994</c:v>
                </c:pt>
                <c:pt idx="6196">
                  <c:v>0.38279563826245561</c:v>
                </c:pt>
                <c:pt idx="6197">
                  <c:v>0.39068067380769711</c:v>
                </c:pt>
                <c:pt idx="6198">
                  <c:v>0.40281175938049085</c:v>
                </c:pt>
                <c:pt idx="6199">
                  <c:v>0.41485273383898003</c:v>
                </c:pt>
                <c:pt idx="6200">
                  <c:v>0.42648522327181992</c:v>
                </c:pt>
                <c:pt idx="6201">
                  <c:v>0.44012378840455901</c:v>
                </c:pt>
                <c:pt idx="6202">
                  <c:v>0.41530903466565361</c:v>
                </c:pt>
                <c:pt idx="6203">
                  <c:v>0.41672281618704965</c:v>
                </c:pt>
                <c:pt idx="6204">
                  <c:v>0.42312683985546479</c:v>
                </c:pt>
                <c:pt idx="6205">
                  <c:v>0.41642383132445709</c:v>
                </c:pt>
                <c:pt idx="6206">
                  <c:v>0.42623778782881427</c:v>
                </c:pt>
                <c:pt idx="6207">
                  <c:v>0.42747968924631369</c:v>
                </c:pt>
                <c:pt idx="6208">
                  <c:v>0.42302055677102401</c:v>
                </c:pt>
                <c:pt idx="6209">
                  <c:v>0.4348325672212392</c:v>
                </c:pt>
                <c:pt idx="6210">
                  <c:v>0.43764301448883969</c:v>
                </c:pt>
                <c:pt idx="6211">
                  <c:v>0.37628713632743777</c:v>
                </c:pt>
                <c:pt idx="6212">
                  <c:v>0.38818945243984643</c:v>
                </c:pt>
                <c:pt idx="6213">
                  <c:v>0.39858603862604319</c:v>
                </c:pt>
                <c:pt idx="6214">
                  <c:v>0.41175411499682779</c:v>
                </c:pt>
                <c:pt idx="6215">
                  <c:v>0.36345183237633771</c:v>
                </c:pt>
                <c:pt idx="6216">
                  <c:v>0.37531184659796774</c:v>
                </c:pt>
                <c:pt idx="6217">
                  <c:v>0.36405962865511388</c:v>
                </c:pt>
                <c:pt idx="6218">
                  <c:v>0.37430911564483277</c:v>
                </c:pt>
                <c:pt idx="6219">
                  <c:v>0.37933386791583079</c:v>
                </c:pt>
                <c:pt idx="6220">
                  <c:v>0.39026519075960781</c:v>
                </c:pt>
                <c:pt idx="6221">
                  <c:v>0.38784962656839261</c:v>
                </c:pt>
                <c:pt idx="6222">
                  <c:v>0.39808999782787674</c:v>
                </c:pt>
                <c:pt idx="6223">
                  <c:v>0.3635326765037557</c:v>
                </c:pt>
                <c:pt idx="6224">
                  <c:v>0.36308741662060706</c:v>
                </c:pt>
                <c:pt idx="6225">
                  <c:v>0.28281847295040385</c:v>
                </c:pt>
                <c:pt idx="6226">
                  <c:v>0.24641214558953239</c:v>
                </c:pt>
                <c:pt idx="6227">
                  <c:v>0.24182304822160547</c:v>
                </c:pt>
                <c:pt idx="6228">
                  <c:v>0.24913228585308755</c:v>
                </c:pt>
                <c:pt idx="6229">
                  <c:v>0.25203172922165973</c:v>
                </c:pt>
                <c:pt idx="6230">
                  <c:v>0.23977046787455944</c:v>
                </c:pt>
                <c:pt idx="6231">
                  <c:v>0.24695499171864696</c:v>
                </c:pt>
                <c:pt idx="6232">
                  <c:v>0.24731404639946883</c:v>
                </c:pt>
                <c:pt idx="6233">
                  <c:v>0.25489801521464511</c:v>
                </c:pt>
                <c:pt idx="6234">
                  <c:v>0.26241135862482601</c:v>
                </c:pt>
                <c:pt idx="6235">
                  <c:v>0.26317391600143636</c:v>
                </c:pt>
                <c:pt idx="6236">
                  <c:v>0.27126859849136831</c:v>
                </c:pt>
                <c:pt idx="6237">
                  <c:v>0.27387135762572312</c:v>
                </c:pt>
                <c:pt idx="6238">
                  <c:v>0.27824052610942501</c:v>
                </c:pt>
                <c:pt idx="6239">
                  <c:v>0.28713581974471963</c:v>
                </c:pt>
                <c:pt idx="6240">
                  <c:v>0.2914737622223445</c:v>
                </c:pt>
                <c:pt idx="6241">
                  <c:v>0.2946537162192901</c:v>
                </c:pt>
                <c:pt idx="6242">
                  <c:v>0.30303002367800941</c:v>
                </c:pt>
                <c:pt idx="6243">
                  <c:v>0.31209906132470533</c:v>
                </c:pt>
                <c:pt idx="6244">
                  <c:v>0.31992398293595092</c:v>
                </c:pt>
                <c:pt idx="6245">
                  <c:v>0.32956736772593986</c:v>
                </c:pt>
                <c:pt idx="6246">
                  <c:v>0.33681987426022947</c:v>
                </c:pt>
                <c:pt idx="6247">
                  <c:v>0.34736551098376156</c:v>
                </c:pt>
                <c:pt idx="6248">
                  <c:v>0.35686434191996536</c:v>
                </c:pt>
                <c:pt idx="6249">
                  <c:v>0.36611939705479574</c:v>
                </c:pt>
                <c:pt idx="6250">
                  <c:v>0.36120456661689437</c:v>
                </c:pt>
                <c:pt idx="6251">
                  <c:v>0.37016071886553975</c:v>
                </c:pt>
                <c:pt idx="6252">
                  <c:v>0.37916150553043426</c:v>
                </c:pt>
                <c:pt idx="6253">
                  <c:v>0.39091880398376094</c:v>
                </c:pt>
                <c:pt idx="6254">
                  <c:v>0.40322414762264658</c:v>
                </c:pt>
                <c:pt idx="6255">
                  <c:v>0.4153829906277588</c:v>
                </c:pt>
                <c:pt idx="6256">
                  <c:v>0.42795301934685287</c:v>
                </c:pt>
                <c:pt idx="6257">
                  <c:v>0.44117476672090905</c:v>
                </c:pt>
                <c:pt idx="6258">
                  <c:v>0.45385478176876737</c:v>
                </c:pt>
                <c:pt idx="6259">
                  <c:v>0.45733038433724582</c:v>
                </c:pt>
                <c:pt idx="6260">
                  <c:v>0.47207354298248316</c:v>
                </c:pt>
                <c:pt idx="6261">
                  <c:v>0.48658932145667172</c:v>
                </c:pt>
                <c:pt idx="6262">
                  <c:v>0.50107213683073737</c:v>
                </c:pt>
                <c:pt idx="6263">
                  <c:v>0.51463102988811671</c:v>
                </c:pt>
                <c:pt idx="6264">
                  <c:v>0.52911135908850526</c:v>
                </c:pt>
                <c:pt idx="6265">
                  <c:v>0.53991854603550293</c:v>
                </c:pt>
                <c:pt idx="6266">
                  <c:v>0.54208071159735727</c:v>
                </c:pt>
                <c:pt idx="6267">
                  <c:v>0.55653943131304129</c:v>
                </c:pt>
                <c:pt idx="6268">
                  <c:v>0.56067777085700399</c:v>
                </c:pt>
                <c:pt idx="6269">
                  <c:v>0.26773102175994457</c:v>
                </c:pt>
                <c:pt idx="6270">
                  <c:v>0.27563780271908306</c:v>
                </c:pt>
                <c:pt idx="6271">
                  <c:v>0.26241086937831165</c:v>
                </c:pt>
                <c:pt idx="6272">
                  <c:v>0.2467661427707869</c:v>
                </c:pt>
                <c:pt idx="6273">
                  <c:v>0.24839061041023314</c:v>
                </c:pt>
                <c:pt idx="6274">
                  <c:v>0.1797838469529508</c:v>
                </c:pt>
                <c:pt idx="6275">
                  <c:v>0.17762493141322092</c:v>
                </c:pt>
                <c:pt idx="6276">
                  <c:v>0.17976888315744805</c:v>
                </c:pt>
                <c:pt idx="6277">
                  <c:v>0.17871347422284242</c:v>
                </c:pt>
                <c:pt idx="6278">
                  <c:v>0.17846248905833084</c:v>
                </c:pt>
                <c:pt idx="6279">
                  <c:v>0.183718941279189</c:v>
                </c:pt>
                <c:pt idx="6280">
                  <c:v>0.1864133252245887</c:v>
                </c:pt>
                <c:pt idx="6281">
                  <c:v>0.19101036665847362</c:v>
                </c:pt>
                <c:pt idx="6282">
                  <c:v>0.18749752202584738</c:v>
                </c:pt>
                <c:pt idx="6283">
                  <c:v>0.19271442353085372</c:v>
                </c:pt>
                <c:pt idx="6284">
                  <c:v>0.18907245326825922</c:v>
                </c:pt>
                <c:pt idx="6285">
                  <c:v>0.18646919480820537</c:v>
                </c:pt>
                <c:pt idx="6286">
                  <c:v>0.19061148923573076</c:v>
                </c:pt>
                <c:pt idx="6287">
                  <c:v>0.18733626962369376</c:v>
                </c:pt>
                <c:pt idx="6288">
                  <c:v>0.18400997001325198</c:v>
                </c:pt>
                <c:pt idx="6289">
                  <c:v>0.18335938766044682</c:v>
                </c:pt>
                <c:pt idx="6290">
                  <c:v>0.18895721086129644</c:v>
                </c:pt>
                <c:pt idx="6291">
                  <c:v>0.19508274848852294</c:v>
                </c:pt>
                <c:pt idx="6292">
                  <c:v>0.18074338438555659</c:v>
                </c:pt>
                <c:pt idx="6293">
                  <c:v>0.18585961739977053</c:v>
                </c:pt>
                <c:pt idx="6294">
                  <c:v>0.1888238245483046</c:v>
                </c:pt>
                <c:pt idx="6295">
                  <c:v>0.19261260776598477</c:v>
                </c:pt>
                <c:pt idx="6296">
                  <c:v>0.18405052031252461</c:v>
                </c:pt>
                <c:pt idx="6297">
                  <c:v>0.18557986971365742</c:v>
                </c:pt>
                <c:pt idx="6298">
                  <c:v>0.18892758231789622</c:v>
                </c:pt>
                <c:pt idx="6299">
                  <c:v>0.19357777788292072</c:v>
                </c:pt>
                <c:pt idx="6300">
                  <c:v>0.19331323530956018</c:v>
                </c:pt>
                <c:pt idx="6301">
                  <c:v>0.19579774963795241</c:v>
                </c:pt>
                <c:pt idx="6302">
                  <c:v>0.19459179951925268</c:v>
                </c:pt>
                <c:pt idx="6303">
                  <c:v>0.20008753124534054</c:v>
                </c:pt>
                <c:pt idx="6304">
                  <c:v>0.20630143825143574</c:v>
                </c:pt>
                <c:pt idx="6305">
                  <c:v>0.21274135553631018</c:v>
                </c:pt>
                <c:pt idx="6306">
                  <c:v>0.21784206923629407</c:v>
                </c:pt>
                <c:pt idx="6307">
                  <c:v>0.19753665062685064</c:v>
                </c:pt>
                <c:pt idx="6308">
                  <c:v>0.20370142965469584</c:v>
                </c:pt>
                <c:pt idx="6309">
                  <c:v>0.20630685947835792</c:v>
                </c:pt>
                <c:pt idx="6310">
                  <c:v>0.20614962790877606</c:v>
                </c:pt>
                <c:pt idx="6311">
                  <c:v>0.21159692807818964</c:v>
                </c:pt>
                <c:pt idx="6312">
                  <c:v>0.21804189706565788</c:v>
                </c:pt>
                <c:pt idx="6313">
                  <c:v>0.2163589358701383</c:v>
                </c:pt>
                <c:pt idx="6314">
                  <c:v>0.2232104541920496</c:v>
                </c:pt>
                <c:pt idx="6315">
                  <c:v>0.21410935023006114</c:v>
                </c:pt>
                <c:pt idx="6316">
                  <c:v>0.22065392540455533</c:v>
                </c:pt>
                <c:pt idx="6317">
                  <c:v>0.22255904262097306</c:v>
                </c:pt>
                <c:pt idx="6318">
                  <c:v>0.21674998623786046</c:v>
                </c:pt>
                <c:pt idx="6319">
                  <c:v>0.22343925359328953</c:v>
                </c:pt>
                <c:pt idx="6320">
                  <c:v>0.22936571774750117</c:v>
                </c:pt>
                <c:pt idx="6321">
                  <c:v>0.21255589392616184</c:v>
                </c:pt>
                <c:pt idx="6322">
                  <c:v>0.18778667442828378</c:v>
                </c:pt>
                <c:pt idx="6323">
                  <c:v>0.17619696810439481</c:v>
                </c:pt>
                <c:pt idx="6324">
                  <c:v>0.1796715873583315</c:v>
                </c:pt>
                <c:pt idx="6325">
                  <c:v>0.17780660701887413</c:v>
                </c:pt>
                <c:pt idx="6326">
                  <c:v>0.18333269489682269</c:v>
                </c:pt>
                <c:pt idx="6327">
                  <c:v>0.18874160812432997</c:v>
                </c:pt>
                <c:pt idx="6328">
                  <c:v>0.19398637609347039</c:v>
                </c:pt>
                <c:pt idx="6329">
                  <c:v>0.19830339236169006</c:v>
                </c:pt>
                <c:pt idx="6330">
                  <c:v>0.20449548233086109</c:v>
                </c:pt>
                <c:pt idx="6331">
                  <c:v>0.2085770382763549</c:v>
                </c:pt>
                <c:pt idx="6332">
                  <c:v>0.21455855697604889</c:v>
                </c:pt>
                <c:pt idx="6333">
                  <c:v>0.21983357209540977</c:v>
                </c:pt>
                <c:pt idx="6334">
                  <c:v>0.22239879615992686</c:v>
                </c:pt>
                <c:pt idx="6335">
                  <c:v>0.22467899345937259</c:v>
                </c:pt>
                <c:pt idx="6336">
                  <c:v>0.23090292335169443</c:v>
                </c:pt>
                <c:pt idx="6337">
                  <c:v>0.23840561876554231</c:v>
                </c:pt>
                <c:pt idx="6338">
                  <c:v>0.24198193515099109</c:v>
                </c:pt>
                <c:pt idx="6339">
                  <c:v>0.24886086764823531</c:v>
                </c:pt>
                <c:pt idx="6340">
                  <c:v>0.25487732903467503</c:v>
                </c:pt>
                <c:pt idx="6341">
                  <c:v>0.23644470503492954</c:v>
                </c:pt>
                <c:pt idx="6342">
                  <c:v>0.24382082405933414</c:v>
                </c:pt>
                <c:pt idx="6343">
                  <c:v>0.2508776099179289</c:v>
                </c:pt>
                <c:pt idx="6344">
                  <c:v>0.25855476333222449</c:v>
                </c:pt>
                <c:pt idx="6345">
                  <c:v>0.26567282577582169</c:v>
                </c:pt>
                <c:pt idx="6346">
                  <c:v>0.2684756972896698</c:v>
                </c:pt>
                <c:pt idx="6347">
                  <c:v>0.27314171194055631</c:v>
                </c:pt>
                <c:pt idx="6348">
                  <c:v>0.27957313552165525</c:v>
                </c:pt>
                <c:pt idx="6349">
                  <c:v>0.28803761093958696</c:v>
                </c:pt>
                <c:pt idx="6350">
                  <c:v>0.29459720487697061</c:v>
                </c:pt>
                <c:pt idx="6351">
                  <c:v>0.29878534042301302</c:v>
                </c:pt>
                <c:pt idx="6352">
                  <c:v>0.30722890535073499</c:v>
                </c:pt>
                <c:pt idx="6353">
                  <c:v>0.3170117429591584</c:v>
                </c:pt>
                <c:pt idx="6354">
                  <c:v>0.31595541571763147</c:v>
                </c:pt>
                <c:pt idx="6355">
                  <c:v>0.2583853655808524</c:v>
                </c:pt>
                <c:pt idx="6356">
                  <c:v>0.25526063220357081</c:v>
                </c:pt>
                <c:pt idx="6357">
                  <c:v>0.26336385706951909</c:v>
                </c:pt>
                <c:pt idx="6358">
                  <c:v>0.27140273811249116</c:v>
                </c:pt>
                <c:pt idx="6359">
                  <c:v>0.27940309537075109</c:v>
                </c:pt>
                <c:pt idx="6360">
                  <c:v>0.27703628187838186</c:v>
                </c:pt>
                <c:pt idx="6361">
                  <c:v>0.28301539672093728</c:v>
                </c:pt>
                <c:pt idx="6362">
                  <c:v>0.29152660637380134</c:v>
                </c:pt>
                <c:pt idx="6363">
                  <c:v>0.29743166705659019</c:v>
                </c:pt>
                <c:pt idx="6364">
                  <c:v>0.30573789604809409</c:v>
                </c:pt>
                <c:pt idx="6365">
                  <c:v>0.28972516390962566</c:v>
                </c:pt>
                <c:pt idx="6366">
                  <c:v>0.29502723581645701</c:v>
                </c:pt>
                <c:pt idx="6367">
                  <c:v>0.29092080747422822</c:v>
                </c:pt>
                <c:pt idx="6368">
                  <c:v>0.30004643103846668</c:v>
                </c:pt>
                <c:pt idx="6369">
                  <c:v>0.29506802571073804</c:v>
                </c:pt>
                <c:pt idx="6370">
                  <c:v>0.30219329684293744</c:v>
                </c:pt>
                <c:pt idx="6371">
                  <c:v>0.30583672467702777</c:v>
                </c:pt>
                <c:pt idx="6372">
                  <c:v>0.27233057542504963</c:v>
                </c:pt>
                <c:pt idx="6373">
                  <c:v>0.26922090607736443</c:v>
                </c:pt>
                <c:pt idx="6374">
                  <c:v>0.26163856280449582</c:v>
                </c:pt>
                <c:pt idx="6375">
                  <c:v>0.26244013714002112</c:v>
                </c:pt>
                <c:pt idx="6376">
                  <c:v>0.26228763673727401</c:v>
                </c:pt>
                <c:pt idx="6377">
                  <c:v>0.2292723494654523</c:v>
                </c:pt>
                <c:pt idx="6378">
                  <c:v>0.23535846039033106</c:v>
                </c:pt>
                <c:pt idx="6379">
                  <c:v>0.22724811325451791</c:v>
                </c:pt>
                <c:pt idx="6380">
                  <c:v>0.22158848192488034</c:v>
                </c:pt>
                <c:pt idx="6381">
                  <c:v>0.22581995859780885</c:v>
                </c:pt>
                <c:pt idx="6382">
                  <c:v>0.22688812471984288</c:v>
                </c:pt>
                <c:pt idx="6383">
                  <c:v>0.23181069826181855</c:v>
                </c:pt>
                <c:pt idx="6384">
                  <c:v>0.23877917994516287</c:v>
                </c:pt>
                <c:pt idx="6385">
                  <c:v>0.2424412530779381</c:v>
                </c:pt>
                <c:pt idx="6386">
                  <c:v>0.24693936723386348</c:v>
                </c:pt>
                <c:pt idx="6387">
                  <c:v>0.25128489513682883</c:v>
                </c:pt>
                <c:pt idx="6388">
                  <c:v>0.21986375950953088</c:v>
                </c:pt>
                <c:pt idx="6389">
                  <c:v>0.22498331741360486</c:v>
                </c:pt>
                <c:pt idx="6390">
                  <c:v>0.21129054913480116</c:v>
                </c:pt>
                <c:pt idx="6391">
                  <c:v>0.21627546823628979</c:v>
                </c:pt>
                <c:pt idx="6392">
                  <c:v>0.22316883611072855</c:v>
                </c:pt>
                <c:pt idx="6393">
                  <c:v>0.22509746915449905</c:v>
                </c:pt>
                <c:pt idx="6394">
                  <c:v>0.22442999401331906</c:v>
                </c:pt>
                <c:pt idx="6395">
                  <c:v>0.23031785125767559</c:v>
                </c:pt>
                <c:pt idx="6396">
                  <c:v>0.2278066413260206</c:v>
                </c:pt>
                <c:pt idx="6397">
                  <c:v>0.20951188692512859</c:v>
                </c:pt>
                <c:pt idx="6398">
                  <c:v>0.21574499041784767</c:v>
                </c:pt>
                <c:pt idx="6399">
                  <c:v>0.22198903410216803</c:v>
                </c:pt>
                <c:pt idx="6400">
                  <c:v>0.22157668492817462</c:v>
                </c:pt>
                <c:pt idx="6401">
                  <c:v>0.22867074895026948</c:v>
                </c:pt>
                <c:pt idx="6402">
                  <c:v>0.23167023406491349</c:v>
                </c:pt>
                <c:pt idx="6403">
                  <c:v>0.23847472483571178</c:v>
                </c:pt>
                <c:pt idx="6404">
                  <c:v>0.24559855407412851</c:v>
                </c:pt>
                <c:pt idx="6405">
                  <c:v>0.23195304322317692</c:v>
                </c:pt>
                <c:pt idx="6406">
                  <c:v>0.23933903350615388</c:v>
                </c:pt>
                <c:pt idx="6407">
                  <c:v>0.24517716523321734</c:v>
                </c:pt>
                <c:pt idx="6408">
                  <c:v>0.25244204971225137</c:v>
                </c:pt>
                <c:pt idx="6409">
                  <c:v>0.25807648896057722</c:v>
                </c:pt>
                <c:pt idx="6410">
                  <c:v>0.25307933898763074</c:v>
                </c:pt>
                <c:pt idx="6411">
                  <c:v>0.25573089092488516</c:v>
                </c:pt>
                <c:pt idx="6412">
                  <c:v>0.26341061833530305</c:v>
                </c:pt>
                <c:pt idx="6413">
                  <c:v>0.27085875005675691</c:v>
                </c:pt>
                <c:pt idx="6414">
                  <c:v>0.25346715896027461</c:v>
                </c:pt>
                <c:pt idx="6415">
                  <c:v>0.2557268736668446</c:v>
                </c:pt>
                <c:pt idx="6416">
                  <c:v>0.25426270200218021</c:v>
                </c:pt>
                <c:pt idx="6417">
                  <c:v>0.25418760006151747</c:v>
                </c:pt>
                <c:pt idx="6418">
                  <c:v>0.26190598820799421</c:v>
                </c:pt>
                <c:pt idx="6419">
                  <c:v>0.26468914382906139</c:v>
                </c:pt>
                <c:pt idx="6420">
                  <c:v>0.27145359628699217</c:v>
                </c:pt>
                <c:pt idx="6421">
                  <c:v>0.27958846357961764</c:v>
                </c:pt>
                <c:pt idx="6422">
                  <c:v>0.28383768704822809</c:v>
                </c:pt>
                <c:pt idx="6423">
                  <c:v>0.29149757217390648</c:v>
                </c:pt>
                <c:pt idx="6424">
                  <c:v>0.27557917608300281</c:v>
                </c:pt>
                <c:pt idx="6425">
                  <c:v>0.28230183923435176</c:v>
                </c:pt>
                <c:pt idx="6426">
                  <c:v>0.28441048810246577</c:v>
                </c:pt>
                <c:pt idx="6427">
                  <c:v>0.28939569825825162</c:v>
                </c:pt>
                <c:pt idx="6428">
                  <c:v>0.29858378196556912</c:v>
                </c:pt>
                <c:pt idx="6429">
                  <c:v>0.30743617008786306</c:v>
                </c:pt>
                <c:pt idx="6430">
                  <c:v>0.317095869280344</c:v>
                </c:pt>
                <c:pt idx="6431">
                  <c:v>0.32651819141081617</c:v>
                </c:pt>
                <c:pt idx="6432">
                  <c:v>0.31997514989921449</c:v>
                </c:pt>
                <c:pt idx="6433">
                  <c:v>0.32975099311113432</c:v>
                </c:pt>
                <c:pt idx="6434">
                  <c:v>0.32916609731699142</c:v>
                </c:pt>
                <c:pt idx="6435">
                  <c:v>0.32456778697065397</c:v>
                </c:pt>
                <c:pt idx="6436">
                  <c:v>0.33244738273252394</c:v>
                </c:pt>
                <c:pt idx="6437">
                  <c:v>0.34253880587852764</c:v>
                </c:pt>
                <c:pt idx="6438">
                  <c:v>0.35225718222765612</c:v>
                </c:pt>
                <c:pt idx="6439">
                  <c:v>0.3337556956500552</c:v>
                </c:pt>
                <c:pt idx="6440">
                  <c:v>0.34170137088866015</c:v>
                </c:pt>
                <c:pt idx="6441">
                  <c:v>0.33185646704461097</c:v>
                </c:pt>
                <c:pt idx="6442">
                  <c:v>0.30337750559081705</c:v>
                </c:pt>
                <c:pt idx="6443">
                  <c:v>0.31217208251032796</c:v>
                </c:pt>
                <c:pt idx="6444">
                  <c:v>0.2859529665232684</c:v>
                </c:pt>
                <c:pt idx="6445">
                  <c:v>0.28368812404836391</c:v>
                </c:pt>
                <c:pt idx="6446">
                  <c:v>0.27968393217387233</c:v>
                </c:pt>
                <c:pt idx="6447">
                  <c:v>0.17917477081970254</c:v>
                </c:pt>
                <c:pt idx="6448">
                  <c:v>0.18430481195491386</c:v>
                </c:pt>
                <c:pt idx="6449">
                  <c:v>0.18988569770606675</c:v>
                </c:pt>
                <c:pt idx="6450">
                  <c:v>0.18380163297369481</c:v>
                </c:pt>
                <c:pt idx="6451">
                  <c:v>0.16681097120879132</c:v>
                </c:pt>
                <c:pt idx="6452">
                  <c:v>0.17212598835811391</c:v>
                </c:pt>
                <c:pt idx="6453">
                  <c:v>0.17703244893726558</c:v>
                </c:pt>
                <c:pt idx="6454">
                  <c:v>0.17439964814990652</c:v>
                </c:pt>
                <c:pt idx="6455">
                  <c:v>0.15909824272833328</c:v>
                </c:pt>
                <c:pt idx="6456">
                  <c:v>0.15714647784172828</c:v>
                </c:pt>
                <c:pt idx="6457">
                  <c:v>0.15608684888641075</c:v>
                </c:pt>
                <c:pt idx="6458">
                  <c:v>0.16105459244875761</c:v>
                </c:pt>
                <c:pt idx="6459">
                  <c:v>0.16499112711083558</c:v>
                </c:pt>
                <c:pt idx="6460">
                  <c:v>0.16086359962029098</c:v>
                </c:pt>
                <c:pt idx="6461">
                  <c:v>0.16501814781402341</c:v>
                </c:pt>
                <c:pt idx="6462">
                  <c:v>0.16973990678482712</c:v>
                </c:pt>
                <c:pt idx="6463">
                  <c:v>0.16142005952225447</c:v>
                </c:pt>
                <c:pt idx="6464">
                  <c:v>0.16439361530671709</c:v>
                </c:pt>
                <c:pt idx="6465">
                  <c:v>0.16358493460283433</c:v>
                </c:pt>
                <c:pt idx="6466">
                  <c:v>0.14927880189152665</c:v>
                </c:pt>
                <c:pt idx="6467">
                  <c:v>0.15063816655825221</c:v>
                </c:pt>
                <c:pt idx="6468">
                  <c:v>0.14849300154628897</c:v>
                </c:pt>
                <c:pt idx="6469">
                  <c:v>0.14287707795577514</c:v>
                </c:pt>
                <c:pt idx="6470">
                  <c:v>0.135506423591951</c:v>
                </c:pt>
                <c:pt idx="6471">
                  <c:v>0.1284342861669826</c:v>
                </c:pt>
                <c:pt idx="6472">
                  <c:v>0.13207383105098108</c:v>
                </c:pt>
                <c:pt idx="6473">
                  <c:v>0.12325590524145147</c:v>
                </c:pt>
                <c:pt idx="6474">
                  <c:v>0.12682166910582524</c:v>
                </c:pt>
                <c:pt idx="6475">
                  <c:v>0.1235089549373139</c:v>
                </c:pt>
                <c:pt idx="6476">
                  <c:v>0.12670657049236284</c:v>
                </c:pt>
                <c:pt idx="6477">
                  <c:v>0.12678028502044708</c:v>
                </c:pt>
                <c:pt idx="6478">
                  <c:v>0.12989132531391126</c:v>
                </c:pt>
                <c:pt idx="6479">
                  <c:v>0.13271042928615079</c:v>
                </c:pt>
                <c:pt idx="6480">
                  <c:v>0.13551280780778946</c:v>
                </c:pt>
                <c:pt idx="6481">
                  <c:v>0.13644172675493438</c:v>
                </c:pt>
                <c:pt idx="6482">
                  <c:v>0.13600604542763517</c:v>
                </c:pt>
                <c:pt idx="6483">
                  <c:v>0.13968507831810703</c:v>
                </c:pt>
                <c:pt idx="6484">
                  <c:v>0.13749219129145812</c:v>
                </c:pt>
                <c:pt idx="6485">
                  <c:v>0.14172687585276436</c:v>
                </c:pt>
                <c:pt idx="6486">
                  <c:v>0.14609290014799134</c:v>
                </c:pt>
                <c:pt idx="6487">
                  <c:v>0.14936556970513679</c:v>
                </c:pt>
                <c:pt idx="6488">
                  <c:v>0.13268883515801794</c:v>
                </c:pt>
                <c:pt idx="6489">
                  <c:v>0.13631720136009606</c:v>
                </c:pt>
                <c:pt idx="6490">
                  <c:v>0.13558514753166859</c:v>
                </c:pt>
                <c:pt idx="6491">
                  <c:v>0.13945309533811509</c:v>
                </c:pt>
                <c:pt idx="6492">
                  <c:v>0.14226986655135476</c:v>
                </c:pt>
                <c:pt idx="6493">
                  <c:v>0.14139152228228982</c:v>
                </c:pt>
                <c:pt idx="6494">
                  <c:v>0.14356325794338401</c:v>
                </c:pt>
                <c:pt idx="6495">
                  <c:v>0.1345189829123502</c:v>
                </c:pt>
                <c:pt idx="6496">
                  <c:v>0.13361272329879878</c:v>
                </c:pt>
                <c:pt idx="6497">
                  <c:v>0.13522320900608012</c:v>
                </c:pt>
                <c:pt idx="6498">
                  <c:v>0.13941556741537259</c:v>
                </c:pt>
                <c:pt idx="6499">
                  <c:v>0.13715642254200489</c:v>
                </c:pt>
                <c:pt idx="6500">
                  <c:v>0.14024900757936679</c:v>
                </c:pt>
                <c:pt idx="6501">
                  <c:v>0.13045928313718813</c:v>
                </c:pt>
                <c:pt idx="6502">
                  <c:v>0.12584775812926838</c:v>
                </c:pt>
                <c:pt idx="6503">
                  <c:v>0.12909661032399938</c:v>
                </c:pt>
                <c:pt idx="6504">
                  <c:v>0.10261897732799455</c:v>
                </c:pt>
                <c:pt idx="6505">
                  <c:v>0.10414511694928844</c:v>
                </c:pt>
                <c:pt idx="6506">
                  <c:v>0.10691660847298806</c:v>
                </c:pt>
                <c:pt idx="6507">
                  <c:v>0.10942281462058354</c:v>
                </c:pt>
                <c:pt idx="6508">
                  <c:v>0.11287501776406733</c:v>
                </c:pt>
                <c:pt idx="6509">
                  <c:v>0.11643414445487306</c:v>
                </c:pt>
                <c:pt idx="6510">
                  <c:v>0.11950256494106201</c:v>
                </c:pt>
                <c:pt idx="6511">
                  <c:v>0.11262585189679952</c:v>
                </c:pt>
                <c:pt idx="6512">
                  <c:v>0.11448664855476258</c:v>
                </c:pt>
                <c:pt idx="6513">
                  <c:v>0.11776103471545026</c:v>
                </c:pt>
                <c:pt idx="6514">
                  <c:v>0.12112233319154347</c:v>
                </c:pt>
                <c:pt idx="6515">
                  <c:v>0.12334465156561204</c:v>
                </c:pt>
                <c:pt idx="6516">
                  <c:v>0.12665624620548283</c:v>
                </c:pt>
                <c:pt idx="6517">
                  <c:v>0.12666579921466742</c:v>
                </c:pt>
                <c:pt idx="6518">
                  <c:v>0.12972904086026546</c:v>
                </c:pt>
                <c:pt idx="6519">
                  <c:v>0.13324290048924239</c:v>
                </c:pt>
                <c:pt idx="6520">
                  <c:v>0.13734094548564474</c:v>
                </c:pt>
                <c:pt idx="6521">
                  <c:v>0.13560752996100897</c:v>
                </c:pt>
                <c:pt idx="6522">
                  <c:v>0.13201707974762608</c:v>
                </c:pt>
                <c:pt idx="6523">
                  <c:v>0.12921233603188564</c:v>
                </c:pt>
                <c:pt idx="6524">
                  <c:v>0.13111664694101666</c:v>
                </c:pt>
                <c:pt idx="6525">
                  <c:v>0.13374254568204588</c:v>
                </c:pt>
                <c:pt idx="6526">
                  <c:v>0.13420756120944949</c:v>
                </c:pt>
                <c:pt idx="6527">
                  <c:v>0.13822397442053888</c:v>
                </c:pt>
                <c:pt idx="6528">
                  <c:v>0.14217766640570623</c:v>
                </c:pt>
                <c:pt idx="6529">
                  <c:v>0.14494824735378059</c:v>
                </c:pt>
                <c:pt idx="6530">
                  <c:v>0.14656503561762929</c:v>
                </c:pt>
                <c:pt idx="6531">
                  <c:v>0.14726527258616443</c:v>
                </c:pt>
                <c:pt idx="6532">
                  <c:v>0.15140874853911107</c:v>
                </c:pt>
                <c:pt idx="6533">
                  <c:v>0.15690699256428473</c:v>
                </c:pt>
                <c:pt idx="6534">
                  <c:v>0.15136946261343223</c:v>
                </c:pt>
                <c:pt idx="6535">
                  <c:v>0.13962170935731044</c:v>
                </c:pt>
                <c:pt idx="6536">
                  <c:v>0.142498404256757</c:v>
                </c:pt>
                <c:pt idx="6537">
                  <c:v>0.14190265808746785</c:v>
                </c:pt>
                <c:pt idx="6538">
                  <c:v>0.14620429218282882</c:v>
                </c:pt>
                <c:pt idx="6539">
                  <c:v>0.14613676280686339</c:v>
                </c:pt>
                <c:pt idx="6540">
                  <c:v>0.1507596790534739</c:v>
                </c:pt>
                <c:pt idx="6541">
                  <c:v>0.1513788267744339</c:v>
                </c:pt>
                <c:pt idx="6542">
                  <c:v>0.15611034355745923</c:v>
                </c:pt>
                <c:pt idx="6543">
                  <c:v>0.16067165896615668</c:v>
                </c:pt>
                <c:pt idx="6544">
                  <c:v>0.16492136587810649</c:v>
                </c:pt>
                <c:pt idx="6545">
                  <c:v>0.17007308001157695</c:v>
                </c:pt>
                <c:pt idx="6546">
                  <c:v>0.17435787749936796</c:v>
                </c:pt>
                <c:pt idx="6547">
                  <c:v>0.17595653348742002</c:v>
                </c:pt>
                <c:pt idx="6548">
                  <c:v>0.17847689337310685</c:v>
                </c:pt>
                <c:pt idx="6549">
                  <c:v>0.16035820797675543</c:v>
                </c:pt>
                <c:pt idx="6550">
                  <c:v>0.16494932278179367</c:v>
                </c:pt>
                <c:pt idx="6551">
                  <c:v>0.16925073685299533</c:v>
                </c:pt>
                <c:pt idx="6552">
                  <c:v>0.17449838698021081</c:v>
                </c:pt>
                <c:pt idx="6553">
                  <c:v>0.1792634447184403</c:v>
                </c:pt>
                <c:pt idx="6554">
                  <c:v>0.1794611204536046</c:v>
                </c:pt>
                <c:pt idx="6555">
                  <c:v>0.18531212659696406</c:v>
                </c:pt>
                <c:pt idx="6556">
                  <c:v>0.16861527691423014</c:v>
                </c:pt>
                <c:pt idx="6557">
                  <c:v>0.16570250923471655</c:v>
                </c:pt>
                <c:pt idx="6558">
                  <c:v>0.17022637068264812</c:v>
                </c:pt>
                <c:pt idx="6559">
                  <c:v>0.17086114104547198</c:v>
                </c:pt>
                <c:pt idx="6560">
                  <c:v>0.17575039083582289</c:v>
                </c:pt>
                <c:pt idx="6561">
                  <c:v>0.18109506871901207</c:v>
                </c:pt>
                <c:pt idx="6562">
                  <c:v>0.18672417123945786</c:v>
                </c:pt>
                <c:pt idx="6563">
                  <c:v>0.19237608716675708</c:v>
                </c:pt>
                <c:pt idx="6564">
                  <c:v>0.1982438945527375</c:v>
                </c:pt>
                <c:pt idx="6565">
                  <c:v>0.16542044618508683</c:v>
                </c:pt>
                <c:pt idx="6566">
                  <c:v>0.16999327926635802</c:v>
                </c:pt>
                <c:pt idx="6567">
                  <c:v>0.17512423878536484</c:v>
                </c:pt>
                <c:pt idx="6568">
                  <c:v>0.17866797984700225</c:v>
                </c:pt>
                <c:pt idx="6569">
                  <c:v>0.15607424505915546</c:v>
                </c:pt>
                <c:pt idx="6570">
                  <c:v>0.15787501686936634</c:v>
                </c:pt>
                <c:pt idx="6571">
                  <c:v>0.16051383453745469</c:v>
                </c:pt>
                <c:pt idx="6572">
                  <c:v>0.16387905971761513</c:v>
                </c:pt>
                <c:pt idx="6573">
                  <c:v>0.16826734632495502</c:v>
                </c:pt>
                <c:pt idx="6574">
                  <c:v>0.16792208372218162</c:v>
                </c:pt>
                <c:pt idx="6575">
                  <c:v>0.16208742306645832</c:v>
                </c:pt>
                <c:pt idx="6576">
                  <c:v>0.16685984439709334</c:v>
                </c:pt>
                <c:pt idx="6577">
                  <c:v>0.17148237993183993</c:v>
                </c:pt>
                <c:pt idx="6578">
                  <c:v>0.16813761639569208</c:v>
                </c:pt>
                <c:pt idx="6579">
                  <c:v>0.1735580691907512</c:v>
                </c:pt>
                <c:pt idx="6580">
                  <c:v>0.16856671558560049</c:v>
                </c:pt>
                <c:pt idx="6581">
                  <c:v>0.17374020429577985</c:v>
                </c:pt>
                <c:pt idx="6582">
                  <c:v>0.1791138523358897</c:v>
                </c:pt>
                <c:pt idx="6583">
                  <c:v>0.17344932585809331</c:v>
                </c:pt>
                <c:pt idx="6584">
                  <c:v>0.17121584015036925</c:v>
                </c:pt>
                <c:pt idx="6585">
                  <c:v>0.17644231613434841</c:v>
                </c:pt>
                <c:pt idx="6586">
                  <c:v>0.16982389968160622</c:v>
                </c:pt>
                <c:pt idx="6587">
                  <c:v>0.17020079555026985</c:v>
                </c:pt>
                <c:pt idx="6588">
                  <c:v>0.17497110603970348</c:v>
                </c:pt>
                <c:pt idx="6589">
                  <c:v>0.17478196032658075</c:v>
                </c:pt>
                <c:pt idx="6590">
                  <c:v>0.18018603382395057</c:v>
                </c:pt>
                <c:pt idx="6591">
                  <c:v>0.18208079754331818</c:v>
                </c:pt>
                <c:pt idx="6592">
                  <c:v>0.18639869471832812</c:v>
                </c:pt>
                <c:pt idx="6593">
                  <c:v>0.18969348012009293</c:v>
                </c:pt>
                <c:pt idx="6594">
                  <c:v>0.19429178132928446</c:v>
                </c:pt>
                <c:pt idx="6595">
                  <c:v>0.19932775191156984</c:v>
                </c:pt>
                <c:pt idx="6596">
                  <c:v>0.2042840409657759</c:v>
                </c:pt>
                <c:pt idx="6597">
                  <c:v>0.20714949651457826</c:v>
                </c:pt>
                <c:pt idx="6598">
                  <c:v>0.21295763538852883</c:v>
                </c:pt>
                <c:pt idx="6599">
                  <c:v>0.20531257875654033</c:v>
                </c:pt>
                <c:pt idx="6600">
                  <c:v>0.17758250600941772</c:v>
                </c:pt>
                <c:pt idx="6601">
                  <c:v>0.17790202472550229</c:v>
                </c:pt>
                <c:pt idx="6602">
                  <c:v>0.17607827082122313</c:v>
                </c:pt>
                <c:pt idx="6603">
                  <c:v>0.179020119543506</c:v>
                </c:pt>
                <c:pt idx="6604">
                  <c:v>0.18443718915144255</c:v>
                </c:pt>
                <c:pt idx="6605">
                  <c:v>0.17878573579904317</c:v>
                </c:pt>
                <c:pt idx="6606">
                  <c:v>0.18417505696873437</c:v>
                </c:pt>
                <c:pt idx="6607">
                  <c:v>0.18908653196540343</c:v>
                </c:pt>
                <c:pt idx="6608">
                  <c:v>0.18086221224223623</c:v>
                </c:pt>
                <c:pt idx="6609">
                  <c:v>0.17230493402067953</c:v>
                </c:pt>
                <c:pt idx="6610">
                  <c:v>0.17326042159293595</c:v>
                </c:pt>
                <c:pt idx="6611">
                  <c:v>0.17871779058086873</c:v>
                </c:pt>
                <c:pt idx="6612">
                  <c:v>0.18366049608493754</c:v>
                </c:pt>
                <c:pt idx="6613">
                  <c:v>0.18252932166327696</c:v>
                </c:pt>
                <c:pt idx="6614">
                  <c:v>0.1751220266497136</c:v>
                </c:pt>
                <c:pt idx="6615">
                  <c:v>0.18019937138797415</c:v>
                </c:pt>
                <c:pt idx="6616">
                  <c:v>0.18142401672559319</c:v>
                </c:pt>
                <c:pt idx="6617">
                  <c:v>0.18344482344526589</c:v>
                </c:pt>
                <c:pt idx="6618">
                  <c:v>0.18859805507503341</c:v>
                </c:pt>
                <c:pt idx="6619">
                  <c:v>0.18595959944407267</c:v>
                </c:pt>
                <c:pt idx="6620">
                  <c:v>0.19096045172023934</c:v>
                </c:pt>
                <c:pt idx="6621">
                  <c:v>0.1968912220431018</c:v>
                </c:pt>
                <c:pt idx="6622">
                  <c:v>0.20230042022240272</c:v>
                </c:pt>
                <c:pt idx="6623">
                  <c:v>0.20794258489165526</c:v>
                </c:pt>
                <c:pt idx="6624">
                  <c:v>0.21365803074289619</c:v>
                </c:pt>
                <c:pt idx="6625">
                  <c:v>0.21839657534864007</c:v>
                </c:pt>
                <c:pt idx="6626">
                  <c:v>0.19442631250349551</c:v>
                </c:pt>
                <c:pt idx="6627">
                  <c:v>0.19812387621223421</c:v>
                </c:pt>
                <c:pt idx="6628">
                  <c:v>0.17672493426611607</c:v>
                </c:pt>
                <c:pt idx="6629">
                  <c:v>0.18118015127814713</c:v>
                </c:pt>
                <c:pt idx="6630">
                  <c:v>0.18279101432530531</c:v>
                </c:pt>
                <c:pt idx="6631">
                  <c:v>0.18776468829597254</c:v>
                </c:pt>
                <c:pt idx="6632">
                  <c:v>0.19254333636494045</c:v>
                </c:pt>
                <c:pt idx="6633">
                  <c:v>0.19858550456588972</c:v>
                </c:pt>
                <c:pt idx="6634">
                  <c:v>0.20059093970828154</c:v>
                </c:pt>
                <c:pt idx="6635">
                  <c:v>0.20623699151735703</c:v>
                </c:pt>
                <c:pt idx="6636">
                  <c:v>0.20682513570560718</c:v>
                </c:pt>
                <c:pt idx="6637">
                  <c:v>0.20689657827708471</c:v>
                </c:pt>
                <c:pt idx="6638">
                  <c:v>0.20456191872063934</c:v>
                </c:pt>
                <c:pt idx="6639">
                  <c:v>0.21035595493822756</c:v>
                </c:pt>
                <c:pt idx="6640">
                  <c:v>0.21008222798489809</c:v>
                </c:pt>
                <c:pt idx="6641">
                  <c:v>0.21133740693418399</c:v>
                </c:pt>
                <c:pt idx="6642">
                  <c:v>0.17048937502703976</c:v>
                </c:pt>
                <c:pt idx="6643">
                  <c:v>0.16525164302623976</c:v>
                </c:pt>
                <c:pt idx="6644">
                  <c:v>0.17054198589617572</c:v>
                </c:pt>
                <c:pt idx="6645">
                  <c:v>0.164628563601869</c:v>
                </c:pt>
                <c:pt idx="6646">
                  <c:v>0.1691000094421739</c:v>
                </c:pt>
                <c:pt idx="6647">
                  <c:v>0.17046014393685216</c:v>
                </c:pt>
                <c:pt idx="6648">
                  <c:v>0.17474054808856185</c:v>
                </c:pt>
                <c:pt idx="6649">
                  <c:v>0.14342152524448273</c:v>
                </c:pt>
                <c:pt idx="6650">
                  <c:v>0.14622637506033509</c:v>
                </c:pt>
                <c:pt idx="6651">
                  <c:v>0.15035128222921712</c:v>
                </c:pt>
                <c:pt idx="6652">
                  <c:v>0.15502102510414875</c:v>
                </c:pt>
                <c:pt idx="6653">
                  <c:v>0.15986156326443168</c:v>
                </c:pt>
                <c:pt idx="6654">
                  <c:v>0.16371886558712248</c:v>
                </c:pt>
                <c:pt idx="6655">
                  <c:v>0.16862703511908761</c:v>
                </c:pt>
                <c:pt idx="6656">
                  <c:v>0.17397377224820323</c:v>
                </c:pt>
                <c:pt idx="6657">
                  <c:v>0.17708553613908912</c:v>
                </c:pt>
                <c:pt idx="6658">
                  <c:v>0.17931304522051561</c:v>
                </c:pt>
                <c:pt idx="6659">
                  <c:v>0.17846432392283207</c:v>
                </c:pt>
                <c:pt idx="6660">
                  <c:v>0.18359013734531085</c:v>
                </c:pt>
                <c:pt idx="6661">
                  <c:v>0.18944175336553037</c:v>
                </c:pt>
                <c:pt idx="6662">
                  <c:v>0.19098408572860032</c:v>
                </c:pt>
                <c:pt idx="6663">
                  <c:v>0.19221595969671201</c:v>
                </c:pt>
                <c:pt idx="6664">
                  <c:v>0.19720910353922713</c:v>
                </c:pt>
                <c:pt idx="6665">
                  <c:v>0.20863965030642836</c:v>
                </c:pt>
                <c:pt idx="6666">
                  <c:v>0.20731685223203572</c:v>
                </c:pt>
                <c:pt idx="6667">
                  <c:v>0.21223146621401651</c:v>
                </c:pt>
                <c:pt idx="6668">
                  <c:v>0.20911640001768095</c:v>
                </c:pt>
                <c:pt idx="6669">
                  <c:v>0.21085721455595677</c:v>
                </c:pt>
                <c:pt idx="6670">
                  <c:v>0.19103802947366119</c:v>
                </c:pt>
                <c:pt idx="6671">
                  <c:v>0.17699676523667227</c:v>
                </c:pt>
                <c:pt idx="6672">
                  <c:v>0.15993557520402166</c:v>
                </c:pt>
                <c:pt idx="6673">
                  <c:v>0.16375786381086252</c:v>
                </c:pt>
                <c:pt idx="6674">
                  <c:v>0.15889096057593846</c:v>
                </c:pt>
                <c:pt idx="6675">
                  <c:v>0.15588447678533771</c:v>
                </c:pt>
                <c:pt idx="6676">
                  <c:v>0.16063105483193871</c:v>
                </c:pt>
                <c:pt idx="6677">
                  <c:v>0.16412892618162891</c:v>
                </c:pt>
                <c:pt idx="6678">
                  <c:v>0.15663946941290688</c:v>
                </c:pt>
                <c:pt idx="6679">
                  <c:v>0.15960542606373415</c:v>
                </c:pt>
                <c:pt idx="6680">
                  <c:v>0.1630258024448315</c:v>
                </c:pt>
                <c:pt idx="6681">
                  <c:v>0.16735062834244951</c:v>
                </c:pt>
                <c:pt idx="6682">
                  <c:v>0.17089440229773994</c:v>
                </c:pt>
                <c:pt idx="6683">
                  <c:v>0.17317290921979833</c:v>
                </c:pt>
                <c:pt idx="6684">
                  <c:v>0.16618608429444662</c:v>
                </c:pt>
                <c:pt idx="6685">
                  <c:v>0.14648457063643647</c:v>
                </c:pt>
                <c:pt idx="6686">
                  <c:v>0.15102537566263124</c:v>
                </c:pt>
                <c:pt idx="6687">
                  <c:v>0.15570808631861624</c:v>
                </c:pt>
                <c:pt idx="6688">
                  <c:v>0.16027568870986966</c:v>
                </c:pt>
                <c:pt idx="6689">
                  <c:v>0.15861438945307244</c:v>
                </c:pt>
                <c:pt idx="6690">
                  <c:v>0.15534251666502139</c:v>
                </c:pt>
                <c:pt idx="6691">
                  <c:v>0.15975138214003534</c:v>
                </c:pt>
                <c:pt idx="6692">
                  <c:v>0.16384138872205409</c:v>
                </c:pt>
                <c:pt idx="6693">
                  <c:v>0.15553992115349724</c:v>
                </c:pt>
                <c:pt idx="6694">
                  <c:v>0.15888627507083047</c:v>
                </c:pt>
                <c:pt idx="6695">
                  <c:v>0.16307224942939053</c:v>
                </c:pt>
                <c:pt idx="6696">
                  <c:v>0.16624553608914139</c:v>
                </c:pt>
                <c:pt idx="6697">
                  <c:v>0.1699440719892378</c:v>
                </c:pt>
                <c:pt idx="6698">
                  <c:v>0.17264293464829905</c:v>
                </c:pt>
                <c:pt idx="6699">
                  <c:v>0.17542359367873953</c:v>
                </c:pt>
                <c:pt idx="6700">
                  <c:v>0.16138450659839165</c:v>
                </c:pt>
                <c:pt idx="6701">
                  <c:v>0.16612305592805837</c:v>
                </c:pt>
                <c:pt idx="6702">
                  <c:v>0.16251152194273746</c:v>
                </c:pt>
                <c:pt idx="6703">
                  <c:v>0.16425956721880977</c:v>
                </c:pt>
                <c:pt idx="6704">
                  <c:v>0.16568367947296186</c:v>
                </c:pt>
                <c:pt idx="6705">
                  <c:v>0.16733795171073246</c:v>
                </c:pt>
                <c:pt idx="6706">
                  <c:v>0.16684449279304553</c:v>
                </c:pt>
                <c:pt idx="6707">
                  <c:v>0.15558591366464786</c:v>
                </c:pt>
              </c:numCache>
            </c:numRef>
          </c:val>
          <c:smooth val="0"/>
          <c:extLst>
            <c:ext xmlns:c16="http://schemas.microsoft.com/office/drawing/2014/chart" uri="{C3380CC4-5D6E-409C-BE32-E72D297353CC}">
              <c16:uniqueId val="{00000000-30D6-4885-BCE2-795A3AA1C13C}"/>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0.18247485916961234</c:v>
                </c:pt>
                <c:pt idx="1">
                  <c:v>0.18559473905913446</c:v>
                </c:pt>
                <c:pt idx="2">
                  <c:v>0.18592829022431012</c:v>
                </c:pt>
                <c:pt idx="3">
                  <c:v>0.18950202960026877</c:v>
                </c:pt>
                <c:pt idx="4">
                  <c:v>0.19944988976690445</c:v>
                </c:pt>
                <c:pt idx="5">
                  <c:v>0.19941688098027427</c:v>
                </c:pt>
                <c:pt idx="6">
                  <c:v>0.20375764154973822</c:v>
                </c:pt>
                <c:pt idx="7">
                  <c:v>0.20338190358186928</c:v>
                </c:pt>
                <c:pt idx="8">
                  <c:v>0.20393197834965326</c:v>
                </c:pt>
                <c:pt idx="9">
                  <c:v>0.20452889249083017</c:v>
                </c:pt>
                <c:pt idx="10">
                  <c:v>0.20792867932230127</c:v>
                </c:pt>
                <c:pt idx="11">
                  <c:v>0.20787907955136206</c:v>
                </c:pt>
                <c:pt idx="12">
                  <c:v>0.2084372335723941</c:v>
                </c:pt>
                <c:pt idx="13">
                  <c:v>0.20817801148740309</c:v>
                </c:pt>
                <c:pt idx="14">
                  <c:v>0.21084351269643894</c:v>
                </c:pt>
                <c:pt idx="15">
                  <c:v>0.20902334658140634</c:v>
                </c:pt>
                <c:pt idx="16">
                  <c:v>0.20872589431412755</c:v>
                </c:pt>
                <c:pt idx="17">
                  <c:v>0.20939836797204053</c:v>
                </c:pt>
                <c:pt idx="18">
                  <c:v>0.20891182941732134</c:v>
                </c:pt>
                <c:pt idx="19">
                  <c:v>0.20858353995236034</c:v>
                </c:pt>
                <c:pt idx="20">
                  <c:v>0.20844234236931125</c:v>
                </c:pt>
                <c:pt idx="21">
                  <c:v>0.20948438904456676</c:v>
                </c:pt>
                <c:pt idx="22">
                  <c:v>0.20933555859617856</c:v>
                </c:pt>
                <c:pt idx="23">
                  <c:v>0.2102653363668445</c:v>
                </c:pt>
                <c:pt idx="24">
                  <c:v>0.21254311688314947</c:v>
                </c:pt>
                <c:pt idx="25">
                  <c:v>0.21218303692933593</c:v>
                </c:pt>
                <c:pt idx="26">
                  <c:v>0.21200686424282839</c:v>
                </c:pt>
                <c:pt idx="27">
                  <c:v>0.21359708726031912</c:v>
                </c:pt>
                <c:pt idx="28">
                  <c:v>0.21462593008422043</c:v>
                </c:pt>
                <c:pt idx="29">
                  <c:v>0.21660562745248593</c:v>
                </c:pt>
                <c:pt idx="30">
                  <c:v>0.21253708732417698</c:v>
                </c:pt>
                <c:pt idx="31">
                  <c:v>0.21219783222777489</c:v>
                </c:pt>
                <c:pt idx="32">
                  <c:v>0.21296726372975264</c:v>
                </c:pt>
                <c:pt idx="33">
                  <c:v>0.21372446878291421</c:v>
                </c:pt>
                <c:pt idx="34">
                  <c:v>0.21401936179735018</c:v>
                </c:pt>
                <c:pt idx="35">
                  <c:v>0.2154123954131188</c:v>
                </c:pt>
                <c:pt idx="36">
                  <c:v>0.21505526009061499</c:v>
                </c:pt>
                <c:pt idx="37">
                  <c:v>0.21481939113990897</c:v>
                </c:pt>
                <c:pt idx="38">
                  <c:v>0.21673837488530651</c:v>
                </c:pt>
                <c:pt idx="39">
                  <c:v>0.21618539214487942</c:v>
                </c:pt>
                <c:pt idx="40">
                  <c:v>0.21667975485098021</c:v>
                </c:pt>
                <c:pt idx="41">
                  <c:v>0.21990891729516243</c:v>
                </c:pt>
                <c:pt idx="42">
                  <c:v>0.22211563387057012</c:v>
                </c:pt>
                <c:pt idx="43">
                  <c:v>0.22152017801058208</c:v>
                </c:pt>
                <c:pt idx="44">
                  <c:v>0.22070022536773895</c:v>
                </c:pt>
                <c:pt idx="45">
                  <c:v>0.21944544346719408</c:v>
                </c:pt>
                <c:pt idx="46">
                  <c:v>0.2202234574582414</c:v>
                </c:pt>
                <c:pt idx="47">
                  <c:v>0.22092945529968341</c:v>
                </c:pt>
                <c:pt idx="48">
                  <c:v>0.22034585897542552</c:v>
                </c:pt>
                <c:pt idx="49">
                  <c:v>0.21974137359354773</c:v>
                </c:pt>
                <c:pt idx="50">
                  <c:v>0.21946468218933993</c:v>
                </c:pt>
                <c:pt idx="51">
                  <c:v>0.21846644484906538</c:v>
                </c:pt>
                <c:pt idx="52">
                  <c:v>0.2178794367886431</c:v>
                </c:pt>
                <c:pt idx="53">
                  <c:v>0.21834159671541509</c:v>
                </c:pt>
                <c:pt idx="54">
                  <c:v>0.21955067142998375</c:v>
                </c:pt>
                <c:pt idx="55">
                  <c:v>0.2194866275940032</c:v>
                </c:pt>
                <c:pt idx="56">
                  <c:v>0.21979330982775569</c:v>
                </c:pt>
                <c:pt idx="57">
                  <c:v>0.22074499231465894</c:v>
                </c:pt>
                <c:pt idx="58">
                  <c:v>0.22141443738269895</c:v>
                </c:pt>
                <c:pt idx="59">
                  <c:v>0.22086452197809328</c:v>
                </c:pt>
                <c:pt idx="60">
                  <c:v>0.22086085003035777</c:v>
                </c:pt>
                <c:pt idx="61">
                  <c:v>0.22128013097390914</c:v>
                </c:pt>
                <c:pt idx="62">
                  <c:v>0.22735205480680215</c:v>
                </c:pt>
                <c:pt idx="63">
                  <c:v>0.22564724306699413</c:v>
                </c:pt>
                <c:pt idx="64">
                  <c:v>0.22451233543296845</c:v>
                </c:pt>
                <c:pt idx="65">
                  <c:v>0.22634297229639658</c:v>
                </c:pt>
                <c:pt idx="66">
                  <c:v>0.22586165953184195</c:v>
                </c:pt>
                <c:pt idx="67">
                  <c:v>0.22541276164908228</c:v>
                </c:pt>
                <c:pt idx="68">
                  <c:v>0.22685622909946157</c:v>
                </c:pt>
                <c:pt idx="69">
                  <c:v>0.22568856866621009</c:v>
                </c:pt>
                <c:pt idx="70">
                  <c:v>0.22179579479626596</c:v>
                </c:pt>
                <c:pt idx="71">
                  <c:v>0.22263399390791286</c:v>
                </c:pt>
                <c:pt idx="72">
                  <c:v>0.21984131943944787</c:v>
                </c:pt>
                <c:pt idx="73">
                  <c:v>0.2210177219569322</c:v>
                </c:pt>
                <c:pt idx="74">
                  <c:v>0.22071565661312847</c:v>
                </c:pt>
                <c:pt idx="75">
                  <c:v>0.22110365242191496</c:v>
                </c:pt>
                <c:pt idx="76">
                  <c:v>0.22141761529430598</c:v>
                </c:pt>
                <c:pt idx="77">
                  <c:v>0.22107614222730415</c:v>
                </c:pt>
                <c:pt idx="78">
                  <c:v>0.22185001359356313</c:v>
                </c:pt>
                <c:pt idx="79">
                  <c:v>0.22211838452256422</c:v>
                </c:pt>
                <c:pt idx="80">
                  <c:v>0.22592478767579777</c:v>
                </c:pt>
                <c:pt idx="81">
                  <c:v>0.22610417406187061</c:v>
                </c:pt>
                <c:pt idx="82">
                  <c:v>0.22438939738404137</c:v>
                </c:pt>
                <c:pt idx="83">
                  <c:v>0.2226583918098797</c:v>
                </c:pt>
                <c:pt idx="84">
                  <c:v>0.22320642907616481</c:v>
                </c:pt>
                <c:pt idx="85">
                  <c:v>0.22380507710968942</c:v>
                </c:pt>
                <c:pt idx="86">
                  <c:v>0.22495979986649559</c:v>
                </c:pt>
                <c:pt idx="87">
                  <c:v>0.22300337668892248</c:v>
                </c:pt>
                <c:pt idx="88">
                  <c:v>0.22253375132191305</c:v>
                </c:pt>
                <c:pt idx="89">
                  <c:v>0.2215660650886625</c:v>
                </c:pt>
                <c:pt idx="90">
                  <c:v>0.22060868943179673</c:v>
                </c:pt>
                <c:pt idx="91">
                  <c:v>0.22013942789384663</c:v>
                </c:pt>
                <c:pt idx="92">
                  <c:v>0.21746738760850992</c:v>
                </c:pt>
                <c:pt idx="93">
                  <c:v>0.21736294325448333</c:v>
                </c:pt>
                <c:pt idx="94">
                  <c:v>0.21758512167770008</c:v>
                </c:pt>
                <c:pt idx="95">
                  <c:v>0.21640490394170298</c:v>
                </c:pt>
                <c:pt idx="96">
                  <c:v>0.21431831747899791</c:v>
                </c:pt>
                <c:pt idx="97">
                  <c:v>0.21356706966308123</c:v>
                </c:pt>
                <c:pt idx="98">
                  <c:v>0.22101453208728272</c:v>
                </c:pt>
                <c:pt idx="99">
                  <c:v>0.22084628570186607</c:v>
                </c:pt>
                <c:pt idx="100">
                  <c:v>0.22079889300516584</c:v>
                </c:pt>
                <c:pt idx="101">
                  <c:v>0.22099603565076231</c:v>
                </c:pt>
                <c:pt idx="102">
                  <c:v>0.21998748481935154</c:v>
                </c:pt>
                <c:pt idx="103">
                  <c:v>0.22023266032137157</c:v>
                </c:pt>
                <c:pt idx="104">
                  <c:v>0.21910792476250543</c:v>
                </c:pt>
                <c:pt idx="105">
                  <c:v>0.21613194896206175</c:v>
                </c:pt>
                <c:pt idx="106">
                  <c:v>0.2158571031566317</c:v>
                </c:pt>
                <c:pt idx="107">
                  <c:v>0.22058503082494202</c:v>
                </c:pt>
                <c:pt idx="108">
                  <c:v>0.22119729620132769</c:v>
                </c:pt>
                <c:pt idx="109">
                  <c:v>0.21825871171568298</c:v>
                </c:pt>
                <c:pt idx="110">
                  <c:v>0.21958976564791036</c:v>
                </c:pt>
                <c:pt idx="111">
                  <c:v>0.22389454327703165</c:v>
                </c:pt>
                <c:pt idx="112">
                  <c:v>0.22256534968952346</c:v>
                </c:pt>
                <c:pt idx="113">
                  <c:v>0.21956829897341643</c:v>
                </c:pt>
                <c:pt idx="114">
                  <c:v>0.21239526886473384</c:v>
                </c:pt>
                <c:pt idx="115">
                  <c:v>0.21331830365297538</c:v>
                </c:pt>
                <c:pt idx="116">
                  <c:v>0.20809952163465575</c:v>
                </c:pt>
                <c:pt idx="117">
                  <c:v>0.20850208356829833</c:v>
                </c:pt>
                <c:pt idx="118">
                  <c:v>0.20862554796077429</c:v>
                </c:pt>
                <c:pt idx="119">
                  <c:v>0.20925525324350294</c:v>
                </c:pt>
                <c:pt idx="120">
                  <c:v>0.20605447182602962</c:v>
                </c:pt>
                <c:pt idx="121">
                  <c:v>0.20592565495168336</c:v>
                </c:pt>
                <c:pt idx="122">
                  <c:v>0.20583255685655111</c:v>
                </c:pt>
                <c:pt idx="123">
                  <c:v>0.20853664603779509</c:v>
                </c:pt>
                <c:pt idx="124">
                  <c:v>0.20639874050741933</c:v>
                </c:pt>
                <c:pt idx="125">
                  <c:v>0.20839057369627556</c:v>
                </c:pt>
                <c:pt idx="126">
                  <c:v>0.20872925112245122</c:v>
                </c:pt>
                <c:pt idx="127">
                  <c:v>0.20962802768341129</c:v>
                </c:pt>
                <c:pt idx="128">
                  <c:v>0.20971272029255211</c:v>
                </c:pt>
                <c:pt idx="129">
                  <c:v>0.20909221972877737</c:v>
                </c:pt>
                <c:pt idx="130">
                  <c:v>0.20906204610109322</c:v>
                </c:pt>
                <c:pt idx="131">
                  <c:v>0.20780636217314977</c:v>
                </c:pt>
                <c:pt idx="132">
                  <c:v>0.20647758065542485</c:v>
                </c:pt>
                <c:pt idx="133">
                  <c:v>0.20717568365948488</c:v>
                </c:pt>
                <c:pt idx="134">
                  <c:v>0.20882243738943021</c:v>
                </c:pt>
                <c:pt idx="135">
                  <c:v>0.20982533530096381</c:v>
                </c:pt>
                <c:pt idx="136">
                  <c:v>0.20943757427019502</c:v>
                </c:pt>
                <c:pt idx="137">
                  <c:v>0.20831546667072087</c:v>
                </c:pt>
                <c:pt idx="138">
                  <c:v>0.20840414678370392</c:v>
                </c:pt>
                <c:pt idx="139">
                  <c:v>0.2091365880340052</c:v>
                </c:pt>
                <c:pt idx="140">
                  <c:v>0.20694714676132289</c:v>
                </c:pt>
                <c:pt idx="141">
                  <c:v>0.20793309436572116</c:v>
                </c:pt>
                <c:pt idx="142">
                  <c:v>0.20854678282834685</c:v>
                </c:pt>
                <c:pt idx="143">
                  <c:v>0.20453054238708088</c:v>
                </c:pt>
                <c:pt idx="144">
                  <c:v>0.20498526381121898</c:v>
                </c:pt>
                <c:pt idx="145">
                  <c:v>0.20293296744332603</c:v>
                </c:pt>
                <c:pt idx="146">
                  <c:v>0.20406759656164256</c:v>
                </c:pt>
                <c:pt idx="147">
                  <c:v>0.2032785996091177</c:v>
                </c:pt>
                <c:pt idx="148">
                  <c:v>0.2027967009997178</c:v>
                </c:pt>
                <c:pt idx="149">
                  <c:v>0.20355581817392676</c:v>
                </c:pt>
                <c:pt idx="150">
                  <c:v>0.20351303984654381</c:v>
                </c:pt>
                <c:pt idx="151">
                  <c:v>0.19867023013810117</c:v>
                </c:pt>
                <c:pt idx="152">
                  <c:v>0.19682358074377357</c:v>
                </c:pt>
                <c:pt idx="153">
                  <c:v>0.19657732821717036</c:v>
                </c:pt>
                <c:pt idx="154">
                  <c:v>0.19626758378905235</c:v>
                </c:pt>
                <c:pt idx="155">
                  <c:v>0.1960674150382328</c:v>
                </c:pt>
                <c:pt idx="156">
                  <c:v>0.19924346658110847</c:v>
                </c:pt>
                <c:pt idx="157">
                  <c:v>0.19935103486704611</c:v>
                </c:pt>
                <c:pt idx="158">
                  <c:v>0.19928991441609115</c:v>
                </c:pt>
                <c:pt idx="159">
                  <c:v>0.19882582355451422</c:v>
                </c:pt>
                <c:pt idx="160">
                  <c:v>0.19970704826574476</c:v>
                </c:pt>
                <c:pt idx="161">
                  <c:v>0.19930168441316931</c:v>
                </c:pt>
                <c:pt idx="162">
                  <c:v>0.19921172704291495</c:v>
                </c:pt>
                <c:pt idx="163">
                  <c:v>0.2001309930401452</c:v>
                </c:pt>
                <c:pt idx="164">
                  <c:v>0.19684897426829004</c:v>
                </c:pt>
                <c:pt idx="165">
                  <c:v>0.19723433578222369</c:v>
                </c:pt>
                <c:pt idx="166">
                  <c:v>0.19789493080495493</c:v>
                </c:pt>
                <c:pt idx="167">
                  <c:v>0.19833697479012605</c:v>
                </c:pt>
                <c:pt idx="168">
                  <c:v>0.19848431867022107</c:v>
                </c:pt>
                <c:pt idx="169">
                  <c:v>0.1988632690917404</c:v>
                </c:pt>
                <c:pt idx="170">
                  <c:v>0.19953941128387387</c:v>
                </c:pt>
                <c:pt idx="171">
                  <c:v>0.20224938472932927</c:v>
                </c:pt>
                <c:pt idx="172">
                  <c:v>0.19518716040526096</c:v>
                </c:pt>
                <c:pt idx="173">
                  <c:v>0.19643473889248292</c:v>
                </c:pt>
                <c:pt idx="174">
                  <c:v>0.19626419009048482</c:v>
                </c:pt>
                <c:pt idx="175">
                  <c:v>0.1954332055419436</c:v>
                </c:pt>
                <c:pt idx="176">
                  <c:v>0.19604873805808998</c:v>
                </c:pt>
                <c:pt idx="177">
                  <c:v>0.1962210561232019</c:v>
                </c:pt>
                <c:pt idx="178">
                  <c:v>0.20062255845420199</c:v>
                </c:pt>
                <c:pt idx="179">
                  <c:v>0.20056701646784522</c:v>
                </c:pt>
                <c:pt idx="180">
                  <c:v>0.21581536256113965</c:v>
                </c:pt>
                <c:pt idx="181">
                  <c:v>0.21688016056335099</c:v>
                </c:pt>
                <c:pt idx="182">
                  <c:v>0.22037544979321685</c:v>
                </c:pt>
                <c:pt idx="183">
                  <c:v>0.21804513436836115</c:v>
                </c:pt>
                <c:pt idx="184">
                  <c:v>0.2179411927158996</c:v>
                </c:pt>
                <c:pt idx="185">
                  <c:v>0.21910901407330871</c:v>
                </c:pt>
                <c:pt idx="186">
                  <c:v>0.21874756432910458</c:v>
                </c:pt>
                <c:pt idx="187">
                  <c:v>0.21860216450609996</c:v>
                </c:pt>
                <c:pt idx="188">
                  <c:v>0.21727385980257086</c:v>
                </c:pt>
                <c:pt idx="189">
                  <c:v>0.21481040716408364</c:v>
                </c:pt>
                <c:pt idx="190">
                  <c:v>0.21181285155913337</c:v>
                </c:pt>
                <c:pt idx="191">
                  <c:v>0.21246141157363285</c:v>
                </c:pt>
                <c:pt idx="192">
                  <c:v>0.21175137842927397</c:v>
                </c:pt>
                <c:pt idx="193">
                  <c:v>0.21087471347370362</c:v>
                </c:pt>
                <c:pt idx="194">
                  <c:v>0.21008313215414273</c:v>
                </c:pt>
                <c:pt idx="195">
                  <c:v>0.20922255555786293</c:v>
                </c:pt>
                <c:pt idx="196">
                  <c:v>0.21046102878117928</c:v>
                </c:pt>
                <c:pt idx="197">
                  <c:v>0.21012385868130284</c:v>
                </c:pt>
                <c:pt idx="198">
                  <c:v>0.21009103468249821</c:v>
                </c:pt>
                <c:pt idx="199">
                  <c:v>0.21060984160494012</c:v>
                </c:pt>
                <c:pt idx="200">
                  <c:v>0.21074142585303188</c:v>
                </c:pt>
                <c:pt idx="201">
                  <c:v>0.21005132800651818</c:v>
                </c:pt>
                <c:pt idx="202">
                  <c:v>0.21233481605313201</c:v>
                </c:pt>
                <c:pt idx="203">
                  <c:v>0.2136099320943762</c:v>
                </c:pt>
                <c:pt idx="204">
                  <c:v>0.21712158943723731</c:v>
                </c:pt>
                <c:pt idx="205">
                  <c:v>0.21765343555902608</c:v>
                </c:pt>
                <c:pt idx="206">
                  <c:v>0.21881807610157938</c:v>
                </c:pt>
                <c:pt idx="207">
                  <c:v>0.22042192304710392</c:v>
                </c:pt>
                <c:pt idx="208">
                  <c:v>0.21578886073575732</c:v>
                </c:pt>
                <c:pt idx="209">
                  <c:v>0.21573432827397568</c:v>
                </c:pt>
                <c:pt idx="210">
                  <c:v>0.21555903246723532</c:v>
                </c:pt>
                <c:pt idx="211">
                  <c:v>0.21571749944581117</c:v>
                </c:pt>
                <c:pt idx="212">
                  <c:v>0.21621072090881727</c:v>
                </c:pt>
                <c:pt idx="213">
                  <c:v>0.21589990858445093</c:v>
                </c:pt>
                <c:pt idx="214">
                  <c:v>0.21711998187937565</c:v>
                </c:pt>
                <c:pt idx="215">
                  <c:v>0.2179829346441384</c:v>
                </c:pt>
                <c:pt idx="216">
                  <c:v>0.21691655319954647</c:v>
                </c:pt>
                <c:pt idx="217">
                  <c:v>0.21420056233075388</c:v>
                </c:pt>
                <c:pt idx="218">
                  <c:v>0.21616779396017627</c:v>
                </c:pt>
                <c:pt idx="219">
                  <c:v>0.21805953892903177</c:v>
                </c:pt>
                <c:pt idx="220">
                  <c:v>0.21311212497466972</c:v>
                </c:pt>
                <c:pt idx="221">
                  <c:v>0.21176073608951598</c:v>
                </c:pt>
                <c:pt idx="222">
                  <c:v>0.21258361399463668</c:v>
                </c:pt>
                <c:pt idx="223">
                  <c:v>0.21018784811007868</c:v>
                </c:pt>
                <c:pt idx="224">
                  <c:v>0.20927047920494052</c:v>
                </c:pt>
                <c:pt idx="225">
                  <c:v>0.21158614971791362</c:v>
                </c:pt>
                <c:pt idx="226">
                  <c:v>0.21250353481759249</c:v>
                </c:pt>
                <c:pt idx="227">
                  <c:v>0.21327757086985483</c:v>
                </c:pt>
                <c:pt idx="228">
                  <c:v>0.21446854183527578</c:v>
                </c:pt>
                <c:pt idx="229">
                  <c:v>0.2164641162324791</c:v>
                </c:pt>
                <c:pt idx="230">
                  <c:v>0.21586846773205159</c:v>
                </c:pt>
                <c:pt idx="231">
                  <c:v>0.2154509175292102</c:v>
                </c:pt>
                <c:pt idx="232">
                  <c:v>0.21511644536272867</c:v>
                </c:pt>
                <c:pt idx="233">
                  <c:v>0.21147009326570451</c:v>
                </c:pt>
                <c:pt idx="234">
                  <c:v>0.21089323167991425</c:v>
                </c:pt>
                <c:pt idx="235">
                  <c:v>0.20913378763443299</c:v>
                </c:pt>
                <c:pt idx="236">
                  <c:v>0.21037198284253242</c:v>
                </c:pt>
                <c:pt idx="237">
                  <c:v>0.20960686904680029</c:v>
                </c:pt>
                <c:pt idx="238">
                  <c:v>0.21231335464279677</c:v>
                </c:pt>
                <c:pt idx="239">
                  <c:v>0.21238871490353406</c:v>
                </c:pt>
                <c:pt idx="240">
                  <c:v>0.21178684211262316</c:v>
                </c:pt>
                <c:pt idx="241">
                  <c:v>0.211662069698866</c:v>
                </c:pt>
                <c:pt idx="242">
                  <c:v>0.21134079914735796</c:v>
                </c:pt>
                <c:pt idx="243">
                  <c:v>0.20975900133176803</c:v>
                </c:pt>
                <c:pt idx="244">
                  <c:v>0.2040543283919308</c:v>
                </c:pt>
                <c:pt idx="245">
                  <c:v>0.20200947993458823</c:v>
                </c:pt>
                <c:pt idx="246">
                  <c:v>0.20310821104525392</c:v>
                </c:pt>
                <c:pt idx="247">
                  <c:v>0.20271600001619841</c:v>
                </c:pt>
                <c:pt idx="248">
                  <c:v>0.202990467833045</c:v>
                </c:pt>
                <c:pt idx="249">
                  <c:v>0.20387616001104489</c:v>
                </c:pt>
                <c:pt idx="250">
                  <c:v>0.20408949573442042</c:v>
                </c:pt>
                <c:pt idx="251">
                  <c:v>0.20330398567464411</c:v>
                </c:pt>
                <c:pt idx="252">
                  <c:v>0.20447057968415674</c:v>
                </c:pt>
                <c:pt idx="253">
                  <c:v>0.20504216085893834</c:v>
                </c:pt>
                <c:pt idx="254">
                  <c:v>0.20480458203909241</c:v>
                </c:pt>
                <c:pt idx="255">
                  <c:v>0.20397131546965924</c:v>
                </c:pt>
                <c:pt idx="256">
                  <c:v>0.20177970823440236</c:v>
                </c:pt>
                <c:pt idx="257">
                  <c:v>0.20285025404961399</c:v>
                </c:pt>
                <c:pt idx="258">
                  <c:v>0.20416499878497563</c:v>
                </c:pt>
                <c:pt idx="259">
                  <c:v>0.20474272034317761</c:v>
                </c:pt>
                <c:pt idx="260">
                  <c:v>0.20767146048564894</c:v>
                </c:pt>
                <c:pt idx="261">
                  <c:v>0.20869884433204713</c:v>
                </c:pt>
                <c:pt idx="262">
                  <c:v>0.20861117106625532</c:v>
                </c:pt>
                <c:pt idx="263">
                  <c:v>0.21913170364390616</c:v>
                </c:pt>
                <c:pt idx="264">
                  <c:v>0.220259169505888</c:v>
                </c:pt>
                <c:pt idx="265">
                  <c:v>0.22122623086577983</c:v>
                </c:pt>
                <c:pt idx="266">
                  <c:v>0.22318920538345202</c:v>
                </c:pt>
                <c:pt idx="267">
                  <c:v>0.22188290577078462</c:v>
                </c:pt>
                <c:pt idx="268">
                  <c:v>0.22180729722484843</c:v>
                </c:pt>
                <c:pt idx="269">
                  <c:v>0.22166755820716166</c:v>
                </c:pt>
                <c:pt idx="270">
                  <c:v>0.22498764420634543</c:v>
                </c:pt>
                <c:pt idx="271">
                  <c:v>0.22461537038511406</c:v>
                </c:pt>
                <c:pt idx="272">
                  <c:v>0.22446863009852308</c:v>
                </c:pt>
                <c:pt idx="273">
                  <c:v>0.22474926959553418</c:v>
                </c:pt>
                <c:pt idx="274">
                  <c:v>0.22524854467524358</c:v>
                </c:pt>
                <c:pt idx="275">
                  <c:v>0.22428761764454291</c:v>
                </c:pt>
                <c:pt idx="276">
                  <c:v>0.22388253544863013</c:v>
                </c:pt>
                <c:pt idx="277">
                  <c:v>0.22438805065214579</c:v>
                </c:pt>
                <c:pt idx="278">
                  <c:v>0.22405829294899754</c:v>
                </c:pt>
                <c:pt idx="279">
                  <c:v>0.22438445876422841</c:v>
                </c:pt>
                <c:pt idx="280">
                  <c:v>0.22350633949596038</c:v>
                </c:pt>
                <c:pt idx="281">
                  <c:v>0.22169753809766002</c:v>
                </c:pt>
                <c:pt idx="282">
                  <c:v>0.22571127504217736</c:v>
                </c:pt>
                <c:pt idx="283">
                  <c:v>0.22562200350523359</c:v>
                </c:pt>
                <c:pt idx="284">
                  <c:v>0.22705376567776506</c:v>
                </c:pt>
                <c:pt idx="285">
                  <c:v>0.225740019971467</c:v>
                </c:pt>
                <c:pt idx="286">
                  <c:v>0.224534463836535</c:v>
                </c:pt>
                <c:pt idx="287">
                  <c:v>0.22202118638405374</c:v>
                </c:pt>
                <c:pt idx="288">
                  <c:v>0.21689769623667685</c:v>
                </c:pt>
                <c:pt idx="289">
                  <c:v>0.22105667756950792</c:v>
                </c:pt>
                <c:pt idx="290">
                  <c:v>0.20933729777859805</c:v>
                </c:pt>
                <c:pt idx="291">
                  <c:v>0.20985926294486174</c:v>
                </c:pt>
                <c:pt idx="292">
                  <c:v>0.20760444805758288</c:v>
                </c:pt>
                <c:pt idx="293">
                  <c:v>0.20812366918821718</c:v>
                </c:pt>
                <c:pt idx="294">
                  <c:v>0.20884316953255508</c:v>
                </c:pt>
                <c:pt idx="295">
                  <c:v>0.20819001219911587</c:v>
                </c:pt>
                <c:pt idx="296">
                  <c:v>0.20910973123132012</c:v>
                </c:pt>
                <c:pt idx="297">
                  <c:v>0.20879014170194149</c:v>
                </c:pt>
                <c:pt idx="298">
                  <c:v>0.20931016451468928</c:v>
                </c:pt>
                <c:pt idx="299">
                  <c:v>0.20890255648549194</c:v>
                </c:pt>
                <c:pt idx="300">
                  <c:v>0.2078636379059268</c:v>
                </c:pt>
                <c:pt idx="301">
                  <c:v>0.20845797339480307</c:v>
                </c:pt>
                <c:pt idx="302">
                  <c:v>0.20934356988641248</c:v>
                </c:pt>
                <c:pt idx="303">
                  <c:v>0.20838914306751574</c:v>
                </c:pt>
                <c:pt idx="304">
                  <c:v>0.21472003580314339</c:v>
                </c:pt>
                <c:pt idx="305">
                  <c:v>0.21551382675055175</c:v>
                </c:pt>
                <c:pt idx="306">
                  <c:v>0.21365106388823538</c:v>
                </c:pt>
                <c:pt idx="307">
                  <c:v>0.21418692318724269</c:v>
                </c:pt>
                <c:pt idx="308">
                  <c:v>0.21426656057011595</c:v>
                </c:pt>
                <c:pt idx="309">
                  <c:v>0.2164918159004901</c:v>
                </c:pt>
                <c:pt idx="310">
                  <c:v>0.22034383330229124</c:v>
                </c:pt>
                <c:pt idx="311">
                  <c:v>0.23010866363268007</c:v>
                </c:pt>
                <c:pt idx="312">
                  <c:v>0.23156088227478988</c:v>
                </c:pt>
                <c:pt idx="313">
                  <c:v>0.23226804766121817</c:v>
                </c:pt>
                <c:pt idx="314">
                  <c:v>0.22887901662492566</c:v>
                </c:pt>
                <c:pt idx="315">
                  <c:v>0.22999667959098632</c:v>
                </c:pt>
                <c:pt idx="316">
                  <c:v>0.22842332029419646</c:v>
                </c:pt>
                <c:pt idx="317">
                  <c:v>0.2278371292265006</c:v>
                </c:pt>
                <c:pt idx="318">
                  <c:v>0.22621807154703696</c:v>
                </c:pt>
                <c:pt idx="319">
                  <c:v>0.22678510311170233</c:v>
                </c:pt>
                <c:pt idx="320">
                  <c:v>0.2272458447088723</c:v>
                </c:pt>
                <c:pt idx="321">
                  <c:v>0.22678786444571988</c:v>
                </c:pt>
                <c:pt idx="322">
                  <c:v>0.22679141796101043</c:v>
                </c:pt>
                <c:pt idx="323">
                  <c:v>0.22774153311998091</c:v>
                </c:pt>
                <c:pt idx="324">
                  <c:v>0.22987882688461123</c:v>
                </c:pt>
                <c:pt idx="325">
                  <c:v>0.22926789527141125</c:v>
                </c:pt>
                <c:pt idx="326">
                  <c:v>0.2300712837731157</c:v>
                </c:pt>
                <c:pt idx="327">
                  <c:v>0.22944494238870211</c:v>
                </c:pt>
                <c:pt idx="328">
                  <c:v>0.22874910354235548</c:v>
                </c:pt>
                <c:pt idx="329">
                  <c:v>0.22701775516359216</c:v>
                </c:pt>
                <c:pt idx="330">
                  <c:v>0.22575354750872259</c:v>
                </c:pt>
                <c:pt idx="331">
                  <c:v>0.2205607425355334</c:v>
                </c:pt>
                <c:pt idx="332">
                  <c:v>0.22340811016991396</c:v>
                </c:pt>
                <c:pt idx="333">
                  <c:v>0.22376288985187398</c:v>
                </c:pt>
                <c:pt idx="334">
                  <c:v>0.22324274653360901</c:v>
                </c:pt>
                <c:pt idx="335">
                  <c:v>0.22114004749784361</c:v>
                </c:pt>
                <c:pt idx="336">
                  <c:v>0.22116049754109482</c:v>
                </c:pt>
                <c:pt idx="337">
                  <c:v>0.2196017196916776</c:v>
                </c:pt>
                <c:pt idx="338">
                  <c:v>0.2216865822312305</c:v>
                </c:pt>
                <c:pt idx="339">
                  <c:v>0.22006912008129878</c:v>
                </c:pt>
                <c:pt idx="340">
                  <c:v>0.22024104353584273</c:v>
                </c:pt>
                <c:pt idx="341">
                  <c:v>0.2198092537195771</c:v>
                </c:pt>
                <c:pt idx="342">
                  <c:v>0.22063781293851409</c:v>
                </c:pt>
                <c:pt idx="343">
                  <c:v>0.22118687249581967</c:v>
                </c:pt>
                <c:pt idx="344">
                  <c:v>0.22085468433247038</c:v>
                </c:pt>
                <c:pt idx="345">
                  <c:v>0.22032639423669723</c:v>
                </c:pt>
                <c:pt idx="346">
                  <c:v>0.2243365124297049</c:v>
                </c:pt>
                <c:pt idx="347">
                  <c:v>0.23475673128770977</c:v>
                </c:pt>
                <c:pt idx="348">
                  <c:v>0.23266623403356826</c:v>
                </c:pt>
                <c:pt idx="349">
                  <c:v>0.23241909330665406</c:v>
                </c:pt>
                <c:pt idx="350">
                  <c:v>0.23336417320208264</c:v>
                </c:pt>
                <c:pt idx="351">
                  <c:v>0.23344524557537522</c:v>
                </c:pt>
                <c:pt idx="352">
                  <c:v>0.23400802435730844</c:v>
                </c:pt>
                <c:pt idx="353">
                  <c:v>0.23701062387179037</c:v>
                </c:pt>
                <c:pt idx="354">
                  <c:v>0.23739965686451453</c:v>
                </c:pt>
                <c:pt idx="355">
                  <c:v>0.24287203755579276</c:v>
                </c:pt>
                <c:pt idx="356">
                  <c:v>0.24364153353267917</c:v>
                </c:pt>
                <c:pt idx="357">
                  <c:v>0.24479885035657767</c:v>
                </c:pt>
                <c:pt idx="358">
                  <c:v>0.24392225416554578</c:v>
                </c:pt>
                <c:pt idx="359">
                  <c:v>0.24655940444548322</c:v>
                </c:pt>
                <c:pt idx="360">
                  <c:v>0.24751015300446869</c:v>
                </c:pt>
                <c:pt idx="361">
                  <c:v>0.24643330130706464</c:v>
                </c:pt>
                <c:pt idx="362">
                  <c:v>0.24505959306890254</c:v>
                </c:pt>
                <c:pt idx="363">
                  <c:v>0.24473524099595989</c:v>
                </c:pt>
                <c:pt idx="364">
                  <c:v>0.24483783033494569</c:v>
                </c:pt>
                <c:pt idx="365">
                  <c:v>0.24518082961066043</c:v>
                </c:pt>
                <c:pt idx="366">
                  <c:v>0.24662227142597942</c:v>
                </c:pt>
                <c:pt idx="367">
                  <c:v>0.2495817691465384</c:v>
                </c:pt>
                <c:pt idx="368">
                  <c:v>0.25626748263017263</c:v>
                </c:pt>
                <c:pt idx="369">
                  <c:v>0.25447872729246906</c:v>
                </c:pt>
                <c:pt idx="370">
                  <c:v>0.25263211983233391</c:v>
                </c:pt>
                <c:pt idx="371">
                  <c:v>0.25677540281745942</c:v>
                </c:pt>
                <c:pt idx="372">
                  <c:v>0.25541361638675192</c:v>
                </c:pt>
                <c:pt idx="373">
                  <c:v>0.24880356591362437</c:v>
                </c:pt>
                <c:pt idx="374">
                  <c:v>0.24897482113931441</c:v>
                </c:pt>
                <c:pt idx="375">
                  <c:v>0.24999412413906483</c:v>
                </c:pt>
                <c:pt idx="376">
                  <c:v>0.25058313145317784</c:v>
                </c:pt>
                <c:pt idx="377">
                  <c:v>0.25537513551800245</c:v>
                </c:pt>
                <c:pt idx="378">
                  <c:v>0.25518290909786484</c:v>
                </c:pt>
                <c:pt idx="379">
                  <c:v>0.25375727004398752</c:v>
                </c:pt>
                <c:pt idx="380">
                  <c:v>0.24937096314271184</c:v>
                </c:pt>
                <c:pt idx="381">
                  <c:v>0.25128923681469095</c:v>
                </c:pt>
                <c:pt idx="382">
                  <c:v>0.25615076044884932</c:v>
                </c:pt>
                <c:pt idx="383">
                  <c:v>0.25608559698272931</c:v>
                </c:pt>
                <c:pt idx="384">
                  <c:v>0.25669576121326565</c:v>
                </c:pt>
                <c:pt idx="385">
                  <c:v>0.25793793123305248</c:v>
                </c:pt>
                <c:pt idx="386">
                  <c:v>0.25947494629348317</c:v>
                </c:pt>
                <c:pt idx="387">
                  <c:v>0.26107477630687964</c:v>
                </c:pt>
                <c:pt idx="388">
                  <c:v>0.26549753340680288</c:v>
                </c:pt>
                <c:pt idx="389">
                  <c:v>0.26712042277395137</c:v>
                </c:pt>
                <c:pt idx="390">
                  <c:v>0.26864351094114025</c:v>
                </c:pt>
                <c:pt idx="391">
                  <c:v>0.27236759440367281</c:v>
                </c:pt>
                <c:pt idx="392">
                  <c:v>0.27165027451020146</c:v>
                </c:pt>
                <c:pt idx="393">
                  <c:v>0.27366326121723039</c:v>
                </c:pt>
                <c:pt idx="394">
                  <c:v>0.27243053253051153</c:v>
                </c:pt>
                <c:pt idx="395">
                  <c:v>0.2744508236921186</c:v>
                </c:pt>
                <c:pt idx="396">
                  <c:v>0.27462295668900466</c:v>
                </c:pt>
                <c:pt idx="397">
                  <c:v>0.27625454207805622</c:v>
                </c:pt>
                <c:pt idx="398">
                  <c:v>0.28056199834108503</c:v>
                </c:pt>
                <c:pt idx="399">
                  <c:v>0.28193021814534902</c:v>
                </c:pt>
                <c:pt idx="400">
                  <c:v>0.28842038464836312</c:v>
                </c:pt>
                <c:pt idx="401">
                  <c:v>0.28220514821611875</c:v>
                </c:pt>
                <c:pt idx="402">
                  <c:v>0.28273146059852683</c:v>
                </c:pt>
                <c:pt idx="403">
                  <c:v>0.28295139855394619</c:v>
                </c:pt>
                <c:pt idx="404">
                  <c:v>0.28241461994771011</c:v>
                </c:pt>
                <c:pt idx="405">
                  <c:v>0.28681751154087837</c:v>
                </c:pt>
                <c:pt idx="406">
                  <c:v>0.28658926870884938</c:v>
                </c:pt>
                <c:pt idx="407">
                  <c:v>0.2894832517820185</c:v>
                </c:pt>
                <c:pt idx="408">
                  <c:v>0.28924793945653055</c:v>
                </c:pt>
                <c:pt idx="409">
                  <c:v>0.28977338013318554</c:v>
                </c:pt>
                <c:pt idx="410">
                  <c:v>0.28901792743390115</c:v>
                </c:pt>
                <c:pt idx="411">
                  <c:v>0.28908944422623284</c:v>
                </c:pt>
                <c:pt idx="412">
                  <c:v>0.28989508595071944</c:v>
                </c:pt>
                <c:pt idx="413">
                  <c:v>0.28726480280553018</c:v>
                </c:pt>
                <c:pt idx="414">
                  <c:v>0.28246386359490439</c:v>
                </c:pt>
                <c:pt idx="415">
                  <c:v>0.28235198317974819</c:v>
                </c:pt>
                <c:pt idx="416">
                  <c:v>0.28155756959520012</c:v>
                </c:pt>
                <c:pt idx="417">
                  <c:v>0.28079268947823766</c:v>
                </c:pt>
                <c:pt idx="418">
                  <c:v>0.28175242337212181</c:v>
                </c:pt>
                <c:pt idx="419">
                  <c:v>0.28022802318437229</c:v>
                </c:pt>
                <c:pt idx="420">
                  <c:v>0.27369734938135598</c:v>
                </c:pt>
                <c:pt idx="421">
                  <c:v>0.26977193266254829</c:v>
                </c:pt>
                <c:pt idx="422">
                  <c:v>0.26868491237550518</c:v>
                </c:pt>
                <c:pt idx="423">
                  <c:v>0.26691572317914558</c:v>
                </c:pt>
                <c:pt idx="424">
                  <c:v>0.2696134249785736</c:v>
                </c:pt>
                <c:pt idx="425">
                  <c:v>0.26794319091838964</c:v>
                </c:pt>
                <c:pt idx="426">
                  <c:v>0.26846595264149292</c:v>
                </c:pt>
                <c:pt idx="427">
                  <c:v>0.26794441678317188</c:v>
                </c:pt>
                <c:pt idx="428">
                  <c:v>0.27207513089307694</c:v>
                </c:pt>
                <c:pt idx="429">
                  <c:v>0.27220628981423589</c:v>
                </c:pt>
                <c:pt idx="430">
                  <c:v>0.27380092934073241</c:v>
                </c:pt>
                <c:pt idx="431">
                  <c:v>0.27356178561821243</c:v>
                </c:pt>
                <c:pt idx="432">
                  <c:v>0.27281866425169765</c:v>
                </c:pt>
                <c:pt idx="433">
                  <c:v>0.27172761213807506</c:v>
                </c:pt>
                <c:pt idx="434">
                  <c:v>0.26859268111581752</c:v>
                </c:pt>
                <c:pt idx="435">
                  <c:v>0.26894458301411578</c:v>
                </c:pt>
                <c:pt idx="436">
                  <c:v>0.27078056169555809</c:v>
                </c:pt>
                <c:pt idx="437">
                  <c:v>0.2724957113079815</c:v>
                </c:pt>
                <c:pt idx="438">
                  <c:v>0.27225398810778567</c:v>
                </c:pt>
                <c:pt idx="439">
                  <c:v>0.27392268885725779</c:v>
                </c:pt>
                <c:pt idx="440">
                  <c:v>0.2731825226778023</c:v>
                </c:pt>
                <c:pt idx="441">
                  <c:v>0.27588434826018632</c:v>
                </c:pt>
                <c:pt idx="442">
                  <c:v>0.27772704779126101</c:v>
                </c:pt>
                <c:pt idx="443">
                  <c:v>0.27756517387806678</c:v>
                </c:pt>
                <c:pt idx="444">
                  <c:v>0.27910488188836263</c:v>
                </c:pt>
                <c:pt idx="445">
                  <c:v>0.27852259452999611</c:v>
                </c:pt>
                <c:pt idx="446">
                  <c:v>0.27756856136491209</c:v>
                </c:pt>
                <c:pt idx="447">
                  <c:v>0.2835603726335344</c:v>
                </c:pt>
                <c:pt idx="448">
                  <c:v>0.28112678221048953</c:v>
                </c:pt>
                <c:pt idx="449">
                  <c:v>0.28099419849304474</c:v>
                </c:pt>
                <c:pt idx="450">
                  <c:v>0.28066891665387567</c:v>
                </c:pt>
                <c:pt idx="451">
                  <c:v>0.28141549792287002</c:v>
                </c:pt>
                <c:pt idx="452">
                  <c:v>0.2833580135863798</c:v>
                </c:pt>
                <c:pt idx="453">
                  <c:v>0.28346671631717602</c:v>
                </c:pt>
                <c:pt idx="454">
                  <c:v>0.28328920856557321</c:v>
                </c:pt>
                <c:pt idx="455">
                  <c:v>0.28502155045759264</c:v>
                </c:pt>
                <c:pt idx="456">
                  <c:v>0.28450726584695984</c:v>
                </c:pt>
                <c:pt idx="457">
                  <c:v>0.27983985693855445</c:v>
                </c:pt>
                <c:pt idx="458">
                  <c:v>0.2829246852138535</c:v>
                </c:pt>
                <c:pt idx="459">
                  <c:v>0.28209341850536401</c:v>
                </c:pt>
                <c:pt idx="460">
                  <c:v>0.28122129044510857</c:v>
                </c:pt>
                <c:pt idx="461">
                  <c:v>0.28200196231475461</c:v>
                </c:pt>
                <c:pt idx="462">
                  <c:v>0.28553560989538335</c:v>
                </c:pt>
                <c:pt idx="463">
                  <c:v>0.28363930312756636</c:v>
                </c:pt>
                <c:pt idx="464">
                  <c:v>0.28505006219504558</c:v>
                </c:pt>
                <c:pt idx="465">
                  <c:v>0.28019718179887637</c:v>
                </c:pt>
                <c:pt idx="466">
                  <c:v>0.28033786038919706</c:v>
                </c:pt>
                <c:pt idx="467">
                  <c:v>0.28415992508170007</c:v>
                </c:pt>
                <c:pt idx="468">
                  <c:v>0.28574517213083628</c:v>
                </c:pt>
                <c:pt idx="469">
                  <c:v>0.28218673633339297</c:v>
                </c:pt>
                <c:pt idx="470">
                  <c:v>0.28131548456556904</c:v>
                </c:pt>
                <c:pt idx="471">
                  <c:v>0.28212672916956738</c:v>
                </c:pt>
                <c:pt idx="472">
                  <c:v>0.28352490015525744</c:v>
                </c:pt>
                <c:pt idx="473">
                  <c:v>0.28389221821260979</c:v>
                </c:pt>
                <c:pt idx="474">
                  <c:v>0.28431491945917831</c:v>
                </c:pt>
                <c:pt idx="475">
                  <c:v>0.2854684436904813</c:v>
                </c:pt>
                <c:pt idx="476">
                  <c:v>0.28239612470438524</c:v>
                </c:pt>
                <c:pt idx="477">
                  <c:v>0.28552815364419315</c:v>
                </c:pt>
                <c:pt idx="478">
                  <c:v>0.27694074180553407</c:v>
                </c:pt>
                <c:pt idx="479">
                  <c:v>0.27908551658617958</c:v>
                </c:pt>
                <c:pt idx="480">
                  <c:v>0.27710844809385787</c:v>
                </c:pt>
                <c:pt idx="481">
                  <c:v>0.27390759380417595</c:v>
                </c:pt>
                <c:pt idx="482">
                  <c:v>0.27580941424582556</c:v>
                </c:pt>
                <c:pt idx="483">
                  <c:v>0.27531117449597026</c:v>
                </c:pt>
                <c:pt idx="484">
                  <c:v>0.27576828733078279</c:v>
                </c:pt>
                <c:pt idx="485">
                  <c:v>0.27439397239375929</c:v>
                </c:pt>
                <c:pt idx="486">
                  <c:v>0.27546330879208097</c:v>
                </c:pt>
                <c:pt idx="487">
                  <c:v>0.26911428360531869</c:v>
                </c:pt>
                <c:pt idx="488">
                  <c:v>0.26932138341845474</c:v>
                </c:pt>
                <c:pt idx="489">
                  <c:v>0.27460905083004344</c:v>
                </c:pt>
                <c:pt idx="490">
                  <c:v>0.27587240413471265</c:v>
                </c:pt>
                <c:pt idx="491">
                  <c:v>0.27136508018243172</c:v>
                </c:pt>
                <c:pt idx="492">
                  <c:v>0.26956974196879835</c:v>
                </c:pt>
                <c:pt idx="493">
                  <c:v>0.27025374166131372</c:v>
                </c:pt>
                <c:pt idx="494">
                  <c:v>0.26960176500859534</c:v>
                </c:pt>
                <c:pt idx="495">
                  <c:v>0.26695383651771776</c:v>
                </c:pt>
                <c:pt idx="496">
                  <c:v>0.26508470076202495</c:v>
                </c:pt>
                <c:pt idx="497">
                  <c:v>0.26403164290757869</c:v>
                </c:pt>
                <c:pt idx="498">
                  <c:v>0.25986167509743918</c:v>
                </c:pt>
                <c:pt idx="499">
                  <c:v>0.25966112139530867</c:v>
                </c:pt>
                <c:pt idx="500">
                  <c:v>0.25527614897295142</c:v>
                </c:pt>
                <c:pt idx="501">
                  <c:v>0.25319166764057627</c:v>
                </c:pt>
                <c:pt idx="502">
                  <c:v>0.25177788938212242</c:v>
                </c:pt>
                <c:pt idx="503">
                  <c:v>0.24972281404767205</c:v>
                </c:pt>
                <c:pt idx="504">
                  <c:v>0.24862061719298736</c:v>
                </c:pt>
                <c:pt idx="505">
                  <c:v>0.24856853973554582</c:v>
                </c:pt>
                <c:pt idx="506">
                  <c:v>0.2501820247570874</c:v>
                </c:pt>
                <c:pt idx="507">
                  <c:v>0.24659736111097116</c:v>
                </c:pt>
                <c:pt idx="508">
                  <c:v>0.24440049132359548</c:v>
                </c:pt>
                <c:pt idx="509">
                  <c:v>0.25094471149354092</c:v>
                </c:pt>
                <c:pt idx="510">
                  <c:v>0.25740045994839061</c:v>
                </c:pt>
                <c:pt idx="511">
                  <c:v>0.25769931994432799</c:v>
                </c:pt>
                <c:pt idx="512">
                  <c:v>0.2598241060399607</c:v>
                </c:pt>
                <c:pt idx="513">
                  <c:v>0.26067285101086829</c:v>
                </c:pt>
                <c:pt idx="514">
                  <c:v>0.25978309129197369</c:v>
                </c:pt>
                <c:pt idx="515">
                  <c:v>0.26215583038301782</c:v>
                </c:pt>
                <c:pt idx="516">
                  <c:v>0.26067248879123112</c:v>
                </c:pt>
                <c:pt idx="517">
                  <c:v>0.25732787731678264</c:v>
                </c:pt>
                <c:pt idx="518">
                  <c:v>0.25781582123630242</c:v>
                </c:pt>
                <c:pt idx="519">
                  <c:v>0.25761612427513048</c:v>
                </c:pt>
                <c:pt idx="520">
                  <c:v>0.25709421650264014</c:v>
                </c:pt>
                <c:pt idx="521">
                  <c:v>0.25766105771591202</c:v>
                </c:pt>
                <c:pt idx="522">
                  <c:v>0.25870108796485203</c:v>
                </c:pt>
                <c:pt idx="523">
                  <c:v>0.25922361529725918</c:v>
                </c:pt>
                <c:pt idx="524">
                  <c:v>0.25883009730834955</c:v>
                </c:pt>
                <c:pt idx="525">
                  <c:v>0.25890047260570026</c:v>
                </c:pt>
                <c:pt idx="526">
                  <c:v>0.26237094040573011</c:v>
                </c:pt>
                <c:pt idx="527">
                  <c:v>0.261643904015051</c:v>
                </c:pt>
                <c:pt idx="528">
                  <c:v>0.26162288925090954</c:v>
                </c:pt>
                <c:pt idx="529">
                  <c:v>0.26203097581357793</c:v>
                </c:pt>
                <c:pt idx="530">
                  <c:v>0.26212607937097543</c:v>
                </c:pt>
                <c:pt idx="531">
                  <c:v>0.2618230306091518</c:v>
                </c:pt>
                <c:pt idx="532">
                  <c:v>0.26165390677674544</c:v>
                </c:pt>
                <c:pt idx="533">
                  <c:v>0.262845650307308</c:v>
                </c:pt>
                <c:pt idx="534">
                  <c:v>0.26096067329026668</c:v>
                </c:pt>
                <c:pt idx="535">
                  <c:v>0.26612503893454087</c:v>
                </c:pt>
                <c:pt idx="536">
                  <c:v>0.26550653384386391</c:v>
                </c:pt>
                <c:pt idx="537">
                  <c:v>0.26809361256827113</c:v>
                </c:pt>
                <c:pt idx="538">
                  <c:v>0.26797260582377486</c:v>
                </c:pt>
                <c:pt idx="539">
                  <c:v>0.26918622525761932</c:v>
                </c:pt>
                <c:pt idx="540">
                  <c:v>0.26872109849131992</c:v>
                </c:pt>
                <c:pt idx="541">
                  <c:v>0.27319279795559331</c:v>
                </c:pt>
                <c:pt idx="542">
                  <c:v>0.27478508359333764</c:v>
                </c:pt>
                <c:pt idx="543">
                  <c:v>0.28223074590705849</c:v>
                </c:pt>
                <c:pt idx="544">
                  <c:v>0.28491074317037901</c:v>
                </c:pt>
                <c:pt idx="545">
                  <c:v>0.28920513162568418</c:v>
                </c:pt>
                <c:pt idx="546">
                  <c:v>0.30020395235481384</c:v>
                </c:pt>
                <c:pt idx="547">
                  <c:v>0.29867101511607025</c:v>
                </c:pt>
                <c:pt idx="548">
                  <c:v>0.29966911299849747</c:v>
                </c:pt>
                <c:pt idx="549">
                  <c:v>0.29805108247949125</c:v>
                </c:pt>
                <c:pt idx="550">
                  <c:v>0.29989884218125673</c:v>
                </c:pt>
                <c:pt idx="551">
                  <c:v>0.29665091637613644</c:v>
                </c:pt>
                <c:pt idx="552">
                  <c:v>0.29391700736640491</c:v>
                </c:pt>
                <c:pt idx="553">
                  <c:v>0.29474071833295268</c:v>
                </c:pt>
                <c:pt idx="554">
                  <c:v>0.29316982239084272</c:v>
                </c:pt>
                <c:pt idx="555">
                  <c:v>0.29392000941283292</c:v>
                </c:pt>
                <c:pt idx="556">
                  <c:v>0.29279909767288753</c:v>
                </c:pt>
                <c:pt idx="557">
                  <c:v>0.28896980105757597</c:v>
                </c:pt>
                <c:pt idx="558">
                  <c:v>0.28854275838519028</c:v>
                </c:pt>
                <c:pt idx="559">
                  <c:v>0.29310597694756885</c:v>
                </c:pt>
                <c:pt idx="560">
                  <c:v>0.2931218276202085</c:v>
                </c:pt>
                <c:pt idx="561">
                  <c:v>0.29185110472945758</c:v>
                </c:pt>
                <c:pt idx="562">
                  <c:v>0.29067140579901296</c:v>
                </c:pt>
                <c:pt idx="563">
                  <c:v>0.29070919264324013</c:v>
                </c:pt>
                <c:pt idx="564">
                  <c:v>0.29136605764855111</c:v>
                </c:pt>
                <c:pt idx="565">
                  <c:v>0.29096255650752662</c:v>
                </c:pt>
                <c:pt idx="566">
                  <c:v>0.29291669369288814</c:v>
                </c:pt>
                <c:pt idx="567">
                  <c:v>0.29302384451289865</c:v>
                </c:pt>
                <c:pt idx="568">
                  <c:v>0.29054647229352332</c:v>
                </c:pt>
                <c:pt idx="569">
                  <c:v>0.29147382912130759</c:v>
                </c:pt>
                <c:pt idx="570">
                  <c:v>0.29220819588664126</c:v>
                </c:pt>
                <c:pt idx="571">
                  <c:v>0.293999493948369</c:v>
                </c:pt>
                <c:pt idx="572">
                  <c:v>0.29018356101002779</c:v>
                </c:pt>
                <c:pt idx="573">
                  <c:v>0.29106843767147089</c:v>
                </c:pt>
                <c:pt idx="574">
                  <c:v>0.2910560434932305</c:v>
                </c:pt>
                <c:pt idx="575">
                  <c:v>0.29149004455693656</c:v>
                </c:pt>
                <c:pt idx="576">
                  <c:v>0.2891927427471373</c:v>
                </c:pt>
                <c:pt idx="577">
                  <c:v>0.2861401517418764</c:v>
                </c:pt>
                <c:pt idx="578">
                  <c:v>0.28516828172835229</c:v>
                </c:pt>
                <c:pt idx="579">
                  <c:v>0.28638647313289822</c:v>
                </c:pt>
                <c:pt idx="580">
                  <c:v>0.28731202869543071</c:v>
                </c:pt>
                <c:pt idx="581">
                  <c:v>0.28707520359855143</c:v>
                </c:pt>
                <c:pt idx="582">
                  <c:v>0.2861238569917311</c:v>
                </c:pt>
                <c:pt idx="583">
                  <c:v>0.29326783090736924</c:v>
                </c:pt>
                <c:pt idx="584">
                  <c:v>0.29324838944615794</c:v>
                </c:pt>
                <c:pt idx="585">
                  <c:v>0.29253618955820165</c:v>
                </c:pt>
                <c:pt idx="586">
                  <c:v>0.29402464441184678</c:v>
                </c:pt>
                <c:pt idx="587">
                  <c:v>0.2947533685796398</c:v>
                </c:pt>
                <c:pt idx="588">
                  <c:v>0.29484078286871435</c:v>
                </c:pt>
                <c:pt idx="589">
                  <c:v>0.29514178112473727</c:v>
                </c:pt>
                <c:pt idx="590">
                  <c:v>0.29490396376796257</c:v>
                </c:pt>
                <c:pt idx="591">
                  <c:v>0.30071573011676705</c:v>
                </c:pt>
                <c:pt idx="592">
                  <c:v>0.29762519313345009</c:v>
                </c:pt>
                <c:pt idx="593">
                  <c:v>0.29741120014969791</c:v>
                </c:pt>
                <c:pt idx="594">
                  <c:v>0.29822732528387058</c:v>
                </c:pt>
                <c:pt idx="595">
                  <c:v>0.29685215485996208</c:v>
                </c:pt>
                <c:pt idx="596">
                  <c:v>0.29535564062780845</c:v>
                </c:pt>
                <c:pt idx="597">
                  <c:v>0.29616944251845884</c:v>
                </c:pt>
                <c:pt idx="598">
                  <c:v>0.29787626622601193</c:v>
                </c:pt>
                <c:pt idx="599">
                  <c:v>0.29660311492984986</c:v>
                </c:pt>
                <c:pt idx="600">
                  <c:v>0.29744140418243453</c:v>
                </c:pt>
                <c:pt idx="601">
                  <c:v>0.29637404041949367</c:v>
                </c:pt>
                <c:pt idx="602">
                  <c:v>0.29471889623845676</c:v>
                </c:pt>
                <c:pt idx="603">
                  <c:v>0.29695983245989288</c:v>
                </c:pt>
                <c:pt idx="604">
                  <c:v>0.29877600366416912</c:v>
                </c:pt>
                <c:pt idx="605">
                  <c:v>0.29854843568563266</c:v>
                </c:pt>
                <c:pt idx="606">
                  <c:v>0.29709924388715858</c:v>
                </c:pt>
                <c:pt idx="607">
                  <c:v>0.29543700735892758</c:v>
                </c:pt>
                <c:pt idx="608">
                  <c:v>0.29688219498576179</c:v>
                </c:pt>
                <c:pt idx="609">
                  <c:v>0.29600540652283103</c:v>
                </c:pt>
                <c:pt idx="610">
                  <c:v>0.29633558445171249</c:v>
                </c:pt>
                <c:pt idx="611">
                  <c:v>0.29681063046264089</c:v>
                </c:pt>
                <c:pt idx="612">
                  <c:v>0.29999358962338374</c:v>
                </c:pt>
                <c:pt idx="613">
                  <c:v>0.29950162677374015</c:v>
                </c:pt>
                <c:pt idx="614">
                  <c:v>0.30085282623865101</c:v>
                </c:pt>
                <c:pt idx="615">
                  <c:v>0.29860770527640323</c:v>
                </c:pt>
                <c:pt idx="616">
                  <c:v>0.30152258852863284</c:v>
                </c:pt>
                <c:pt idx="617">
                  <c:v>0.30401295161843556</c:v>
                </c:pt>
                <c:pt idx="618">
                  <c:v>0.30643351326182328</c:v>
                </c:pt>
                <c:pt idx="619">
                  <c:v>0.29789937071622824</c:v>
                </c:pt>
                <c:pt idx="620">
                  <c:v>0.2921680569279192</c:v>
                </c:pt>
                <c:pt idx="621">
                  <c:v>0.29357187456469486</c:v>
                </c:pt>
                <c:pt idx="622">
                  <c:v>0.29122112346705503</c:v>
                </c:pt>
                <c:pt idx="623">
                  <c:v>0.28963651204064644</c:v>
                </c:pt>
                <c:pt idx="624">
                  <c:v>0.29049083977321616</c:v>
                </c:pt>
                <c:pt idx="625">
                  <c:v>0.28848387990107377</c:v>
                </c:pt>
                <c:pt idx="626">
                  <c:v>0.28876435543893203</c:v>
                </c:pt>
                <c:pt idx="627">
                  <c:v>0.29188859106381215</c:v>
                </c:pt>
                <c:pt idx="628">
                  <c:v>0.29244382016526016</c:v>
                </c:pt>
                <c:pt idx="629">
                  <c:v>0.29309400245421241</c:v>
                </c:pt>
                <c:pt idx="630">
                  <c:v>0.29188313175708652</c:v>
                </c:pt>
                <c:pt idx="631">
                  <c:v>0.30635462360460769</c:v>
                </c:pt>
                <c:pt idx="632">
                  <c:v>0.30494628774555887</c:v>
                </c:pt>
                <c:pt idx="633">
                  <c:v>0.30557026921354574</c:v>
                </c:pt>
                <c:pt idx="634">
                  <c:v>0.30619703894173483</c:v>
                </c:pt>
                <c:pt idx="635">
                  <c:v>0.30472111734643637</c:v>
                </c:pt>
                <c:pt idx="636">
                  <c:v>0.30244617268220814</c:v>
                </c:pt>
                <c:pt idx="637">
                  <c:v>0.30344697390151687</c:v>
                </c:pt>
                <c:pt idx="638">
                  <c:v>0.3040479239632769</c:v>
                </c:pt>
                <c:pt idx="639">
                  <c:v>0.30479843487341418</c:v>
                </c:pt>
                <c:pt idx="640">
                  <c:v>0.30645353139292347</c:v>
                </c:pt>
                <c:pt idx="641">
                  <c:v>0.30684733582920065</c:v>
                </c:pt>
                <c:pt idx="642">
                  <c:v>0.30742190284283527</c:v>
                </c:pt>
                <c:pt idx="643">
                  <c:v>0.31157006356843098</c:v>
                </c:pt>
                <c:pt idx="644">
                  <c:v>0.30948895677978555</c:v>
                </c:pt>
                <c:pt idx="645">
                  <c:v>0.30456976505535416</c:v>
                </c:pt>
                <c:pt idx="646">
                  <c:v>0.30799307920843139</c:v>
                </c:pt>
                <c:pt idx="647">
                  <c:v>0.31333316504532127</c:v>
                </c:pt>
                <c:pt idx="648">
                  <c:v>0.30797964652710336</c:v>
                </c:pt>
                <c:pt idx="649">
                  <c:v>0.3045881915771621</c:v>
                </c:pt>
                <c:pt idx="650">
                  <c:v>0.30695839893066379</c:v>
                </c:pt>
                <c:pt idx="651">
                  <c:v>0.30226048587199517</c:v>
                </c:pt>
                <c:pt idx="652">
                  <c:v>0.30321893748768819</c:v>
                </c:pt>
                <c:pt idx="653">
                  <c:v>0.29612709944407795</c:v>
                </c:pt>
                <c:pt idx="654">
                  <c:v>0.29501250253934852</c:v>
                </c:pt>
                <c:pt idx="655">
                  <c:v>0.29488251226110856</c:v>
                </c:pt>
                <c:pt idx="656">
                  <c:v>0.28352231345707429</c:v>
                </c:pt>
                <c:pt idx="657">
                  <c:v>0.28625747812983482</c:v>
                </c:pt>
                <c:pt idx="658">
                  <c:v>0.2867060469182785</c:v>
                </c:pt>
                <c:pt idx="659">
                  <c:v>0.29158463535746065</c:v>
                </c:pt>
                <c:pt idx="660">
                  <c:v>0.29335012833048141</c:v>
                </c:pt>
                <c:pt idx="661">
                  <c:v>0.29531461598427888</c:v>
                </c:pt>
                <c:pt idx="662">
                  <c:v>0.3222641297108127</c:v>
                </c:pt>
                <c:pt idx="663">
                  <c:v>0.32218045058740702</c:v>
                </c:pt>
                <c:pt idx="664">
                  <c:v>0.33175019443708159</c:v>
                </c:pt>
                <c:pt idx="665">
                  <c:v>0.33040403311067296</c:v>
                </c:pt>
                <c:pt idx="666">
                  <c:v>0.33684858876674389</c:v>
                </c:pt>
                <c:pt idx="667">
                  <c:v>0.33750775814455364</c:v>
                </c:pt>
                <c:pt idx="668">
                  <c:v>0.33599058017473721</c:v>
                </c:pt>
                <c:pt idx="669">
                  <c:v>0.33196576888913232</c:v>
                </c:pt>
                <c:pt idx="670">
                  <c:v>0.33260534351940185</c:v>
                </c:pt>
                <c:pt idx="671">
                  <c:v>0.33192399683182916</c:v>
                </c:pt>
                <c:pt idx="672">
                  <c:v>0.33073588307026752</c:v>
                </c:pt>
                <c:pt idx="673">
                  <c:v>0.330253131418691</c:v>
                </c:pt>
                <c:pt idx="674">
                  <c:v>0.33058325753976803</c:v>
                </c:pt>
                <c:pt idx="675">
                  <c:v>0.32925069181961075</c:v>
                </c:pt>
                <c:pt idx="676">
                  <c:v>0.32760114323383599</c:v>
                </c:pt>
                <c:pt idx="677">
                  <c:v>0.32900871788165159</c:v>
                </c:pt>
                <c:pt idx="678">
                  <c:v>0.33231094727567662</c:v>
                </c:pt>
                <c:pt idx="679">
                  <c:v>0.33046574624654723</c:v>
                </c:pt>
                <c:pt idx="680">
                  <c:v>0.32799394722553193</c:v>
                </c:pt>
                <c:pt idx="681">
                  <c:v>0.32940792933640756</c:v>
                </c:pt>
                <c:pt idx="682">
                  <c:v>0.33106410698512845</c:v>
                </c:pt>
                <c:pt idx="683">
                  <c:v>0.33016181612466372</c:v>
                </c:pt>
                <c:pt idx="684">
                  <c:v>0.33007066584500133</c:v>
                </c:pt>
                <c:pt idx="685">
                  <c:v>0.32951438983534981</c:v>
                </c:pt>
                <c:pt idx="686">
                  <c:v>0.33013944384486771</c:v>
                </c:pt>
                <c:pt idx="687">
                  <c:v>0.33066796444585428</c:v>
                </c:pt>
                <c:pt idx="688">
                  <c:v>0.33180146062680499</c:v>
                </c:pt>
                <c:pt idx="689">
                  <c:v>0.33051292273484179</c:v>
                </c:pt>
                <c:pt idx="690">
                  <c:v>0.33166244601579303</c:v>
                </c:pt>
                <c:pt idx="691">
                  <c:v>0.32992525218432717</c:v>
                </c:pt>
                <c:pt idx="692">
                  <c:v>0.33316198107874151</c:v>
                </c:pt>
                <c:pt idx="693">
                  <c:v>0.3266608400184921</c:v>
                </c:pt>
                <c:pt idx="694">
                  <c:v>0.32738302969113131</c:v>
                </c:pt>
                <c:pt idx="695">
                  <c:v>0.32687763803947412</c:v>
                </c:pt>
                <c:pt idx="696">
                  <c:v>0.33059039490369263</c:v>
                </c:pt>
                <c:pt idx="697">
                  <c:v>0.32967331868617428</c:v>
                </c:pt>
                <c:pt idx="698">
                  <c:v>0.32684080733357279</c:v>
                </c:pt>
                <c:pt idx="699">
                  <c:v>0.32744921919166331</c:v>
                </c:pt>
                <c:pt idx="700">
                  <c:v>0.33466300004657606</c:v>
                </c:pt>
                <c:pt idx="701">
                  <c:v>0.33130212911881579</c:v>
                </c:pt>
                <c:pt idx="702">
                  <c:v>0.33285174455432004</c:v>
                </c:pt>
                <c:pt idx="703">
                  <c:v>0.33529603048116896</c:v>
                </c:pt>
                <c:pt idx="704">
                  <c:v>0.3345326512374277</c:v>
                </c:pt>
                <c:pt idx="705">
                  <c:v>0.33433978541210846</c:v>
                </c:pt>
                <c:pt idx="706">
                  <c:v>0.33561953437937281</c:v>
                </c:pt>
                <c:pt idx="707">
                  <c:v>0.33541342349945369</c:v>
                </c:pt>
                <c:pt idx="708">
                  <c:v>0.33454442079057484</c:v>
                </c:pt>
                <c:pt idx="709">
                  <c:v>0.33224952085638032</c:v>
                </c:pt>
                <c:pt idx="710">
                  <c:v>0.33182444403570444</c:v>
                </c:pt>
                <c:pt idx="711">
                  <c:v>0.33552545244735915</c:v>
                </c:pt>
                <c:pt idx="712">
                  <c:v>0.33732915767353955</c:v>
                </c:pt>
                <c:pt idx="713">
                  <c:v>0.33388207792434288</c:v>
                </c:pt>
                <c:pt idx="714">
                  <c:v>0.3317267582829343</c:v>
                </c:pt>
                <c:pt idx="715">
                  <c:v>0.33201109223232322</c:v>
                </c:pt>
                <c:pt idx="716">
                  <c:v>0.33253474027471369</c:v>
                </c:pt>
                <c:pt idx="717">
                  <c:v>0.3344239593568436</c:v>
                </c:pt>
                <c:pt idx="718">
                  <c:v>0.33255761638060755</c:v>
                </c:pt>
                <c:pt idx="719">
                  <c:v>0.33170159720615705</c:v>
                </c:pt>
                <c:pt idx="720">
                  <c:v>0.33151372485076291</c:v>
                </c:pt>
                <c:pt idx="721">
                  <c:v>0.33404213585583342</c:v>
                </c:pt>
                <c:pt idx="722">
                  <c:v>0.33489933496831503</c:v>
                </c:pt>
                <c:pt idx="723">
                  <c:v>0.33283658875272892</c:v>
                </c:pt>
                <c:pt idx="724">
                  <c:v>0.33293642364291715</c:v>
                </c:pt>
                <c:pt idx="725">
                  <c:v>0.33521418447277729</c:v>
                </c:pt>
                <c:pt idx="726">
                  <c:v>0.33380829959835684</c:v>
                </c:pt>
                <c:pt idx="727">
                  <c:v>0.33426022699645119</c:v>
                </c:pt>
                <c:pt idx="728">
                  <c:v>0.33631755699497301</c:v>
                </c:pt>
                <c:pt idx="729">
                  <c:v>0.33633329204571089</c:v>
                </c:pt>
                <c:pt idx="730">
                  <c:v>0.33697083689283952</c:v>
                </c:pt>
                <c:pt idx="731">
                  <c:v>0.3385139812755632</c:v>
                </c:pt>
                <c:pt idx="732">
                  <c:v>0.34029045195156249</c:v>
                </c:pt>
                <c:pt idx="733">
                  <c:v>0.34420255377066528</c:v>
                </c:pt>
                <c:pt idx="734">
                  <c:v>0.34438983031119175</c:v>
                </c:pt>
                <c:pt idx="735">
                  <c:v>0.34285263182404591</c:v>
                </c:pt>
                <c:pt idx="736">
                  <c:v>0.34458165354272913</c:v>
                </c:pt>
                <c:pt idx="737">
                  <c:v>0.34519375135418406</c:v>
                </c:pt>
                <c:pt idx="738">
                  <c:v>0.34441611442415654</c:v>
                </c:pt>
                <c:pt idx="739">
                  <c:v>0.34635350104507484</c:v>
                </c:pt>
                <c:pt idx="740">
                  <c:v>0.35950215378217398</c:v>
                </c:pt>
                <c:pt idx="741">
                  <c:v>0.34602975526883223</c:v>
                </c:pt>
                <c:pt idx="742">
                  <c:v>0.34646136061197824</c:v>
                </c:pt>
                <c:pt idx="743">
                  <c:v>0.34451383795692359</c:v>
                </c:pt>
                <c:pt idx="744">
                  <c:v>0.3447329979885001</c:v>
                </c:pt>
                <c:pt idx="745">
                  <c:v>0.3449156385685358</c:v>
                </c:pt>
                <c:pt idx="746">
                  <c:v>0.34433797406027766</c:v>
                </c:pt>
                <c:pt idx="747">
                  <c:v>0.34465409323151752</c:v>
                </c:pt>
                <c:pt idx="748">
                  <c:v>0.34509211666656364</c:v>
                </c:pt>
                <c:pt idx="749">
                  <c:v>0.34481602993125621</c:v>
                </c:pt>
                <c:pt idx="750">
                  <c:v>0.34536639221241716</c:v>
                </c:pt>
                <c:pt idx="751">
                  <c:v>0.34526587926206942</c:v>
                </c:pt>
                <c:pt idx="752">
                  <c:v>0.3464788235496199</c:v>
                </c:pt>
                <c:pt idx="753">
                  <c:v>0.34056940892967358</c:v>
                </c:pt>
                <c:pt idx="754">
                  <c:v>0.34260241768007454</c:v>
                </c:pt>
                <c:pt idx="755">
                  <c:v>0.34167372977395755</c:v>
                </c:pt>
                <c:pt idx="756">
                  <c:v>0.33913295150821243</c:v>
                </c:pt>
                <c:pt idx="757">
                  <c:v>0.33724416636681998</c:v>
                </c:pt>
                <c:pt idx="758">
                  <c:v>0.33890593050930556</c:v>
                </c:pt>
                <c:pt idx="759">
                  <c:v>0.33920830548653058</c:v>
                </c:pt>
                <c:pt idx="760">
                  <c:v>0.33887591217496299</c:v>
                </c:pt>
                <c:pt idx="761">
                  <c:v>0.34209471944899911</c:v>
                </c:pt>
                <c:pt idx="762">
                  <c:v>0.34159970125751482</c:v>
                </c:pt>
                <c:pt idx="763">
                  <c:v>0.34246474987955755</c:v>
                </c:pt>
                <c:pt idx="764">
                  <c:v>0.34310779043157486</c:v>
                </c:pt>
                <c:pt idx="765">
                  <c:v>0.34202781648082564</c:v>
                </c:pt>
                <c:pt idx="766">
                  <c:v>0.33968096192949854</c:v>
                </c:pt>
                <c:pt idx="767">
                  <c:v>0.34166050676526244</c:v>
                </c:pt>
                <c:pt idx="768">
                  <c:v>0.34430180087120021</c:v>
                </c:pt>
                <c:pt idx="769">
                  <c:v>0.33962074444215595</c:v>
                </c:pt>
                <c:pt idx="770">
                  <c:v>0.33910802279802893</c:v>
                </c:pt>
                <c:pt idx="771">
                  <c:v>0.34042530361335677</c:v>
                </c:pt>
                <c:pt idx="772">
                  <c:v>0.31005328951725142</c:v>
                </c:pt>
                <c:pt idx="773">
                  <c:v>0.30550013974965173</c:v>
                </c:pt>
                <c:pt idx="774">
                  <c:v>0.29714619064619791</c:v>
                </c:pt>
                <c:pt idx="775">
                  <c:v>0.29505526879337762</c:v>
                </c:pt>
                <c:pt idx="776">
                  <c:v>0.29085323157826248</c:v>
                </c:pt>
                <c:pt idx="777">
                  <c:v>0.28898996443282193</c:v>
                </c:pt>
                <c:pt idx="778">
                  <c:v>0.28840759004660516</c:v>
                </c:pt>
                <c:pt idx="779">
                  <c:v>0.2899456895366529</c:v>
                </c:pt>
                <c:pt idx="780">
                  <c:v>0.28960572072561058</c:v>
                </c:pt>
                <c:pt idx="781">
                  <c:v>0.28976631219140042</c:v>
                </c:pt>
                <c:pt idx="782">
                  <c:v>0.29185062992477606</c:v>
                </c:pt>
                <c:pt idx="783">
                  <c:v>0.29116361757461479</c:v>
                </c:pt>
                <c:pt idx="784">
                  <c:v>0.29137248467840926</c:v>
                </c:pt>
                <c:pt idx="785">
                  <c:v>0.29168788948790719</c:v>
                </c:pt>
                <c:pt idx="786">
                  <c:v>0.29344684190004378</c:v>
                </c:pt>
                <c:pt idx="787">
                  <c:v>0.29018098695039923</c:v>
                </c:pt>
                <c:pt idx="788">
                  <c:v>0.28614537022034298</c:v>
                </c:pt>
                <c:pt idx="789">
                  <c:v>0.29253396074678123</c:v>
                </c:pt>
                <c:pt idx="790">
                  <c:v>0.2892163731977056</c:v>
                </c:pt>
                <c:pt idx="791">
                  <c:v>0.28455909453581579</c:v>
                </c:pt>
                <c:pt idx="792">
                  <c:v>0.28473454925773445</c:v>
                </c:pt>
                <c:pt idx="793">
                  <c:v>0.28395064618413629</c:v>
                </c:pt>
                <c:pt idx="794">
                  <c:v>0.28450331351465569</c:v>
                </c:pt>
                <c:pt idx="795">
                  <c:v>0.28593317399334461</c:v>
                </c:pt>
                <c:pt idx="796">
                  <c:v>0.28846453361734797</c:v>
                </c:pt>
                <c:pt idx="797">
                  <c:v>0.28751461141788709</c:v>
                </c:pt>
                <c:pt idx="798">
                  <c:v>0.28759074585079564</c:v>
                </c:pt>
                <c:pt idx="799">
                  <c:v>0.28646209231756697</c:v>
                </c:pt>
                <c:pt idx="800">
                  <c:v>0.28997639011027665</c:v>
                </c:pt>
                <c:pt idx="801">
                  <c:v>0.28982468355142332</c:v>
                </c:pt>
                <c:pt idx="802">
                  <c:v>0.28880097468032861</c:v>
                </c:pt>
                <c:pt idx="803">
                  <c:v>0.28976620457287205</c:v>
                </c:pt>
                <c:pt idx="804">
                  <c:v>0.2893242020930118</c:v>
                </c:pt>
                <c:pt idx="805">
                  <c:v>0.29180903906836297</c:v>
                </c:pt>
                <c:pt idx="806">
                  <c:v>0.28962290400461077</c:v>
                </c:pt>
                <c:pt idx="807">
                  <c:v>0.28953183591024556</c:v>
                </c:pt>
                <c:pt idx="808">
                  <c:v>0.29136043212331736</c:v>
                </c:pt>
                <c:pt idx="809">
                  <c:v>0.29141572170519886</c:v>
                </c:pt>
                <c:pt idx="810">
                  <c:v>0.28728598757118046</c:v>
                </c:pt>
                <c:pt idx="811">
                  <c:v>0.29047724167948458</c:v>
                </c:pt>
                <c:pt idx="812">
                  <c:v>0.28880912976118417</c:v>
                </c:pt>
                <c:pt idx="813">
                  <c:v>0.29100504043782677</c:v>
                </c:pt>
                <c:pt idx="814">
                  <c:v>0.2960278741817795</c:v>
                </c:pt>
                <c:pt idx="815">
                  <c:v>0.30241585500246199</c:v>
                </c:pt>
                <c:pt idx="816">
                  <c:v>0.30362969497546932</c:v>
                </c:pt>
                <c:pt idx="817">
                  <c:v>0.30483414180157825</c:v>
                </c:pt>
                <c:pt idx="818">
                  <c:v>0.30463954219159162</c:v>
                </c:pt>
                <c:pt idx="819">
                  <c:v>0.30345400093534247</c:v>
                </c:pt>
                <c:pt idx="820">
                  <c:v>0.30515943643384391</c:v>
                </c:pt>
                <c:pt idx="821">
                  <c:v>0.30396232815062446</c:v>
                </c:pt>
                <c:pt idx="822">
                  <c:v>0.30158930119998523</c:v>
                </c:pt>
                <c:pt idx="823">
                  <c:v>0.30074697837144981</c:v>
                </c:pt>
                <c:pt idx="824">
                  <c:v>0.30003955656519438</c:v>
                </c:pt>
                <c:pt idx="825">
                  <c:v>0.30063123695413535</c:v>
                </c:pt>
                <c:pt idx="826">
                  <c:v>0.3008755360929482</c:v>
                </c:pt>
                <c:pt idx="827">
                  <c:v>0.30331654189469964</c:v>
                </c:pt>
                <c:pt idx="828">
                  <c:v>0.30374746488614146</c:v>
                </c:pt>
                <c:pt idx="829">
                  <c:v>0.30483577343399149</c:v>
                </c:pt>
                <c:pt idx="830">
                  <c:v>0.30087879722172028</c:v>
                </c:pt>
                <c:pt idx="831">
                  <c:v>0.29980581134082268</c:v>
                </c:pt>
                <c:pt idx="832">
                  <c:v>0.29741729604152267</c:v>
                </c:pt>
                <c:pt idx="833">
                  <c:v>0.29801115458774674</c:v>
                </c:pt>
                <c:pt idx="834">
                  <c:v>0.29581056819971541</c:v>
                </c:pt>
                <c:pt idx="835">
                  <c:v>0.29691469094235906</c:v>
                </c:pt>
                <c:pt idx="836">
                  <c:v>0.29707253107134879</c:v>
                </c:pt>
                <c:pt idx="837">
                  <c:v>0.29786478485829532</c:v>
                </c:pt>
                <c:pt idx="838">
                  <c:v>0.295172126636293</c:v>
                </c:pt>
                <c:pt idx="839">
                  <c:v>0.2944867855465535</c:v>
                </c:pt>
                <c:pt idx="840">
                  <c:v>0.2932977057040746</c:v>
                </c:pt>
                <c:pt idx="841">
                  <c:v>0.2961205034488445</c:v>
                </c:pt>
                <c:pt idx="842">
                  <c:v>0.29647010138661073</c:v>
                </c:pt>
                <c:pt idx="843">
                  <c:v>0.28992161509571729</c:v>
                </c:pt>
                <c:pt idx="844">
                  <c:v>0.29104784713134862</c:v>
                </c:pt>
                <c:pt idx="845">
                  <c:v>0.29197133490698607</c:v>
                </c:pt>
                <c:pt idx="846">
                  <c:v>0.29246574182541996</c:v>
                </c:pt>
                <c:pt idx="847">
                  <c:v>0.29168974263676933</c:v>
                </c:pt>
                <c:pt idx="848">
                  <c:v>0.28813847959981398</c:v>
                </c:pt>
                <c:pt idx="849">
                  <c:v>0.28353067802818055</c:v>
                </c:pt>
                <c:pt idx="850">
                  <c:v>0.27325300923192675</c:v>
                </c:pt>
                <c:pt idx="851">
                  <c:v>0.27097331617961462</c:v>
                </c:pt>
                <c:pt idx="852">
                  <c:v>0.2703795830365312</c:v>
                </c:pt>
                <c:pt idx="853">
                  <c:v>0.27104451632908716</c:v>
                </c:pt>
                <c:pt idx="854">
                  <c:v>0.26884626024229635</c:v>
                </c:pt>
                <c:pt idx="855">
                  <c:v>0.27089107114867833</c:v>
                </c:pt>
                <c:pt idx="856">
                  <c:v>0.2712042678334749</c:v>
                </c:pt>
                <c:pt idx="857">
                  <c:v>0.27001600927226738</c:v>
                </c:pt>
                <c:pt idx="858">
                  <c:v>0.26782821698399073</c:v>
                </c:pt>
                <c:pt idx="859">
                  <c:v>0.26638736354169373</c:v>
                </c:pt>
                <c:pt idx="860">
                  <c:v>0.26656446905375913</c:v>
                </c:pt>
                <c:pt idx="861">
                  <c:v>0.26676702811599889</c:v>
                </c:pt>
                <c:pt idx="862">
                  <c:v>0.2671503815064577</c:v>
                </c:pt>
                <c:pt idx="863">
                  <c:v>0.26927889579066133</c:v>
                </c:pt>
                <c:pt idx="864">
                  <c:v>0.26553747793417465</c:v>
                </c:pt>
                <c:pt idx="865">
                  <c:v>0.26569831207834799</c:v>
                </c:pt>
                <c:pt idx="866">
                  <c:v>0.26539094260483642</c:v>
                </c:pt>
                <c:pt idx="867">
                  <c:v>0.26618103931408299</c:v>
                </c:pt>
                <c:pt idx="868">
                  <c:v>0.26231959039584879</c:v>
                </c:pt>
                <c:pt idx="869">
                  <c:v>0.26310549555106749</c:v>
                </c:pt>
                <c:pt idx="870">
                  <c:v>0.26015218129393092</c:v>
                </c:pt>
                <c:pt idx="871">
                  <c:v>0.2589904459305083</c:v>
                </c:pt>
                <c:pt idx="872">
                  <c:v>0.25782209197802991</c:v>
                </c:pt>
                <c:pt idx="873">
                  <c:v>0.25685160155969516</c:v>
                </c:pt>
                <c:pt idx="874">
                  <c:v>0.25662397685785293</c:v>
                </c:pt>
                <c:pt idx="875">
                  <c:v>0.25889693933888119</c:v>
                </c:pt>
                <c:pt idx="876">
                  <c:v>0.25661283220198056</c:v>
                </c:pt>
                <c:pt idx="877">
                  <c:v>0.25249593002368853</c:v>
                </c:pt>
                <c:pt idx="878">
                  <c:v>0.25552861893760259</c:v>
                </c:pt>
                <c:pt idx="879">
                  <c:v>0.25338333300733479</c:v>
                </c:pt>
                <c:pt idx="880">
                  <c:v>0.25912887542001728</c:v>
                </c:pt>
                <c:pt idx="881">
                  <c:v>0.25879361567745918</c:v>
                </c:pt>
                <c:pt idx="882">
                  <c:v>0.25813892473667427</c:v>
                </c:pt>
                <c:pt idx="883">
                  <c:v>0.25735233826568216</c:v>
                </c:pt>
                <c:pt idx="884">
                  <c:v>0.25962174063989085</c:v>
                </c:pt>
                <c:pt idx="885">
                  <c:v>0.26053195516573646</c:v>
                </c:pt>
                <c:pt idx="886">
                  <c:v>0.25856500278498545</c:v>
                </c:pt>
                <c:pt idx="887">
                  <c:v>0.25776847304584444</c:v>
                </c:pt>
                <c:pt idx="888">
                  <c:v>0.25765363588665158</c:v>
                </c:pt>
                <c:pt idx="889">
                  <c:v>0.25539302215733839</c:v>
                </c:pt>
                <c:pt idx="890">
                  <c:v>0.25445191015841628</c:v>
                </c:pt>
                <c:pt idx="891">
                  <c:v>0.25253254818331122</c:v>
                </c:pt>
                <c:pt idx="892">
                  <c:v>0.25251173558157713</c:v>
                </c:pt>
                <c:pt idx="893">
                  <c:v>0.25440518634692905</c:v>
                </c:pt>
                <c:pt idx="894">
                  <c:v>0.25289898034081459</c:v>
                </c:pt>
                <c:pt idx="895">
                  <c:v>0.25363122710704727</c:v>
                </c:pt>
                <c:pt idx="896">
                  <c:v>0.25320761173111284</c:v>
                </c:pt>
                <c:pt idx="897">
                  <c:v>0.25215103207280903</c:v>
                </c:pt>
                <c:pt idx="898">
                  <c:v>0.250090457243689</c:v>
                </c:pt>
                <c:pt idx="899">
                  <c:v>0.24406369803807587</c:v>
                </c:pt>
                <c:pt idx="900">
                  <c:v>0.24329830552996287</c:v>
                </c:pt>
                <c:pt idx="901">
                  <c:v>0.24314121656195656</c:v>
                </c:pt>
                <c:pt idx="902">
                  <c:v>0.24350859372964212</c:v>
                </c:pt>
                <c:pt idx="903">
                  <c:v>0.24687134865578675</c:v>
                </c:pt>
                <c:pt idx="904">
                  <c:v>0.24531355256108506</c:v>
                </c:pt>
                <c:pt idx="905">
                  <c:v>0.2433113211460578</c:v>
                </c:pt>
                <c:pt idx="906">
                  <c:v>0.23763713803708245</c:v>
                </c:pt>
                <c:pt idx="907">
                  <c:v>0.23847811200368996</c:v>
                </c:pt>
                <c:pt idx="908">
                  <c:v>0.23670513289521378</c:v>
                </c:pt>
                <c:pt idx="909">
                  <c:v>0.23423244599871834</c:v>
                </c:pt>
                <c:pt idx="910">
                  <c:v>0.22744282274028174</c:v>
                </c:pt>
                <c:pt idx="911">
                  <c:v>0.22723846199320602</c:v>
                </c:pt>
                <c:pt idx="912">
                  <c:v>0.22723042248357975</c:v>
                </c:pt>
                <c:pt idx="913">
                  <c:v>0.22732671697913964</c:v>
                </c:pt>
                <c:pt idx="914">
                  <c:v>0.22581353088107262</c:v>
                </c:pt>
                <c:pt idx="915">
                  <c:v>0.22015164481219252</c:v>
                </c:pt>
                <c:pt idx="916">
                  <c:v>0.21978571192804705</c:v>
                </c:pt>
                <c:pt idx="917">
                  <c:v>0.21868206281279892</c:v>
                </c:pt>
                <c:pt idx="918">
                  <c:v>0.21585821779416112</c:v>
                </c:pt>
                <c:pt idx="919">
                  <c:v>0.21085528769695525</c:v>
                </c:pt>
                <c:pt idx="920">
                  <c:v>0.21232658471982749</c:v>
                </c:pt>
                <c:pt idx="921">
                  <c:v>0.20840847439358656</c:v>
                </c:pt>
                <c:pt idx="922">
                  <c:v>0.2064945975976635</c:v>
                </c:pt>
                <c:pt idx="923">
                  <c:v>0.20100066512432774</c:v>
                </c:pt>
                <c:pt idx="924">
                  <c:v>0.19569038060155605</c:v>
                </c:pt>
                <c:pt idx="925">
                  <c:v>0.18692485807119985</c:v>
                </c:pt>
                <c:pt idx="926">
                  <c:v>0.18708042869137567</c:v>
                </c:pt>
                <c:pt idx="927">
                  <c:v>0.18759528328820588</c:v>
                </c:pt>
                <c:pt idx="928">
                  <c:v>0.1874830042056761</c:v>
                </c:pt>
                <c:pt idx="929">
                  <c:v>0.18748911148727651</c:v>
                </c:pt>
                <c:pt idx="930">
                  <c:v>0.18959839580956958</c:v>
                </c:pt>
                <c:pt idx="931">
                  <c:v>0.18999237741946851</c:v>
                </c:pt>
                <c:pt idx="932">
                  <c:v>0.18793135641569519</c:v>
                </c:pt>
                <c:pt idx="933">
                  <c:v>0.18759593131943381</c:v>
                </c:pt>
                <c:pt idx="934">
                  <c:v>0.18756378762477041</c:v>
                </c:pt>
                <c:pt idx="935">
                  <c:v>0.18790380852255703</c:v>
                </c:pt>
                <c:pt idx="936">
                  <c:v>0.18553394827066733</c:v>
                </c:pt>
                <c:pt idx="937">
                  <c:v>0.18328534632229385</c:v>
                </c:pt>
                <c:pt idx="938">
                  <c:v>0.18291608120706615</c:v>
                </c:pt>
                <c:pt idx="939">
                  <c:v>0.18324861871138834</c:v>
                </c:pt>
                <c:pt idx="940">
                  <c:v>0.1821719899109259</c:v>
                </c:pt>
                <c:pt idx="941">
                  <c:v>0.17871984200956054</c:v>
                </c:pt>
                <c:pt idx="942">
                  <c:v>0.17791586410043581</c:v>
                </c:pt>
                <c:pt idx="943">
                  <c:v>0.17722385514186198</c:v>
                </c:pt>
                <c:pt idx="944">
                  <c:v>0.17722989665405403</c:v>
                </c:pt>
                <c:pt idx="945">
                  <c:v>0.17741779756333603</c:v>
                </c:pt>
                <c:pt idx="946">
                  <c:v>0.17859811165261927</c:v>
                </c:pt>
                <c:pt idx="947">
                  <c:v>0.17422580284627814</c:v>
                </c:pt>
                <c:pt idx="948">
                  <c:v>0.17350860013444624</c:v>
                </c:pt>
                <c:pt idx="949">
                  <c:v>0.17335373527026765</c:v>
                </c:pt>
                <c:pt idx="950">
                  <c:v>0.17403286069613463</c:v>
                </c:pt>
                <c:pt idx="951">
                  <c:v>0.17147301663449349</c:v>
                </c:pt>
                <c:pt idx="952">
                  <c:v>0.17242763162483046</c:v>
                </c:pt>
                <c:pt idx="953">
                  <c:v>0.17086852958303342</c:v>
                </c:pt>
                <c:pt idx="954">
                  <c:v>0.16764375517065927</c:v>
                </c:pt>
                <c:pt idx="955">
                  <c:v>0.16798580531388554</c:v>
                </c:pt>
                <c:pt idx="956">
                  <c:v>0.1688544089381204</c:v>
                </c:pt>
                <c:pt idx="957">
                  <c:v>0.16895226889009146</c:v>
                </c:pt>
                <c:pt idx="958">
                  <c:v>0.16893073201925818</c:v>
                </c:pt>
                <c:pt idx="959">
                  <c:v>0.16873976019269926</c:v>
                </c:pt>
                <c:pt idx="960">
                  <c:v>0.16856734026873549</c:v>
                </c:pt>
                <c:pt idx="961">
                  <c:v>0.16961855490680061</c:v>
                </c:pt>
                <c:pt idx="962">
                  <c:v>0.16941428498070182</c:v>
                </c:pt>
                <c:pt idx="963">
                  <c:v>0.16862373124554084</c:v>
                </c:pt>
                <c:pt idx="964">
                  <c:v>0.1669759073923785</c:v>
                </c:pt>
                <c:pt idx="965">
                  <c:v>0.16274090041968997</c:v>
                </c:pt>
                <c:pt idx="966">
                  <c:v>0.16278338593188385</c:v>
                </c:pt>
                <c:pt idx="967">
                  <c:v>0.16243947929939981</c:v>
                </c:pt>
                <c:pt idx="968">
                  <c:v>0.16092824196483319</c:v>
                </c:pt>
                <c:pt idx="969">
                  <c:v>0.16134159621266142</c:v>
                </c:pt>
                <c:pt idx="970">
                  <c:v>0.1617476467509186</c:v>
                </c:pt>
                <c:pt idx="971">
                  <c:v>0.16143953395365418</c:v>
                </c:pt>
                <c:pt idx="972">
                  <c:v>0.16074377552470218</c:v>
                </c:pt>
                <c:pt idx="973">
                  <c:v>0.15888944893168308</c:v>
                </c:pt>
                <c:pt idx="974">
                  <c:v>0.16113037254882573</c:v>
                </c:pt>
                <c:pt idx="975">
                  <c:v>0.16148403486194282</c:v>
                </c:pt>
                <c:pt idx="976">
                  <c:v>0.16591784557507991</c:v>
                </c:pt>
                <c:pt idx="977">
                  <c:v>0.16557844929185142</c:v>
                </c:pt>
                <c:pt idx="978">
                  <c:v>0.16757032206483288</c:v>
                </c:pt>
                <c:pt idx="979">
                  <c:v>0.16736209269854452</c:v>
                </c:pt>
                <c:pt idx="980">
                  <c:v>0.16846344211473541</c:v>
                </c:pt>
                <c:pt idx="981">
                  <c:v>0.16790671791176306</c:v>
                </c:pt>
                <c:pt idx="982">
                  <c:v>0.16886199767722512</c:v>
                </c:pt>
                <c:pt idx="983">
                  <c:v>0.16799712039468448</c:v>
                </c:pt>
                <c:pt idx="984">
                  <c:v>0.16698204650224624</c:v>
                </c:pt>
                <c:pt idx="985">
                  <c:v>0.1643421980503999</c:v>
                </c:pt>
                <c:pt idx="986">
                  <c:v>0.16435860587187748</c:v>
                </c:pt>
                <c:pt idx="987">
                  <c:v>0.16596603921275524</c:v>
                </c:pt>
                <c:pt idx="988">
                  <c:v>0.1629143072079699</c:v>
                </c:pt>
                <c:pt idx="989">
                  <c:v>0.16428583985354164</c:v>
                </c:pt>
                <c:pt idx="990">
                  <c:v>0.15382242174267041</c:v>
                </c:pt>
                <c:pt idx="991">
                  <c:v>0.15524773656970692</c:v>
                </c:pt>
                <c:pt idx="992">
                  <c:v>0.15606716005880542</c:v>
                </c:pt>
                <c:pt idx="993">
                  <c:v>0.1553257584844871</c:v>
                </c:pt>
                <c:pt idx="994">
                  <c:v>0.15248487250889431</c:v>
                </c:pt>
                <c:pt idx="995">
                  <c:v>0.15181240681853048</c:v>
                </c:pt>
                <c:pt idx="996">
                  <c:v>0.15221443664104936</c:v>
                </c:pt>
                <c:pt idx="997">
                  <c:v>0.15359914918013029</c:v>
                </c:pt>
                <c:pt idx="998">
                  <c:v>0.15516972572284138</c:v>
                </c:pt>
                <c:pt idx="999">
                  <c:v>0.15630586597670237</c:v>
                </c:pt>
                <c:pt idx="1000">
                  <c:v>0.15585583831157318</c:v>
                </c:pt>
                <c:pt idx="1001">
                  <c:v>0.15567087854849332</c:v>
                </c:pt>
                <c:pt idx="1002">
                  <c:v>0.15191494193465829</c:v>
                </c:pt>
                <c:pt idx="1003">
                  <c:v>0.1497489859949411</c:v>
                </c:pt>
                <c:pt idx="1004">
                  <c:v>0.15011534991870965</c:v>
                </c:pt>
                <c:pt idx="1005">
                  <c:v>0.14870008326439288</c:v>
                </c:pt>
                <c:pt idx="1006">
                  <c:v>0.14769598229405304</c:v>
                </c:pt>
                <c:pt idx="1007">
                  <c:v>0.14998622467286576</c:v>
                </c:pt>
                <c:pt idx="1008">
                  <c:v>0.1503511485360759</c:v>
                </c:pt>
                <c:pt idx="1009">
                  <c:v>0.15048468330492842</c:v>
                </c:pt>
                <c:pt idx="1010">
                  <c:v>0.15069079283633666</c:v>
                </c:pt>
                <c:pt idx="1011">
                  <c:v>0.15036904336769416</c:v>
                </c:pt>
                <c:pt idx="1012">
                  <c:v>0.15040047890351099</c:v>
                </c:pt>
                <c:pt idx="1013">
                  <c:v>0.1475486992879563</c:v>
                </c:pt>
                <c:pt idx="1014">
                  <c:v>0.14760749062474882</c:v>
                </c:pt>
                <c:pt idx="1015">
                  <c:v>0.14846747038193486</c:v>
                </c:pt>
                <c:pt idx="1016">
                  <c:v>0.1481986743803663</c:v>
                </c:pt>
                <c:pt idx="1017">
                  <c:v>0.14763612138757221</c:v>
                </c:pt>
                <c:pt idx="1018">
                  <c:v>0.14847057482476755</c:v>
                </c:pt>
                <c:pt idx="1019">
                  <c:v>0.14806116402134675</c:v>
                </c:pt>
                <c:pt idx="1020">
                  <c:v>0.14763422902390846</c:v>
                </c:pt>
                <c:pt idx="1021">
                  <c:v>0.14660620637693236</c:v>
                </c:pt>
                <c:pt idx="1022">
                  <c:v>0.14681587185310035</c:v>
                </c:pt>
                <c:pt idx="1023">
                  <c:v>0.14701645811807343</c:v>
                </c:pt>
                <c:pt idx="1024">
                  <c:v>0.14945748507750392</c:v>
                </c:pt>
                <c:pt idx="1025">
                  <c:v>0.14946408253667262</c:v>
                </c:pt>
                <c:pt idx="1026">
                  <c:v>0.14871688241801256</c:v>
                </c:pt>
                <c:pt idx="1027">
                  <c:v>0.14793587822779075</c:v>
                </c:pt>
                <c:pt idx="1028">
                  <c:v>0.14778397313469582</c:v>
                </c:pt>
                <c:pt idx="1029">
                  <c:v>0.14665619994301951</c:v>
                </c:pt>
                <c:pt idx="1030">
                  <c:v>0.14716188847961795</c:v>
                </c:pt>
                <c:pt idx="1031">
                  <c:v>0.14567827983414955</c:v>
                </c:pt>
                <c:pt idx="1032">
                  <c:v>0.14536376687601044</c:v>
                </c:pt>
                <c:pt idx="1033">
                  <c:v>0.14455801222057257</c:v>
                </c:pt>
                <c:pt idx="1034">
                  <c:v>0.14400503549962226</c:v>
                </c:pt>
                <c:pt idx="1035">
                  <c:v>0.14447189419796722</c:v>
                </c:pt>
                <c:pt idx="1036">
                  <c:v>0.14239626643782802</c:v>
                </c:pt>
                <c:pt idx="1037">
                  <c:v>0.13920600231910746</c:v>
                </c:pt>
                <c:pt idx="1038">
                  <c:v>0.13909277133626302</c:v>
                </c:pt>
                <c:pt idx="1039">
                  <c:v>0.13947484380012259</c:v>
                </c:pt>
                <c:pt idx="1040">
                  <c:v>0.13798852129100628</c:v>
                </c:pt>
                <c:pt idx="1041">
                  <c:v>0.13716450476343248</c:v>
                </c:pt>
                <c:pt idx="1042">
                  <c:v>0.13743216101378994</c:v>
                </c:pt>
                <c:pt idx="1043">
                  <c:v>0.14179333340444691</c:v>
                </c:pt>
                <c:pt idx="1044">
                  <c:v>0.14133768261118065</c:v>
                </c:pt>
                <c:pt idx="1045">
                  <c:v>0.14219771477409665</c:v>
                </c:pt>
                <c:pt idx="1046">
                  <c:v>0.14154688632323664</c:v>
                </c:pt>
                <c:pt idx="1047">
                  <c:v>0.14169515199584234</c:v>
                </c:pt>
                <c:pt idx="1048">
                  <c:v>0.14108312087363353</c:v>
                </c:pt>
                <c:pt idx="1049">
                  <c:v>0.13988485980538889</c:v>
                </c:pt>
                <c:pt idx="1050">
                  <c:v>0.14110254036054315</c:v>
                </c:pt>
                <c:pt idx="1051">
                  <c:v>0.14147304643181505</c:v>
                </c:pt>
                <c:pt idx="1052">
                  <c:v>0.14334804461567741</c:v>
                </c:pt>
                <c:pt idx="1053">
                  <c:v>0.14346490831763378</c:v>
                </c:pt>
                <c:pt idx="1054">
                  <c:v>0.14342155359991568</c:v>
                </c:pt>
                <c:pt idx="1055">
                  <c:v>0.14508521816473705</c:v>
                </c:pt>
                <c:pt idx="1056">
                  <c:v>0.145935962167101</c:v>
                </c:pt>
                <c:pt idx="1057">
                  <c:v>0.1455234228137183</c:v>
                </c:pt>
                <c:pt idx="1058">
                  <c:v>0.1439405938618874</c:v>
                </c:pt>
                <c:pt idx="1059">
                  <c:v>0.14416565929312025</c:v>
                </c:pt>
                <c:pt idx="1060">
                  <c:v>0.14491032709028306</c:v>
                </c:pt>
                <c:pt idx="1061">
                  <c:v>0.14503383196581418</c:v>
                </c:pt>
                <c:pt idx="1062">
                  <c:v>0.14838509297179445</c:v>
                </c:pt>
                <c:pt idx="1063">
                  <c:v>0.14840646091543108</c:v>
                </c:pt>
                <c:pt idx="1064">
                  <c:v>0.14878928999499921</c:v>
                </c:pt>
                <c:pt idx="1065">
                  <c:v>0.14885795604287186</c:v>
                </c:pt>
                <c:pt idx="1066">
                  <c:v>0.15283316820242071</c:v>
                </c:pt>
                <c:pt idx="1067">
                  <c:v>0.15273651771275681</c:v>
                </c:pt>
                <c:pt idx="1068">
                  <c:v>0.15283719629744885</c:v>
                </c:pt>
                <c:pt idx="1069">
                  <c:v>0.15323567117855269</c:v>
                </c:pt>
                <c:pt idx="1070">
                  <c:v>0.15298362757482709</c:v>
                </c:pt>
                <c:pt idx="1071">
                  <c:v>0.15024817526182196</c:v>
                </c:pt>
                <c:pt idx="1072">
                  <c:v>0.1527368331256399</c:v>
                </c:pt>
                <c:pt idx="1073">
                  <c:v>0.15426401132018006</c:v>
                </c:pt>
                <c:pt idx="1074">
                  <c:v>0.15506641530395227</c:v>
                </c:pt>
                <c:pt idx="1075">
                  <c:v>0.15348113344367101</c:v>
                </c:pt>
                <c:pt idx="1076">
                  <c:v>0.15371586993256503</c:v>
                </c:pt>
                <c:pt idx="1077">
                  <c:v>0.15363830478980181</c:v>
                </c:pt>
                <c:pt idx="1078">
                  <c:v>0.16083050044523306</c:v>
                </c:pt>
                <c:pt idx="1079">
                  <c:v>0.16110676667776858</c:v>
                </c:pt>
                <c:pt idx="1080">
                  <c:v>0.16048595496659016</c:v>
                </c:pt>
                <c:pt idx="1081">
                  <c:v>0.16059261264228977</c:v>
                </c:pt>
                <c:pt idx="1082">
                  <c:v>0.16204583624602523</c:v>
                </c:pt>
                <c:pt idx="1083">
                  <c:v>0.16129734752127264</c:v>
                </c:pt>
                <c:pt idx="1084">
                  <c:v>0.1588695111380603</c:v>
                </c:pt>
                <c:pt idx="1085">
                  <c:v>0.16395191011845525</c:v>
                </c:pt>
                <c:pt idx="1086">
                  <c:v>0.15863258433487307</c:v>
                </c:pt>
                <c:pt idx="1087">
                  <c:v>0.15997496795858224</c:v>
                </c:pt>
                <c:pt idx="1088">
                  <c:v>0.15875023454625695</c:v>
                </c:pt>
                <c:pt idx="1089">
                  <c:v>0.15737265548007884</c:v>
                </c:pt>
                <c:pt idx="1090">
                  <c:v>0.15647378490972638</c:v>
                </c:pt>
                <c:pt idx="1091">
                  <c:v>0.15604643256509859</c:v>
                </c:pt>
                <c:pt idx="1092">
                  <c:v>0.15490602413588764</c:v>
                </c:pt>
                <c:pt idx="1093">
                  <c:v>0.15481511133462911</c:v>
                </c:pt>
                <c:pt idx="1094">
                  <c:v>0.15429388931363153</c:v>
                </c:pt>
                <c:pt idx="1095">
                  <c:v>0.15287905440227278</c:v>
                </c:pt>
                <c:pt idx="1096">
                  <c:v>0.15334483504236904</c:v>
                </c:pt>
                <c:pt idx="1097">
                  <c:v>0.15199147589974496</c:v>
                </c:pt>
                <c:pt idx="1098">
                  <c:v>0.152423035444682</c:v>
                </c:pt>
                <c:pt idx="1099">
                  <c:v>0.15248717677325888</c:v>
                </c:pt>
                <c:pt idx="1100">
                  <c:v>0.15339299896010372</c:v>
                </c:pt>
                <c:pt idx="1101">
                  <c:v>0.1512947995102715</c:v>
                </c:pt>
                <c:pt idx="1102">
                  <c:v>0.15180894465540909</c:v>
                </c:pt>
                <c:pt idx="1103">
                  <c:v>0.15186278675986084</c:v>
                </c:pt>
                <c:pt idx="1104">
                  <c:v>0.15196806239091809</c:v>
                </c:pt>
                <c:pt idx="1105">
                  <c:v>0.15167849277773116</c:v>
                </c:pt>
                <c:pt idx="1106">
                  <c:v>0.15188961111796673</c:v>
                </c:pt>
                <c:pt idx="1107">
                  <c:v>0.15047963496933112</c:v>
                </c:pt>
                <c:pt idx="1108">
                  <c:v>0.14817371152877645</c:v>
                </c:pt>
                <c:pt idx="1109">
                  <c:v>0.14667983988823971</c:v>
                </c:pt>
                <c:pt idx="1110">
                  <c:v>0.14771420013199413</c:v>
                </c:pt>
                <c:pt idx="1111">
                  <c:v>0.14713297822343335</c:v>
                </c:pt>
                <c:pt idx="1112">
                  <c:v>0.14759396735660962</c:v>
                </c:pt>
                <c:pt idx="1113">
                  <c:v>0.1479203673401541</c:v>
                </c:pt>
                <c:pt idx="1114">
                  <c:v>0.14756197030219909</c:v>
                </c:pt>
                <c:pt idx="1115">
                  <c:v>0.15004290675534435</c:v>
                </c:pt>
                <c:pt idx="1116">
                  <c:v>0.15111070605952878</c:v>
                </c:pt>
                <c:pt idx="1117">
                  <c:v>0.1480335026445885</c:v>
                </c:pt>
                <c:pt idx="1118">
                  <c:v>0.14797000806165919</c:v>
                </c:pt>
                <c:pt idx="1119">
                  <c:v>0.14748831931419018</c:v>
                </c:pt>
                <c:pt idx="1120">
                  <c:v>0.14755458234102048</c:v>
                </c:pt>
                <c:pt idx="1121">
                  <c:v>0.14769386311711441</c:v>
                </c:pt>
                <c:pt idx="1122">
                  <c:v>0.14751989031534607</c:v>
                </c:pt>
                <c:pt idx="1123">
                  <c:v>0.14747299818706433</c:v>
                </c:pt>
                <c:pt idx="1124">
                  <c:v>0.14824741804039751</c:v>
                </c:pt>
                <c:pt idx="1125">
                  <c:v>0.14740410475423751</c:v>
                </c:pt>
                <c:pt idx="1126">
                  <c:v>0.14723745301845559</c:v>
                </c:pt>
                <c:pt idx="1127">
                  <c:v>0.14759980526060373</c:v>
                </c:pt>
                <c:pt idx="1128">
                  <c:v>0.14565588242909314</c:v>
                </c:pt>
                <c:pt idx="1129">
                  <c:v>0.14537298635511989</c:v>
                </c:pt>
                <c:pt idx="1130">
                  <c:v>0.14533000515185898</c:v>
                </c:pt>
                <c:pt idx="1131">
                  <c:v>0.14571937628019677</c:v>
                </c:pt>
                <c:pt idx="1132">
                  <c:v>0.1463276432801095</c:v>
                </c:pt>
                <c:pt idx="1133">
                  <c:v>0.14501812099205741</c:v>
                </c:pt>
                <c:pt idx="1134">
                  <c:v>0.14298256260684644</c:v>
                </c:pt>
                <c:pt idx="1135">
                  <c:v>0.14382005977383613</c:v>
                </c:pt>
                <c:pt idx="1136">
                  <c:v>0.14459914189520098</c:v>
                </c:pt>
                <c:pt idx="1137">
                  <c:v>0.14533145582568485</c:v>
                </c:pt>
                <c:pt idx="1138">
                  <c:v>0.14503710096741201</c:v>
                </c:pt>
                <c:pt idx="1139">
                  <c:v>0.14898973025749401</c:v>
                </c:pt>
                <c:pt idx="1140">
                  <c:v>0.14895616728634622</c:v>
                </c:pt>
                <c:pt idx="1141">
                  <c:v>0.14953977167983601</c:v>
                </c:pt>
                <c:pt idx="1142">
                  <c:v>0.14938585325762177</c:v>
                </c:pt>
                <c:pt idx="1143">
                  <c:v>0.1493783201642388</c:v>
                </c:pt>
                <c:pt idx="1144">
                  <c:v>0.14896866408738149</c:v>
                </c:pt>
                <c:pt idx="1145">
                  <c:v>0.14838489829279819</c:v>
                </c:pt>
                <c:pt idx="1146">
                  <c:v>0.14883278904490285</c:v>
                </c:pt>
                <c:pt idx="1147">
                  <c:v>0.14938274451295133</c:v>
                </c:pt>
                <c:pt idx="1148">
                  <c:v>0.14931393705979656</c:v>
                </c:pt>
                <c:pt idx="1149">
                  <c:v>0.15044615314653353</c:v>
                </c:pt>
                <c:pt idx="1150">
                  <c:v>0.14949451377349174</c:v>
                </c:pt>
                <c:pt idx="1151">
                  <c:v>0.14903718170602051</c:v>
                </c:pt>
                <c:pt idx="1152">
                  <c:v>0.15450818652544965</c:v>
                </c:pt>
                <c:pt idx="1153">
                  <c:v>0.14933428824223532</c:v>
                </c:pt>
                <c:pt idx="1154">
                  <c:v>0.14974463069356186</c:v>
                </c:pt>
                <c:pt idx="1155">
                  <c:v>0.15567540148921286</c:v>
                </c:pt>
                <c:pt idx="1156">
                  <c:v>0.15613077257563157</c:v>
                </c:pt>
                <c:pt idx="1157">
                  <c:v>0.15615468022406645</c:v>
                </c:pt>
                <c:pt idx="1158">
                  <c:v>0.16238925303977625</c:v>
                </c:pt>
                <c:pt idx="1159">
                  <c:v>0.16315923978217134</c:v>
                </c:pt>
                <c:pt idx="1160">
                  <c:v>0.16110416235060288</c:v>
                </c:pt>
                <c:pt idx="1161">
                  <c:v>0.16135819273660831</c:v>
                </c:pt>
                <c:pt idx="1162">
                  <c:v>0.1589236914647596</c:v>
                </c:pt>
                <c:pt idx="1163">
                  <c:v>0.15999595925228152</c:v>
                </c:pt>
                <c:pt idx="1164">
                  <c:v>0.15951909646320322</c:v>
                </c:pt>
                <c:pt idx="1165">
                  <c:v>0.15864964983952409</c:v>
                </c:pt>
                <c:pt idx="1166">
                  <c:v>0.15901740264244377</c:v>
                </c:pt>
                <c:pt idx="1167">
                  <c:v>0.15921295752190276</c:v>
                </c:pt>
                <c:pt idx="1168">
                  <c:v>0.15946205821350412</c:v>
                </c:pt>
                <c:pt idx="1169">
                  <c:v>0.15866651497354373</c:v>
                </c:pt>
                <c:pt idx="1170">
                  <c:v>0.15757112175380622</c:v>
                </c:pt>
                <c:pt idx="1171">
                  <c:v>0.15690664859697556</c:v>
                </c:pt>
                <c:pt idx="1172">
                  <c:v>0.15402230912398715</c:v>
                </c:pt>
                <c:pt idx="1173">
                  <c:v>0.15393609339649825</c:v>
                </c:pt>
                <c:pt idx="1174">
                  <c:v>0.15422306596321311</c:v>
                </c:pt>
                <c:pt idx="1175">
                  <c:v>0.15413470817264766</c:v>
                </c:pt>
                <c:pt idx="1176">
                  <c:v>0.14922206426828033</c:v>
                </c:pt>
                <c:pt idx="1177">
                  <c:v>0.14944063082714409</c:v>
                </c:pt>
                <c:pt idx="1178">
                  <c:v>0.14970564193281771</c:v>
                </c:pt>
                <c:pt idx="1179">
                  <c:v>0.14865162881678073</c:v>
                </c:pt>
                <c:pt idx="1180">
                  <c:v>0.14854709692765022</c:v>
                </c:pt>
                <c:pt idx="1181">
                  <c:v>0.14963093510867259</c:v>
                </c:pt>
                <c:pt idx="1182">
                  <c:v>0.14681378594526479</c:v>
                </c:pt>
                <c:pt idx="1183">
                  <c:v>0.14591688876185469</c:v>
                </c:pt>
                <c:pt idx="1184">
                  <c:v>0.1459742708245404</c:v>
                </c:pt>
                <c:pt idx="1185">
                  <c:v>0.14593666339117128</c:v>
                </c:pt>
                <c:pt idx="1186">
                  <c:v>0.14613837681707709</c:v>
                </c:pt>
                <c:pt idx="1187">
                  <c:v>0.14446671707066816</c:v>
                </c:pt>
                <c:pt idx="1188">
                  <c:v>0.13735775824987342</c:v>
                </c:pt>
                <c:pt idx="1189">
                  <c:v>0.13721779924570371</c:v>
                </c:pt>
                <c:pt idx="1190">
                  <c:v>0.13705849294825623</c:v>
                </c:pt>
                <c:pt idx="1191">
                  <c:v>0.13689856636280218</c:v>
                </c:pt>
                <c:pt idx="1192">
                  <c:v>0.13557306737145824</c:v>
                </c:pt>
                <c:pt idx="1193">
                  <c:v>0.13550358003271079</c:v>
                </c:pt>
                <c:pt idx="1194">
                  <c:v>0.13477717193943251</c:v>
                </c:pt>
                <c:pt idx="1195">
                  <c:v>0.13018367921732407</c:v>
                </c:pt>
                <c:pt idx="1196">
                  <c:v>0.12987933101089463</c:v>
                </c:pt>
                <c:pt idx="1197">
                  <c:v>0.12922232581681298</c:v>
                </c:pt>
                <c:pt idx="1198">
                  <c:v>0.12967072326022863</c:v>
                </c:pt>
                <c:pt idx="1199">
                  <c:v>0.12928597467522618</c:v>
                </c:pt>
                <c:pt idx="1200">
                  <c:v>0.13033984155498671</c:v>
                </c:pt>
                <c:pt idx="1201">
                  <c:v>0.12997202298921154</c:v>
                </c:pt>
                <c:pt idx="1202">
                  <c:v>0.13451084328950522</c:v>
                </c:pt>
                <c:pt idx="1203">
                  <c:v>0.13496418447789724</c:v>
                </c:pt>
                <c:pt idx="1204">
                  <c:v>0.13500974314457567</c:v>
                </c:pt>
                <c:pt idx="1205">
                  <c:v>0.13511681820900084</c:v>
                </c:pt>
                <c:pt idx="1206">
                  <c:v>0.13549766594971055</c:v>
                </c:pt>
                <c:pt idx="1207">
                  <c:v>0.13522688561398447</c:v>
                </c:pt>
                <c:pt idx="1208">
                  <c:v>0.13547408145436923</c:v>
                </c:pt>
                <c:pt idx="1209">
                  <c:v>0.13489768704326235</c:v>
                </c:pt>
                <c:pt idx="1210">
                  <c:v>0.13499572103879443</c:v>
                </c:pt>
                <c:pt idx="1211">
                  <c:v>0.13533339444182263</c:v>
                </c:pt>
                <c:pt idx="1212">
                  <c:v>0.13397473030611606</c:v>
                </c:pt>
                <c:pt idx="1213">
                  <c:v>0.13429269850913184</c:v>
                </c:pt>
                <c:pt idx="1214">
                  <c:v>0.13422408599907573</c:v>
                </c:pt>
                <c:pt idx="1215">
                  <c:v>0.13439853168119509</c:v>
                </c:pt>
                <c:pt idx="1216">
                  <c:v>0.13486093498948942</c:v>
                </c:pt>
                <c:pt idx="1217">
                  <c:v>0.13517113803775216</c:v>
                </c:pt>
                <c:pt idx="1218">
                  <c:v>0.13698951738931461</c:v>
                </c:pt>
                <c:pt idx="1219">
                  <c:v>0.13720953338749187</c:v>
                </c:pt>
                <c:pt idx="1220">
                  <c:v>0.13900534440813708</c:v>
                </c:pt>
                <c:pt idx="1221">
                  <c:v>0.13880672594455409</c:v>
                </c:pt>
                <c:pt idx="1222">
                  <c:v>0.13862491758951639</c:v>
                </c:pt>
                <c:pt idx="1223">
                  <c:v>0.13811700593692272</c:v>
                </c:pt>
                <c:pt idx="1224">
                  <c:v>0.13755281653752055</c:v>
                </c:pt>
                <c:pt idx="1225">
                  <c:v>0.13508621723032729</c:v>
                </c:pt>
                <c:pt idx="1226">
                  <c:v>0.13472668893225148</c:v>
                </c:pt>
                <c:pt idx="1227">
                  <c:v>0.13479290375170941</c:v>
                </c:pt>
                <c:pt idx="1228">
                  <c:v>0.13551718948373853</c:v>
                </c:pt>
                <c:pt idx="1229">
                  <c:v>0.13561668276774655</c:v>
                </c:pt>
                <c:pt idx="1230">
                  <c:v>0.1360209630186921</c:v>
                </c:pt>
                <c:pt idx="1231">
                  <c:v>0.13629445448369323</c:v>
                </c:pt>
                <c:pt idx="1232">
                  <c:v>0.1357178914622704</c:v>
                </c:pt>
                <c:pt idx="1233">
                  <c:v>0.1354074531831668</c:v>
                </c:pt>
                <c:pt idx="1234">
                  <c:v>0.13516622642026105</c:v>
                </c:pt>
                <c:pt idx="1235">
                  <c:v>0.13504754212350459</c:v>
                </c:pt>
                <c:pt idx="1236">
                  <c:v>0.13485052594174599</c:v>
                </c:pt>
                <c:pt idx="1237">
                  <c:v>0.13503879987273418</c:v>
                </c:pt>
                <c:pt idx="1238">
                  <c:v>0.13498309610605685</c:v>
                </c:pt>
                <c:pt idx="1239">
                  <c:v>0.1346341746313986</c:v>
                </c:pt>
                <c:pt idx="1240">
                  <c:v>0.13511399351727615</c:v>
                </c:pt>
                <c:pt idx="1241">
                  <c:v>0.13525901949036995</c:v>
                </c:pt>
                <c:pt idx="1242">
                  <c:v>0.1346810203934706</c:v>
                </c:pt>
                <c:pt idx="1243">
                  <c:v>0.135932452764881</c:v>
                </c:pt>
                <c:pt idx="1244">
                  <c:v>0.13598753266984845</c:v>
                </c:pt>
                <c:pt idx="1245">
                  <c:v>0.13550324098356059</c:v>
                </c:pt>
                <c:pt idx="1246">
                  <c:v>0.13466240262180557</c:v>
                </c:pt>
                <c:pt idx="1247">
                  <c:v>0.13404810746885282</c:v>
                </c:pt>
                <c:pt idx="1248">
                  <c:v>0.13329848298950767</c:v>
                </c:pt>
                <c:pt idx="1249">
                  <c:v>0.1290978167273083</c:v>
                </c:pt>
                <c:pt idx="1250">
                  <c:v>0.12947103533653515</c:v>
                </c:pt>
                <c:pt idx="1251">
                  <c:v>0.12854643515622402</c:v>
                </c:pt>
                <c:pt idx="1252">
                  <c:v>0.12918757360928795</c:v>
                </c:pt>
                <c:pt idx="1253">
                  <c:v>0.12908193536126567</c:v>
                </c:pt>
                <c:pt idx="1254">
                  <c:v>0.12934652444755357</c:v>
                </c:pt>
                <c:pt idx="1255">
                  <c:v>0.1292001753999262</c:v>
                </c:pt>
                <c:pt idx="1256">
                  <c:v>0.12897571884856504</c:v>
                </c:pt>
                <c:pt idx="1257">
                  <c:v>0.12849773192632202</c:v>
                </c:pt>
                <c:pt idx="1258">
                  <c:v>0.12980538200109301</c:v>
                </c:pt>
                <c:pt idx="1259">
                  <c:v>0.12922746334297566</c:v>
                </c:pt>
                <c:pt idx="1260">
                  <c:v>0.13027770107659764</c:v>
                </c:pt>
                <c:pt idx="1261">
                  <c:v>0.13095249964953856</c:v>
                </c:pt>
                <c:pt idx="1262">
                  <c:v>0.12673969378101549</c:v>
                </c:pt>
                <c:pt idx="1263">
                  <c:v>0.13201904513169502</c:v>
                </c:pt>
                <c:pt idx="1264">
                  <c:v>0.13464749841575518</c:v>
                </c:pt>
                <c:pt idx="1265">
                  <c:v>0.12663423803106172</c:v>
                </c:pt>
                <c:pt idx="1266">
                  <c:v>0.12563390332563698</c:v>
                </c:pt>
                <c:pt idx="1267">
                  <c:v>0.12969543534786321</c:v>
                </c:pt>
                <c:pt idx="1268">
                  <c:v>0.12449002999921703</c:v>
                </c:pt>
                <c:pt idx="1269">
                  <c:v>0.12779060095359954</c:v>
                </c:pt>
                <c:pt idx="1270">
                  <c:v>0.12784019484294873</c:v>
                </c:pt>
                <c:pt idx="1271">
                  <c:v>0.12775906375732882</c:v>
                </c:pt>
                <c:pt idx="1272">
                  <c:v>0.12709881261098366</c:v>
                </c:pt>
                <c:pt idx="1273">
                  <c:v>0.12703977257710955</c:v>
                </c:pt>
                <c:pt idx="1274">
                  <c:v>0.12752595548214549</c:v>
                </c:pt>
                <c:pt idx="1275">
                  <c:v>0.12784213971899758</c:v>
                </c:pt>
                <c:pt idx="1276">
                  <c:v>0.12788095839525151</c:v>
                </c:pt>
                <c:pt idx="1277">
                  <c:v>0.12764742167552542</c:v>
                </c:pt>
                <c:pt idx="1278">
                  <c:v>0.12726180874708759</c:v>
                </c:pt>
                <c:pt idx="1279">
                  <c:v>0.12678614388022474</c:v>
                </c:pt>
                <c:pt idx="1280">
                  <c:v>0.12667505146404334</c:v>
                </c:pt>
                <c:pt idx="1281">
                  <c:v>0.12673562900307553</c:v>
                </c:pt>
                <c:pt idx="1282">
                  <c:v>0.13207460196942719</c:v>
                </c:pt>
                <c:pt idx="1283">
                  <c:v>0.13234098941395112</c:v>
                </c:pt>
                <c:pt idx="1284">
                  <c:v>0.13293538309793254</c:v>
                </c:pt>
                <c:pt idx="1285">
                  <c:v>0.13186668339742666</c:v>
                </c:pt>
                <c:pt idx="1286">
                  <c:v>0.13562447222659224</c:v>
                </c:pt>
                <c:pt idx="1287">
                  <c:v>0.13689214300883251</c:v>
                </c:pt>
                <c:pt idx="1288">
                  <c:v>0.1375348145852647</c:v>
                </c:pt>
                <c:pt idx="1289">
                  <c:v>0.14089934508728316</c:v>
                </c:pt>
                <c:pt idx="1290">
                  <c:v>0.14120025184157203</c:v>
                </c:pt>
                <c:pt idx="1291">
                  <c:v>0.13906094033633243</c:v>
                </c:pt>
                <c:pt idx="1292">
                  <c:v>0.13892170462203174</c:v>
                </c:pt>
                <c:pt idx="1293">
                  <c:v>0.1389702237670486</c:v>
                </c:pt>
                <c:pt idx="1294">
                  <c:v>0.1384419398577591</c:v>
                </c:pt>
                <c:pt idx="1295">
                  <c:v>0.13857601792595922</c:v>
                </c:pt>
                <c:pt idx="1296">
                  <c:v>0.14067933667427562</c:v>
                </c:pt>
                <c:pt idx="1297">
                  <c:v>0.14228863619524351</c:v>
                </c:pt>
                <c:pt idx="1298">
                  <c:v>0.1422484250709726</c:v>
                </c:pt>
                <c:pt idx="1299">
                  <c:v>0.14227205103833077</c:v>
                </c:pt>
                <c:pt idx="1300">
                  <c:v>0.14357051176600211</c:v>
                </c:pt>
                <c:pt idx="1301">
                  <c:v>0.14468171576530284</c:v>
                </c:pt>
                <c:pt idx="1302">
                  <c:v>0.14532904738996086</c:v>
                </c:pt>
                <c:pt idx="1303">
                  <c:v>0.14607935561291036</c:v>
                </c:pt>
                <c:pt idx="1304">
                  <c:v>0.14622302582323699</c:v>
                </c:pt>
                <c:pt idx="1305">
                  <c:v>0.15277012745105534</c:v>
                </c:pt>
                <c:pt idx="1306">
                  <c:v>0.15291484378463427</c:v>
                </c:pt>
                <c:pt idx="1307">
                  <c:v>0.15355761638104048</c:v>
                </c:pt>
                <c:pt idx="1308">
                  <c:v>0.15427401485824241</c:v>
                </c:pt>
                <c:pt idx="1309">
                  <c:v>0.15521292613484025</c:v>
                </c:pt>
                <c:pt idx="1310">
                  <c:v>0.15580638683411951</c:v>
                </c:pt>
                <c:pt idx="1311">
                  <c:v>0.15819164936569402</c:v>
                </c:pt>
                <c:pt idx="1312">
                  <c:v>0.15455701244879</c:v>
                </c:pt>
                <c:pt idx="1313">
                  <c:v>0.15436102050946213</c:v>
                </c:pt>
                <c:pt idx="1314">
                  <c:v>0.15605216831915764</c:v>
                </c:pt>
                <c:pt idx="1315">
                  <c:v>0.15632949078844963</c:v>
                </c:pt>
                <c:pt idx="1316">
                  <c:v>0.15847689481720698</c:v>
                </c:pt>
                <c:pt idx="1317">
                  <c:v>0.15941080931722698</c:v>
                </c:pt>
                <c:pt idx="1318">
                  <c:v>0.15925359744721507</c:v>
                </c:pt>
                <c:pt idx="1319">
                  <c:v>0.15935559740057215</c:v>
                </c:pt>
                <c:pt idx="1320">
                  <c:v>0.16151471443914234</c:v>
                </c:pt>
                <c:pt idx="1321">
                  <c:v>0.17521716618672969</c:v>
                </c:pt>
                <c:pt idx="1322">
                  <c:v>0.18521770675401555</c:v>
                </c:pt>
                <c:pt idx="1323">
                  <c:v>0.19244019588156216</c:v>
                </c:pt>
                <c:pt idx="1324">
                  <c:v>0.21131998537771948</c:v>
                </c:pt>
                <c:pt idx="1325">
                  <c:v>0.23717937384679241</c:v>
                </c:pt>
                <c:pt idx="1326">
                  <c:v>0.24997524612195698</c:v>
                </c:pt>
                <c:pt idx="1327">
                  <c:v>0.25255119459760061</c:v>
                </c:pt>
                <c:pt idx="1328">
                  <c:v>0.25184248912799406</c:v>
                </c:pt>
                <c:pt idx="1329">
                  <c:v>0.25096175226816492</c:v>
                </c:pt>
                <c:pt idx="1330">
                  <c:v>0.26269959590278547</c:v>
                </c:pt>
                <c:pt idx="1331">
                  <c:v>0.27355338721792583</c:v>
                </c:pt>
                <c:pt idx="1332">
                  <c:v>0.2829664776052514</c:v>
                </c:pt>
                <c:pt idx="1333">
                  <c:v>0.28335899787539365</c:v>
                </c:pt>
                <c:pt idx="1334">
                  <c:v>0.28399136381585838</c:v>
                </c:pt>
                <c:pt idx="1335">
                  <c:v>0.28393304669759339</c:v>
                </c:pt>
                <c:pt idx="1336">
                  <c:v>0.28414219146760217</c:v>
                </c:pt>
                <c:pt idx="1337">
                  <c:v>0.28473566707378739</c:v>
                </c:pt>
                <c:pt idx="1338">
                  <c:v>0.28956456436798506</c:v>
                </c:pt>
                <c:pt idx="1339">
                  <c:v>0.29002109549183935</c:v>
                </c:pt>
                <c:pt idx="1340">
                  <c:v>0.28964272971974142</c:v>
                </c:pt>
                <c:pt idx="1341">
                  <c:v>0.28972754649008786</c:v>
                </c:pt>
                <c:pt idx="1342">
                  <c:v>0.29135464542857409</c:v>
                </c:pt>
                <c:pt idx="1343">
                  <c:v>0.29182927493220445</c:v>
                </c:pt>
                <c:pt idx="1344">
                  <c:v>0.29234126773153035</c:v>
                </c:pt>
                <c:pt idx="1345">
                  <c:v>0.2925656877295757</c:v>
                </c:pt>
                <c:pt idx="1346">
                  <c:v>0.2923190829482995</c:v>
                </c:pt>
                <c:pt idx="1347">
                  <c:v>0.29235068507425638</c:v>
                </c:pt>
                <c:pt idx="1348">
                  <c:v>0.29221077275404161</c:v>
                </c:pt>
                <c:pt idx="1349">
                  <c:v>0.29249572694843606</c:v>
                </c:pt>
                <c:pt idx="1350">
                  <c:v>0.29275314178059164</c:v>
                </c:pt>
                <c:pt idx="1351">
                  <c:v>0.29279300458173579</c:v>
                </c:pt>
                <c:pt idx="1352">
                  <c:v>0.29335709670916565</c:v>
                </c:pt>
                <c:pt idx="1353">
                  <c:v>0.2934647601918185</c:v>
                </c:pt>
                <c:pt idx="1354">
                  <c:v>0.29402029500979382</c:v>
                </c:pt>
                <c:pt idx="1355">
                  <c:v>0.29426858244601106</c:v>
                </c:pt>
                <c:pt idx="1356">
                  <c:v>0.29574662844528643</c:v>
                </c:pt>
                <c:pt idx="1357">
                  <c:v>0.29576893278598776</c:v>
                </c:pt>
                <c:pt idx="1358">
                  <c:v>0.29552963500826968</c:v>
                </c:pt>
                <c:pt idx="1359">
                  <c:v>0.29525973689239887</c:v>
                </c:pt>
                <c:pt idx="1360">
                  <c:v>0.29539924281112973</c:v>
                </c:pt>
                <c:pt idx="1361">
                  <c:v>0.29633794526550761</c:v>
                </c:pt>
                <c:pt idx="1362">
                  <c:v>0.29717759986672099</c:v>
                </c:pt>
                <c:pt idx="1363">
                  <c:v>0.29812278328542613</c:v>
                </c:pt>
                <c:pt idx="1364">
                  <c:v>0.29798828486965623</c:v>
                </c:pt>
                <c:pt idx="1365">
                  <c:v>0.29778866422748657</c:v>
                </c:pt>
                <c:pt idx="1366">
                  <c:v>0.29828675008976274</c:v>
                </c:pt>
                <c:pt idx="1367">
                  <c:v>0.29896755202270753</c:v>
                </c:pt>
                <c:pt idx="1368">
                  <c:v>0.29928144251659644</c:v>
                </c:pt>
                <c:pt idx="1369">
                  <c:v>0.29865818138710409</c:v>
                </c:pt>
                <c:pt idx="1370">
                  <c:v>0.29790774231860129</c:v>
                </c:pt>
                <c:pt idx="1371">
                  <c:v>0.29716294731823345</c:v>
                </c:pt>
                <c:pt idx="1372">
                  <c:v>0.29805431884506012</c:v>
                </c:pt>
                <c:pt idx="1373">
                  <c:v>0.29773045690878913</c:v>
                </c:pt>
                <c:pt idx="1374">
                  <c:v>0.29735009159974779</c:v>
                </c:pt>
                <c:pt idx="1375">
                  <c:v>0.29774749365504066</c:v>
                </c:pt>
                <c:pt idx="1376">
                  <c:v>0.2966311795368074</c:v>
                </c:pt>
                <c:pt idx="1377">
                  <c:v>0.29410833076532583</c:v>
                </c:pt>
                <c:pt idx="1378">
                  <c:v>0.29310029956248579</c:v>
                </c:pt>
                <c:pt idx="1379">
                  <c:v>0.29080202590508175</c:v>
                </c:pt>
                <c:pt idx="1380">
                  <c:v>0.29055593534461965</c:v>
                </c:pt>
                <c:pt idx="1381">
                  <c:v>0.29058784215924577</c:v>
                </c:pt>
                <c:pt idx="1382">
                  <c:v>0.29148018409859239</c:v>
                </c:pt>
                <c:pt idx="1383">
                  <c:v>0.29064478726334564</c:v>
                </c:pt>
                <c:pt idx="1384">
                  <c:v>0.29079933149519416</c:v>
                </c:pt>
                <c:pt idx="1385">
                  <c:v>0.29030417009481818</c:v>
                </c:pt>
                <c:pt idx="1386">
                  <c:v>0.28973021254747122</c:v>
                </c:pt>
                <c:pt idx="1387">
                  <c:v>0.28997180658649535</c:v>
                </c:pt>
                <c:pt idx="1388">
                  <c:v>0.29049201954172166</c:v>
                </c:pt>
                <c:pt idx="1389">
                  <c:v>0.29105677433748151</c:v>
                </c:pt>
                <c:pt idx="1390">
                  <c:v>0.29260809655975983</c:v>
                </c:pt>
                <c:pt idx="1391">
                  <c:v>0.29184706686057732</c:v>
                </c:pt>
                <c:pt idx="1392">
                  <c:v>0.29134943782523354</c:v>
                </c:pt>
                <c:pt idx="1393">
                  <c:v>0.29160471099949326</c:v>
                </c:pt>
                <c:pt idx="1394">
                  <c:v>0.29150615349667008</c:v>
                </c:pt>
                <c:pt idx="1395">
                  <c:v>0.29278028694047181</c:v>
                </c:pt>
                <c:pt idx="1396">
                  <c:v>0.29126401803250362</c:v>
                </c:pt>
                <c:pt idx="1397">
                  <c:v>0.28982341353266694</c:v>
                </c:pt>
                <c:pt idx="1398">
                  <c:v>0.29152448363905747</c:v>
                </c:pt>
                <c:pt idx="1399">
                  <c:v>0.29221383249203947</c:v>
                </c:pt>
                <c:pt idx="1400">
                  <c:v>0.29237607830809381</c:v>
                </c:pt>
                <c:pt idx="1401">
                  <c:v>0.29235706148143298</c:v>
                </c:pt>
                <c:pt idx="1402">
                  <c:v>0.29207726566516379</c:v>
                </c:pt>
                <c:pt idx="1403">
                  <c:v>0.29188066646438787</c:v>
                </c:pt>
                <c:pt idx="1404">
                  <c:v>0.29181088503525127</c:v>
                </c:pt>
                <c:pt idx="1405">
                  <c:v>0.29253167019452753</c:v>
                </c:pt>
                <c:pt idx="1406">
                  <c:v>0.29094909723992857</c:v>
                </c:pt>
                <c:pt idx="1407">
                  <c:v>0.29033726942387872</c:v>
                </c:pt>
                <c:pt idx="1408">
                  <c:v>0.29078559438491586</c:v>
                </c:pt>
                <c:pt idx="1409">
                  <c:v>0.29026483213038712</c:v>
                </c:pt>
                <c:pt idx="1410">
                  <c:v>0.29029734037865595</c:v>
                </c:pt>
                <c:pt idx="1411">
                  <c:v>0.29048144462857878</c:v>
                </c:pt>
                <c:pt idx="1412">
                  <c:v>0.2898356835055062</c:v>
                </c:pt>
                <c:pt idx="1413">
                  <c:v>0.28990559549951261</c:v>
                </c:pt>
                <c:pt idx="1414">
                  <c:v>0.29188652312759283</c:v>
                </c:pt>
                <c:pt idx="1415">
                  <c:v>0.28900308332920677</c:v>
                </c:pt>
                <c:pt idx="1416">
                  <c:v>0.28842433875846002</c:v>
                </c:pt>
                <c:pt idx="1417">
                  <c:v>0.28876899109257725</c:v>
                </c:pt>
                <c:pt idx="1418">
                  <c:v>0.29087847913091791</c:v>
                </c:pt>
                <c:pt idx="1419">
                  <c:v>0.28978890635357102</c:v>
                </c:pt>
                <c:pt idx="1420">
                  <c:v>0.28916804532293283</c:v>
                </c:pt>
                <c:pt idx="1421">
                  <c:v>0.28834654031572399</c:v>
                </c:pt>
                <c:pt idx="1422">
                  <c:v>0.28866968015707484</c:v>
                </c:pt>
                <c:pt idx="1423">
                  <c:v>0.29131280250725988</c:v>
                </c:pt>
                <c:pt idx="1424">
                  <c:v>0.29029746291789216</c:v>
                </c:pt>
                <c:pt idx="1425">
                  <c:v>0.29116072898853729</c:v>
                </c:pt>
                <c:pt idx="1426">
                  <c:v>0.29179770933146665</c:v>
                </c:pt>
                <c:pt idx="1427">
                  <c:v>0.29318257748338133</c:v>
                </c:pt>
                <c:pt idx="1428">
                  <c:v>0.29238721161502507</c:v>
                </c:pt>
                <c:pt idx="1429">
                  <c:v>0.29079236255959462</c:v>
                </c:pt>
                <c:pt idx="1430">
                  <c:v>0.29186435977291869</c:v>
                </c:pt>
                <c:pt idx="1431">
                  <c:v>0.28724162876087012</c:v>
                </c:pt>
                <c:pt idx="1432">
                  <c:v>0.28330318843115082</c:v>
                </c:pt>
                <c:pt idx="1433">
                  <c:v>0.27446681225350705</c:v>
                </c:pt>
                <c:pt idx="1434">
                  <c:v>0.25557634646124927</c:v>
                </c:pt>
                <c:pt idx="1435">
                  <c:v>0.23367655084576996</c:v>
                </c:pt>
                <c:pt idx="1436">
                  <c:v>0.219090835480305</c:v>
                </c:pt>
                <c:pt idx="1437">
                  <c:v>0.21685470893042139</c:v>
                </c:pt>
                <c:pt idx="1438">
                  <c:v>0.21710508583624918</c:v>
                </c:pt>
                <c:pt idx="1439">
                  <c:v>0.2143988858538983</c:v>
                </c:pt>
                <c:pt idx="1440">
                  <c:v>0.19826098000802081</c:v>
                </c:pt>
                <c:pt idx="1441">
                  <c:v>0.1858472260221338</c:v>
                </c:pt>
                <c:pt idx="1442">
                  <c:v>0.17162995963603883</c:v>
                </c:pt>
                <c:pt idx="1443">
                  <c:v>0.17163710779302382</c:v>
                </c:pt>
                <c:pt idx="1444">
                  <c:v>0.17242458576745143</c:v>
                </c:pt>
                <c:pt idx="1445">
                  <c:v>0.17261172409444125</c:v>
                </c:pt>
                <c:pt idx="1446">
                  <c:v>0.17097487824162985</c:v>
                </c:pt>
                <c:pt idx="1447">
                  <c:v>0.17240223139825386</c:v>
                </c:pt>
                <c:pt idx="1448">
                  <c:v>0.16360094616674564</c:v>
                </c:pt>
                <c:pt idx="1449">
                  <c:v>0.16712861579672897</c:v>
                </c:pt>
                <c:pt idx="1450">
                  <c:v>0.16914459927775718</c:v>
                </c:pt>
                <c:pt idx="1451">
                  <c:v>0.16995619308828641</c:v>
                </c:pt>
                <c:pt idx="1452">
                  <c:v>0.1674105607615087</c:v>
                </c:pt>
                <c:pt idx="1453">
                  <c:v>0.16694120388137845</c:v>
                </c:pt>
                <c:pt idx="1454">
                  <c:v>0.1663324775711956</c:v>
                </c:pt>
                <c:pt idx="1455">
                  <c:v>0.16668566651190045</c:v>
                </c:pt>
                <c:pt idx="1456">
                  <c:v>0.16757847743013365</c:v>
                </c:pt>
                <c:pt idx="1457">
                  <c:v>0.17243871488971962</c:v>
                </c:pt>
                <c:pt idx="1458">
                  <c:v>0.17334184663401669</c:v>
                </c:pt>
                <c:pt idx="1459">
                  <c:v>0.17323036908626252</c:v>
                </c:pt>
                <c:pt idx="1460">
                  <c:v>0.17480964079305819</c:v>
                </c:pt>
                <c:pt idx="1461">
                  <c:v>0.17609897085410872</c:v>
                </c:pt>
                <c:pt idx="1462">
                  <c:v>0.17639060803857648</c:v>
                </c:pt>
                <c:pt idx="1463">
                  <c:v>0.17892715196522144</c:v>
                </c:pt>
                <c:pt idx="1464">
                  <c:v>0.17852609992283267</c:v>
                </c:pt>
                <c:pt idx="1465">
                  <c:v>0.17748599722942787</c:v>
                </c:pt>
                <c:pt idx="1466">
                  <c:v>0.17514778975896789</c:v>
                </c:pt>
                <c:pt idx="1467">
                  <c:v>0.17544027583376282</c:v>
                </c:pt>
                <c:pt idx="1468">
                  <c:v>0.17541276887462184</c:v>
                </c:pt>
                <c:pt idx="1469">
                  <c:v>0.17610856996772231</c:v>
                </c:pt>
                <c:pt idx="1470">
                  <c:v>0.175160991973003</c:v>
                </c:pt>
                <c:pt idx="1471">
                  <c:v>0.17647772011033047</c:v>
                </c:pt>
                <c:pt idx="1472">
                  <c:v>0.1748966827011906</c:v>
                </c:pt>
                <c:pt idx="1473">
                  <c:v>0.17607513223378074</c:v>
                </c:pt>
                <c:pt idx="1474">
                  <c:v>0.17599221014215843</c:v>
                </c:pt>
                <c:pt idx="1475">
                  <c:v>0.17665667031009591</c:v>
                </c:pt>
                <c:pt idx="1476">
                  <c:v>0.17551766921996004</c:v>
                </c:pt>
                <c:pt idx="1477">
                  <c:v>0.17642298892126565</c:v>
                </c:pt>
                <c:pt idx="1478">
                  <c:v>0.17608015436360661</c:v>
                </c:pt>
                <c:pt idx="1479">
                  <c:v>0.17693350367433253</c:v>
                </c:pt>
                <c:pt idx="1480">
                  <c:v>0.18031152820267335</c:v>
                </c:pt>
                <c:pt idx="1481">
                  <c:v>0.1802813984886984</c:v>
                </c:pt>
                <c:pt idx="1482">
                  <c:v>0.18383661688000155</c:v>
                </c:pt>
                <c:pt idx="1483">
                  <c:v>0.18371157765838875</c:v>
                </c:pt>
                <c:pt idx="1484">
                  <c:v>0.18346450592592312</c:v>
                </c:pt>
                <c:pt idx="1485">
                  <c:v>0.18399811151822015</c:v>
                </c:pt>
                <c:pt idx="1486">
                  <c:v>0.18373300219902475</c:v>
                </c:pt>
                <c:pt idx="1487">
                  <c:v>0.18918971778533977</c:v>
                </c:pt>
                <c:pt idx="1488">
                  <c:v>0.18696034052966257</c:v>
                </c:pt>
                <c:pt idx="1489">
                  <c:v>0.19266129753229896</c:v>
                </c:pt>
                <c:pt idx="1490">
                  <c:v>0.19269387500479199</c:v>
                </c:pt>
                <c:pt idx="1491">
                  <c:v>0.19278497992851479</c:v>
                </c:pt>
                <c:pt idx="1492">
                  <c:v>0.19275493045768111</c:v>
                </c:pt>
                <c:pt idx="1493">
                  <c:v>0.19359983430251543</c:v>
                </c:pt>
                <c:pt idx="1494">
                  <c:v>0.19321998498222356</c:v>
                </c:pt>
                <c:pt idx="1495">
                  <c:v>0.19320897334556258</c:v>
                </c:pt>
                <c:pt idx="1496">
                  <c:v>0.19366223553968354</c:v>
                </c:pt>
                <c:pt idx="1497">
                  <c:v>0.1932532978397761</c:v>
                </c:pt>
                <c:pt idx="1498">
                  <c:v>0.1927820659199857</c:v>
                </c:pt>
                <c:pt idx="1499">
                  <c:v>0.1922176666462462</c:v>
                </c:pt>
                <c:pt idx="1500">
                  <c:v>0.19238078779930798</c:v>
                </c:pt>
                <c:pt idx="1501">
                  <c:v>0.18965030896216289</c:v>
                </c:pt>
                <c:pt idx="1502">
                  <c:v>0.18584311384848004</c:v>
                </c:pt>
                <c:pt idx="1503">
                  <c:v>0.18539463405140877</c:v>
                </c:pt>
                <c:pt idx="1504">
                  <c:v>0.18678830531204718</c:v>
                </c:pt>
                <c:pt idx="1505">
                  <c:v>0.18636574894860769</c:v>
                </c:pt>
                <c:pt idx="1506">
                  <c:v>0.18579526514148503</c:v>
                </c:pt>
                <c:pt idx="1507">
                  <c:v>0.18505576396753964</c:v>
                </c:pt>
                <c:pt idx="1508">
                  <c:v>0.18745795448578226</c:v>
                </c:pt>
                <c:pt idx="1509">
                  <c:v>0.1807278748982234</c:v>
                </c:pt>
                <c:pt idx="1510">
                  <c:v>0.17937311739313974</c:v>
                </c:pt>
                <c:pt idx="1511">
                  <c:v>0.1802830568691941</c:v>
                </c:pt>
                <c:pt idx="1512">
                  <c:v>0.18060582515467866</c:v>
                </c:pt>
                <c:pt idx="1513">
                  <c:v>0.18031210541134704</c:v>
                </c:pt>
                <c:pt idx="1514">
                  <c:v>0.18009154380416653</c:v>
                </c:pt>
                <c:pt idx="1515">
                  <c:v>0.18055396327996315</c:v>
                </c:pt>
                <c:pt idx="1516">
                  <c:v>0.18168058164732417</c:v>
                </c:pt>
                <c:pt idx="1517">
                  <c:v>0.18159346439298707</c:v>
                </c:pt>
                <c:pt idx="1518">
                  <c:v>0.18219596176392652</c:v>
                </c:pt>
                <c:pt idx="1519">
                  <c:v>0.18326585760448039</c:v>
                </c:pt>
                <c:pt idx="1520">
                  <c:v>0.18353771841570282</c:v>
                </c:pt>
                <c:pt idx="1521">
                  <c:v>0.18337383524158654</c:v>
                </c:pt>
                <c:pt idx="1522">
                  <c:v>0.18387617215491914</c:v>
                </c:pt>
                <c:pt idx="1523">
                  <c:v>0.18333670047717493</c:v>
                </c:pt>
                <c:pt idx="1524">
                  <c:v>0.18308092725715774</c:v>
                </c:pt>
                <c:pt idx="1525">
                  <c:v>0.18342648350817073</c:v>
                </c:pt>
                <c:pt idx="1526">
                  <c:v>0.18342247484337421</c:v>
                </c:pt>
                <c:pt idx="1527">
                  <c:v>0.18230175566368037</c:v>
                </c:pt>
                <c:pt idx="1528">
                  <c:v>0.17894806414094602</c:v>
                </c:pt>
                <c:pt idx="1529">
                  <c:v>0.17793452976668861</c:v>
                </c:pt>
                <c:pt idx="1530">
                  <c:v>0.17487476485124898</c:v>
                </c:pt>
                <c:pt idx="1531">
                  <c:v>0.17326434472454022</c:v>
                </c:pt>
                <c:pt idx="1532">
                  <c:v>0.1741389373383985</c:v>
                </c:pt>
                <c:pt idx="1533">
                  <c:v>0.17195973865459818</c:v>
                </c:pt>
                <c:pt idx="1534">
                  <c:v>0.17376059297759763</c:v>
                </c:pt>
                <c:pt idx="1535">
                  <c:v>0.17358438601404211</c:v>
                </c:pt>
                <c:pt idx="1536">
                  <c:v>0.17367674498862309</c:v>
                </c:pt>
                <c:pt idx="1537">
                  <c:v>0.17309129354442887</c:v>
                </c:pt>
                <c:pt idx="1538">
                  <c:v>0.17300767919201032</c:v>
                </c:pt>
                <c:pt idx="1539">
                  <c:v>0.17372515262919558</c:v>
                </c:pt>
                <c:pt idx="1540">
                  <c:v>0.17604202690569001</c:v>
                </c:pt>
                <c:pt idx="1541">
                  <c:v>0.17552407571831161</c:v>
                </c:pt>
                <c:pt idx="1542">
                  <c:v>0.17559348431859356</c:v>
                </c:pt>
                <c:pt idx="1543">
                  <c:v>0.17595051218012173</c:v>
                </c:pt>
                <c:pt idx="1544">
                  <c:v>0.1757394531547545</c:v>
                </c:pt>
                <c:pt idx="1545">
                  <c:v>0.17597870029592677</c:v>
                </c:pt>
                <c:pt idx="1546">
                  <c:v>0.17546994011316122</c:v>
                </c:pt>
                <c:pt idx="1547">
                  <c:v>0.17110140432151677</c:v>
                </c:pt>
                <c:pt idx="1548">
                  <c:v>0.16932443794088786</c:v>
                </c:pt>
                <c:pt idx="1549">
                  <c:v>0.16856153049752032</c:v>
                </c:pt>
                <c:pt idx="1550">
                  <c:v>0.16840975971342992</c:v>
                </c:pt>
                <c:pt idx="1551">
                  <c:v>0.16851413896394296</c:v>
                </c:pt>
                <c:pt idx="1552">
                  <c:v>0.16957548327930097</c:v>
                </c:pt>
                <c:pt idx="1553">
                  <c:v>0.16905423722531687</c:v>
                </c:pt>
                <c:pt idx="1554">
                  <c:v>0.16888296537065967</c:v>
                </c:pt>
                <c:pt idx="1555">
                  <c:v>0.16963840376171035</c:v>
                </c:pt>
                <c:pt idx="1556">
                  <c:v>0.16974473671960386</c:v>
                </c:pt>
                <c:pt idx="1557">
                  <c:v>0.17027677007782654</c:v>
                </c:pt>
                <c:pt idx="1558">
                  <c:v>0.16948642652123208</c:v>
                </c:pt>
                <c:pt idx="1559">
                  <c:v>0.16651852928905375</c:v>
                </c:pt>
                <c:pt idx="1560">
                  <c:v>0.16548353884119898</c:v>
                </c:pt>
                <c:pt idx="1561">
                  <c:v>0.1656546600988239</c:v>
                </c:pt>
                <c:pt idx="1562">
                  <c:v>0.1657106580530413</c:v>
                </c:pt>
                <c:pt idx="1563">
                  <c:v>0.16648627846162561</c:v>
                </c:pt>
                <c:pt idx="1564">
                  <c:v>0.16675032225944894</c:v>
                </c:pt>
                <c:pt idx="1565">
                  <c:v>0.16717117412297633</c:v>
                </c:pt>
                <c:pt idx="1566">
                  <c:v>0.16605916072780602</c:v>
                </c:pt>
                <c:pt idx="1567">
                  <c:v>0.16036770120505514</c:v>
                </c:pt>
                <c:pt idx="1568">
                  <c:v>0.1600677196417897</c:v>
                </c:pt>
                <c:pt idx="1569">
                  <c:v>0.15942188563674281</c:v>
                </c:pt>
                <c:pt idx="1570">
                  <c:v>0.15568571936692244</c:v>
                </c:pt>
                <c:pt idx="1571">
                  <c:v>0.15347113735240894</c:v>
                </c:pt>
                <c:pt idx="1572">
                  <c:v>0.15285424996301056</c:v>
                </c:pt>
                <c:pt idx="1573">
                  <c:v>0.1474441125619817</c:v>
                </c:pt>
                <c:pt idx="1574">
                  <c:v>0.14771494066968499</c:v>
                </c:pt>
                <c:pt idx="1575">
                  <c:v>0.14847815553248253</c:v>
                </c:pt>
                <c:pt idx="1576">
                  <c:v>0.14843211204165077</c:v>
                </c:pt>
                <c:pt idx="1577">
                  <c:v>0.15165588207338607</c:v>
                </c:pt>
                <c:pt idx="1578">
                  <c:v>0.15126104270143842</c:v>
                </c:pt>
                <c:pt idx="1579">
                  <c:v>0.15045270817973505</c:v>
                </c:pt>
                <c:pt idx="1580">
                  <c:v>0.15094293936667752</c:v>
                </c:pt>
                <c:pt idx="1581">
                  <c:v>0.15036348589012588</c:v>
                </c:pt>
                <c:pt idx="1582">
                  <c:v>0.15070002266869967</c:v>
                </c:pt>
                <c:pt idx="1583">
                  <c:v>0.14865412923393043</c:v>
                </c:pt>
                <c:pt idx="1584">
                  <c:v>0.14989873668956219</c:v>
                </c:pt>
                <c:pt idx="1585">
                  <c:v>0.14996720035407515</c:v>
                </c:pt>
                <c:pt idx="1586">
                  <c:v>0.15077785114381614</c:v>
                </c:pt>
                <c:pt idx="1587">
                  <c:v>0.14901688802057605</c:v>
                </c:pt>
                <c:pt idx="1588">
                  <c:v>0.14935153789760117</c:v>
                </c:pt>
                <c:pt idx="1589">
                  <c:v>0.14988205181663933</c:v>
                </c:pt>
                <c:pt idx="1590">
                  <c:v>0.14682410247498379</c:v>
                </c:pt>
                <c:pt idx="1591">
                  <c:v>0.14656206146850828</c:v>
                </c:pt>
                <c:pt idx="1592">
                  <c:v>0.14332559471310599</c:v>
                </c:pt>
                <c:pt idx="1593">
                  <c:v>0.14289000912502356</c:v>
                </c:pt>
                <c:pt idx="1594">
                  <c:v>0.14268903593413251</c:v>
                </c:pt>
                <c:pt idx="1595">
                  <c:v>0.1424106703199263</c:v>
                </c:pt>
                <c:pt idx="1596">
                  <c:v>0.14337173919115181</c:v>
                </c:pt>
                <c:pt idx="1597">
                  <c:v>0.13835020711442952</c:v>
                </c:pt>
                <c:pt idx="1598">
                  <c:v>0.13915243365512778</c:v>
                </c:pt>
                <c:pt idx="1599">
                  <c:v>0.1323478733716146</c:v>
                </c:pt>
                <c:pt idx="1600">
                  <c:v>0.13221019490145819</c:v>
                </c:pt>
                <c:pt idx="1601">
                  <c:v>0.13429572336277412</c:v>
                </c:pt>
                <c:pt idx="1602">
                  <c:v>0.13444183192995296</c:v>
                </c:pt>
                <c:pt idx="1603">
                  <c:v>0.13370851548920659</c:v>
                </c:pt>
                <c:pt idx="1604">
                  <c:v>0.13422894389540857</c:v>
                </c:pt>
                <c:pt idx="1605">
                  <c:v>0.13466556733709953</c:v>
                </c:pt>
                <c:pt idx="1606">
                  <c:v>0.13414564160448306</c:v>
                </c:pt>
                <c:pt idx="1607">
                  <c:v>0.13420726352363496</c:v>
                </c:pt>
                <c:pt idx="1608">
                  <c:v>0.13427140358766151</c:v>
                </c:pt>
                <c:pt idx="1609">
                  <c:v>0.13463156485573508</c:v>
                </c:pt>
                <c:pt idx="1610">
                  <c:v>0.13377123633084964</c:v>
                </c:pt>
                <c:pt idx="1611">
                  <c:v>0.13362117508420585</c:v>
                </c:pt>
                <c:pt idx="1612">
                  <c:v>0.13403837194172885</c:v>
                </c:pt>
                <c:pt idx="1613">
                  <c:v>0.13407406944054442</c:v>
                </c:pt>
                <c:pt idx="1614">
                  <c:v>0.13208725208100561</c:v>
                </c:pt>
                <c:pt idx="1615">
                  <c:v>0.13277669509980247</c:v>
                </c:pt>
                <c:pt idx="1616">
                  <c:v>0.13236102282213921</c:v>
                </c:pt>
                <c:pt idx="1617">
                  <c:v>0.1318604325218809</c:v>
                </c:pt>
                <c:pt idx="1618">
                  <c:v>0.12820544565231234</c:v>
                </c:pt>
                <c:pt idx="1619">
                  <c:v>0.12977429451069003</c:v>
                </c:pt>
                <c:pt idx="1620">
                  <c:v>0.13135288165246622</c:v>
                </c:pt>
                <c:pt idx="1621">
                  <c:v>0.12991442190121097</c:v>
                </c:pt>
                <c:pt idx="1622">
                  <c:v>0.12947630381929484</c:v>
                </c:pt>
                <c:pt idx="1623">
                  <c:v>0.12950394625387687</c:v>
                </c:pt>
                <c:pt idx="1624">
                  <c:v>0.13082474018932563</c:v>
                </c:pt>
                <c:pt idx="1625">
                  <c:v>0.1305891164866399</c:v>
                </c:pt>
                <c:pt idx="1626">
                  <c:v>0.12933382455860221</c:v>
                </c:pt>
                <c:pt idx="1627">
                  <c:v>0.13045948343457958</c:v>
                </c:pt>
                <c:pt idx="1628">
                  <c:v>0.12929400961365575</c:v>
                </c:pt>
                <c:pt idx="1629">
                  <c:v>0.12773342570896062</c:v>
                </c:pt>
                <c:pt idx="1630">
                  <c:v>0.12811318440851008</c:v>
                </c:pt>
                <c:pt idx="1631">
                  <c:v>0.1283746846640817</c:v>
                </c:pt>
                <c:pt idx="1632">
                  <c:v>0.12830764249142085</c:v>
                </c:pt>
                <c:pt idx="1633">
                  <c:v>0.12834685262563478</c:v>
                </c:pt>
                <c:pt idx="1634">
                  <c:v>0.1288874705353191</c:v>
                </c:pt>
                <c:pt idx="1635">
                  <c:v>0.12851651624923829</c:v>
                </c:pt>
                <c:pt idx="1636">
                  <c:v>0.12860350665712453</c:v>
                </c:pt>
                <c:pt idx="1637">
                  <c:v>0.12885779726740418</c:v>
                </c:pt>
                <c:pt idx="1638">
                  <c:v>0.12780197128618281</c:v>
                </c:pt>
                <c:pt idx="1639">
                  <c:v>0.13245989498331584</c:v>
                </c:pt>
                <c:pt idx="1640">
                  <c:v>0.13743591488120427</c:v>
                </c:pt>
                <c:pt idx="1641">
                  <c:v>0.13756944516172212</c:v>
                </c:pt>
                <c:pt idx="1642">
                  <c:v>0.137749363390859</c:v>
                </c:pt>
                <c:pt idx="1643">
                  <c:v>0.13703899091053204</c:v>
                </c:pt>
                <c:pt idx="1644">
                  <c:v>0.13529405814457537</c:v>
                </c:pt>
                <c:pt idx="1645">
                  <c:v>0.13635819177164604</c:v>
                </c:pt>
                <c:pt idx="1646">
                  <c:v>0.13492740021578428</c:v>
                </c:pt>
                <c:pt idx="1647">
                  <c:v>0.133440458966614</c:v>
                </c:pt>
                <c:pt idx="1648">
                  <c:v>0.133287003652279</c:v>
                </c:pt>
                <c:pt idx="1649">
                  <c:v>0.13398210296862589</c:v>
                </c:pt>
                <c:pt idx="1650">
                  <c:v>0.13050210161934694</c:v>
                </c:pt>
                <c:pt idx="1651">
                  <c:v>0.13035776349835906</c:v>
                </c:pt>
                <c:pt idx="1652">
                  <c:v>0.1301585420556573</c:v>
                </c:pt>
                <c:pt idx="1653">
                  <c:v>0.13000303385767017</c:v>
                </c:pt>
                <c:pt idx="1654">
                  <c:v>0.13028063303456133</c:v>
                </c:pt>
                <c:pt idx="1655">
                  <c:v>0.13051201834836518</c:v>
                </c:pt>
                <c:pt idx="1656">
                  <c:v>0.1298687256950497</c:v>
                </c:pt>
                <c:pt idx="1657">
                  <c:v>0.13021782950130914</c:v>
                </c:pt>
                <c:pt idx="1658">
                  <c:v>0.13013057444114487</c:v>
                </c:pt>
                <c:pt idx="1659">
                  <c:v>0.13030702989438661</c:v>
                </c:pt>
                <c:pt idx="1660">
                  <c:v>0.1317680929107565</c:v>
                </c:pt>
                <c:pt idx="1661">
                  <c:v>0.1316159999523272</c:v>
                </c:pt>
                <c:pt idx="1662">
                  <c:v>0.13094538468578079</c:v>
                </c:pt>
                <c:pt idx="1663">
                  <c:v>0.13075527664222134</c:v>
                </c:pt>
                <c:pt idx="1664">
                  <c:v>0.13035475987931386</c:v>
                </c:pt>
                <c:pt idx="1665">
                  <c:v>0.12922301647422066</c:v>
                </c:pt>
                <c:pt idx="1666">
                  <c:v>0.12952766105082839</c:v>
                </c:pt>
                <c:pt idx="1667">
                  <c:v>0.12905430754248148</c:v>
                </c:pt>
                <c:pt idx="1668">
                  <c:v>0.1285618030668462</c:v>
                </c:pt>
                <c:pt idx="1669">
                  <c:v>0.12828896843513266</c:v>
                </c:pt>
                <c:pt idx="1670">
                  <c:v>0.12845422183840391</c:v>
                </c:pt>
                <c:pt idx="1671">
                  <c:v>0.12767884864225654</c:v>
                </c:pt>
                <c:pt idx="1672">
                  <c:v>0.12798467628599827</c:v>
                </c:pt>
                <c:pt idx="1673">
                  <c:v>0.12751669740587493</c:v>
                </c:pt>
                <c:pt idx="1674">
                  <c:v>0.12729901030443946</c:v>
                </c:pt>
                <c:pt idx="1675">
                  <c:v>0.12781381464415356</c:v>
                </c:pt>
                <c:pt idx="1676">
                  <c:v>0.12661477603550816</c:v>
                </c:pt>
                <c:pt idx="1677">
                  <c:v>0.12681040185265782</c:v>
                </c:pt>
                <c:pt idx="1678">
                  <c:v>0.12514073800013556</c:v>
                </c:pt>
                <c:pt idx="1679">
                  <c:v>0.12474664711851956</c:v>
                </c:pt>
                <c:pt idx="1680">
                  <c:v>0.12504982095974393</c:v>
                </c:pt>
                <c:pt idx="1681">
                  <c:v>0.12490902974388716</c:v>
                </c:pt>
                <c:pt idx="1682">
                  <c:v>0.12770544629405681</c:v>
                </c:pt>
                <c:pt idx="1683">
                  <c:v>0.12779797090857964</c:v>
                </c:pt>
                <c:pt idx="1684">
                  <c:v>0.12899472287904182</c:v>
                </c:pt>
                <c:pt idx="1685">
                  <c:v>0.12845946731027705</c:v>
                </c:pt>
                <c:pt idx="1686">
                  <c:v>0.12794316235247394</c:v>
                </c:pt>
                <c:pt idx="1687">
                  <c:v>0.12518477359027386</c:v>
                </c:pt>
                <c:pt idx="1688">
                  <c:v>0.12518503209590862</c:v>
                </c:pt>
                <c:pt idx="1689">
                  <c:v>0.12512722580214214</c:v>
                </c:pt>
                <c:pt idx="1690">
                  <c:v>0.12542956826018825</c:v>
                </c:pt>
                <c:pt idx="1691">
                  <c:v>0.12488976531284289</c:v>
                </c:pt>
                <c:pt idx="1692">
                  <c:v>0.1255403800595567</c:v>
                </c:pt>
                <c:pt idx="1693">
                  <c:v>0.12573880682990157</c:v>
                </c:pt>
                <c:pt idx="1694">
                  <c:v>0.12331866925138846</c:v>
                </c:pt>
                <c:pt idx="1695">
                  <c:v>0.12376228202433109</c:v>
                </c:pt>
                <c:pt idx="1696">
                  <c:v>0.12164224941905619</c:v>
                </c:pt>
                <c:pt idx="1697">
                  <c:v>0.12144061400629672</c:v>
                </c:pt>
                <c:pt idx="1698">
                  <c:v>0.12508434241853342</c:v>
                </c:pt>
                <c:pt idx="1699">
                  <c:v>0.12476619184656257</c:v>
                </c:pt>
                <c:pt idx="1700">
                  <c:v>0.12438316723118224</c:v>
                </c:pt>
                <c:pt idx="1701">
                  <c:v>0.12451099244002453</c:v>
                </c:pt>
                <c:pt idx="1702">
                  <c:v>0.12473404978645788</c:v>
                </c:pt>
                <c:pt idx="1703">
                  <c:v>0.12540932369746022</c:v>
                </c:pt>
                <c:pt idx="1704">
                  <c:v>0.13146130642930237</c:v>
                </c:pt>
                <c:pt idx="1705">
                  <c:v>0.13047460326086754</c:v>
                </c:pt>
                <c:pt idx="1706">
                  <c:v>0.13043343867067117</c:v>
                </c:pt>
                <c:pt idx="1707">
                  <c:v>0.13061030242560775</c:v>
                </c:pt>
                <c:pt idx="1708">
                  <c:v>0.13007568574155079</c:v>
                </c:pt>
                <c:pt idx="1709">
                  <c:v>0.12903518117705309</c:v>
                </c:pt>
                <c:pt idx="1710">
                  <c:v>0.12894605798086028</c:v>
                </c:pt>
                <c:pt idx="1711">
                  <c:v>0.12748275833695918</c:v>
                </c:pt>
                <c:pt idx="1712">
                  <c:v>0.12667782739251937</c:v>
                </c:pt>
                <c:pt idx="1713">
                  <c:v>0.12669615097750053</c:v>
                </c:pt>
                <c:pt idx="1714">
                  <c:v>0.12598564052371991</c:v>
                </c:pt>
                <c:pt idx="1715">
                  <c:v>0.12586179596865052</c:v>
                </c:pt>
                <c:pt idx="1716">
                  <c:v>0.12718544433386331</c:v>
                </c:pt>
                <c:pt idx="1717">
                  <c:v>0.12706144526759927</c:v>
                </c:pt>
                <c:pt idx="1718">
                  <c:v>0.12759355789615145</c:v>
                </c:pt>
                <c:pt idx="1719">
                  <c:v>0.12787533868257095</c:v>
                </c:pt>
                <c:pt idx="1720">
                  <c:v>0.1268121621964492</c:v>
                </c:pt>
                <c:pt idx="1721">
                  <c:v>0.12747372534280749</c:v>
                </c:pt>
                <c:pt idx="1722">
                  <c:v>0.12697250326382123</c:v>
                </c:pt>
                <c:pt idx="1723">
                  <c:v>0.12872053814530682</c:v>
                </c:pt>
                <c:pt idx="1724">
                  <c:v>0.12921666460762912</c:v>
                </c:pt>
                <c:pt idx="1725">
                  <c:v>0.12810277245217092</c:v>
                </c:pt>
                <c:pt idx="1726">
                  <c:v>0.12961339633891697</c:v>
                </c:pt>
                <c:pt idx="1727">
                  <c:v>0.1291740829461136</c:v>
                </c:pt>
                <c:pt idx="1728">
                  <c:v>0.12818583094750771</c:v>
                </c:pt>
                <c:pt idx="1729">
                  <c:v>0.12744372397514503</c:v>
                </c:pt>
                <c:pt idx="1730">
                  <c:v>0.12578619128756352</c:v>
                </c:pt>
                <c:pt idx="1731">
                  <c:v>0.12665539401314949</c:v>
                </c:pt>
                <c:pt idx="1732">
                  <c:v>0.12640646233476352</c:v>
                </c:pt>
                <c:pt idx="1733">
                  <c:v>0.12613850367881735</c:v>
                </c:pt>
                <c:pt idx="1734">
                  <c:v>0.1255193761338981</c:v>
                </c:pt>
                <c:pt idx="1735">
                  <c:v>0.12456631434150316</c:v>
                </c:pt>
                <c:pt idx="1736">
                  <c:v>0.12478799069141037</c:v>
                </c:pt>
                <c:pt idx="1737">
                  <c:v>0.12465608122389397</c:v>
                </c:pt>
                <c:pt idx="1738">
                  <c:v>0.12443607570570783</c:v>
                </c:pt>
                <c:pt idx="1739">
                  <c:v>0.12388122564022071</c:v>
                </c:pt>
                <c:pt idx="1740">
                  <c:v>0.1245218302825483</c:v>
                </c:pt>
                <c:pt idx="1741">
                  <c:v>0.12441452759174622</c:v>
                </c:pt>
                <c:pt idx="1742">
                  <c:v>0.12446574930383707</c:v>
                </c:pt>
                <c:pt idx="1743">
                  <c:v>0.12749008420096899</c:v>
                </c:pt>
                <c:pt idx="1744">
                  <c:v>0.12737306644807428</c:v>
                </c:pt>
                <c:pt idx="1745">
                  <c:v>0.12725597102120609</c:v>
                </c:pt>
                <c:pt idx="1746">
                  <c:v>0.12755174199017832</c:v>
                </c:pt>
                <c:pt idx="1747">
                  <c:v>0.12690045897421032</c:v>
                </c:pt>
                <c:pt idx="1748">
                  <c:v>0.12638702358145995</c:v>
                </c:pt>
                <c:pt idx="1749">
                  <c:v>0.12122982206661666</c:v>
                </c:pt>
                <c:pt idx="1750">
                  <c:v>0.11631770379824438</c:v>
                </c:pt>
                <c:pt idx="1751">
                  <c:v>0.11590657024353565</c:v>
                </c:pt>
                <c:pt idx="1752">
                  <c:v>0.1151032746049112</c:v>
                </c:pt>
                <c:pt idx="1753">
                  <c:v>0.11546479000550244</c:v>
                </c:pt>
                <c:pt idx="1754">
                  <c:v>0.11464178377449118</c:v>
                </c:pt>
                <c:pt idx="1755">
                  <c:v>0.11369493565382353</c:v>
                </c:pt>
                <c:pt idx="1756">
                  <c:v>0.11300983325927245</c:v>
                </c:pt>
                <c:pt idx="1757">
                  <c:v>0.11594572079500755</c:v>
                </c:pt>
                <c:pt idx="1758">
                  <c:v>0.11742272823563696</c:v>
                </c:pt>
                <c:pt idx="1759">
                  <c:v>0.11697420593737867</c:v>
                </c:pt>
                <c:pt idx="1760">
                  <c:v>0.11671215891352284</c:v>
                </c:pt>
                <c:pt idx="1761">
                  <c:v>0.11621842418448484</c:v>
                </c:pt>
                <c:pt idx="1762">
                  <c:v>0.11636649377392012</c:v>
                </c:pt>
                <c:pt idx="1763">
                  <c:v>0.11647767518583481</c:v>
                </c:pt>
                <c:pt idx="1764">
                  <c:v>0.11596599087126139</c:v>
                </c:pt>
                <c:pt idx="1765">
                  <c:v>0.11593959751603032</c:v>
                </c:pt>
                <c:pt idx="1766">
                  <c:v>0.11615769826213605</c:v>
                </c:pt>
                <c:pt idx="1767">
                  <c:v>0.11662128237732639</c:v>
                </c:pt>
                <c:pt idx="1768">
                  <c:v>0.11529239455485364</c:v>
                </c:pt>
                <c:pt idx="1769">
                  <c:v>0.11569458764456186</c:v>
                </c:pt>
                <c:pt idx="1770">
                  <c:v>0.11302841070539565</c:v>
                </c:pt>
                <c:pt idx="1771">
                  <c:v>0.1132408298624103</c:v>
                </c:pt>
                <c:pt idx="1772">
                  <c:v>0.11296454181758629</c:v>
                </c:pt>
                <c:pt idx="1773">
                  <c:v>0.11300451623048507</c:v>
                </c:pt>
                <c:pt idx="1774">
                  <c:v>0.11293728335797638</c:v>
                </c:pt>
                <c:pt idx="1775">
                  <c:v>0.11299107882851979</c:v>
                </c:pt>
                <c:pt idx="1776">
                  <c:v>0.11458836745982232</c:v>
                </c:pt>
                <c:pt idx="1777">
                  <c:v>0.11455900897953908</c:v>
                </c:pt>
                <c:pt idx="1778">
                  <c:v>0.11493012537204488</c:v>
                </c:pt>
                <c:pt idx="1779">
                  <c:v>0.11493065996058895</c:v>
                </c:pt>
                <c:pt idx="1780">
                  <c:v>0.11546571037550134</c:v>
                </c:pt>
                <c:pt idx="1781">
                  <c:v>0.11608691637346143</c:v>
                </c:pt>
                <c:pt idx="1782">
                  <c:v>0.11564955082151485</c:v>
                </c:pt>
                <c:pt idx="1783">
                  <c:v>0.11577572868584421</c:v>
                </c:pt>
                <c:pt idx="1784">
                  <c:v>0.11601918965665833</c:v>
                </c:pt>
                <c:pt idx="1785">
                  <c:v>0.11542315089191621</c:v>
                </c:pt>
                <c:pt idx="1786">
                  <c:v>0.1158570088457246</c:v>
                </c:pt>
                <c:pt idx="1787">
                  <c:v>0.11478292224904105</c:v>
                </c:pt>
                <c:pt idx="1788">
                  <c:v>0.11477424758938287</c:v>
                </c:pt>
                <c:pt idx="1789">
                  <c:v>0.11468978690901238</c:v>
                </c:pt>
                <c:pt idx="1790">
                  <c:v>0.11583242559236129</c:v>
                </c:pt>
                <c:pt idx="1791">
                  <c:v>0.11691298971437876</c:v>
                </c:pt>
                <c:pt idx="1792">
                  <c:v>0.11450588278905757</c:v>
                </c:pt>
                <c:pt idx="1793">
                  <c:v>0.11487048967645466</c:v>
                </c:pt>
                <c:pt idx="1794">
                  <c:v>0.11624149769640803</c:v>
                </c:pt>
                <c:pt idx="1795">
                  <c:v>0.11632659428172484</c:v>
                </c:pt>
                <c:pt idx="1796">
                  <c:v>0.11901186251294556</c:v>
                </c:pt>
                <c:pt idx="1797">
                  <c:v>0.1304209506424808</c:v>
                </c:pt>
                <c:pt idx="1798">
                  <c:v>0.13062676414657648</c:v>
                </c:pt>
                <c:pt idx="1799">
                  <c:v>0.13114259506218209</c:v>
                </c:pt>
                <c:pt idx="1800">
                  <c:v>0.13105744633495242</c:v>
                </c:pt>
                <c:pt idx="1801">
                  <c:v>0.13279080249152889</c:v>
                </c:pt>
                <c:pt idx="1802">
                  <c:v>0.13256279500435461</c:v>
                </c:pt>
                <c:pt idx="1803">
                  <c:v>0.13242071931619595</c:v>
                </c:pt>
                <c:pt idx="1804">
                  <c:v>0.13325525883164946</c:v>
                </c:pt>
                <c:pt idx="1805">
                  <c:v>0.13318327121661486</c:v>
                </c:pt>
                <c:pt idx="1806">
                  <c:v>0.13302208899934309</c:v>
                </c:pt>
                <c:pt idx="1807">
                  <c:v>0.13727054535685665</c:v>
                </c:pt>
                <c:pt idx="1808">
                  <c:v>0.1332880070967998</c:v>
                </c:pt>
                <c:pt idx="1809">
                  <c:v>0.13327398075339117</c:v>
                </c:pt>
                <c:pt idx="1810">
                  <c:v>0.13335124292831629</c:v>
                </c:pt>
                <c:pt idx="1811">
                  <c:v>0.13372557297776191</c:v>
                </c:pt>
                <c:pt idx="1812">
                  <c:v>0.13314178214307307</c:v>
                </c:pt>
                <c:pt idx="1813">
                  <c:v>0.1319629157342464</c:v>
                </c:pt>
                <c:pt idx="1814">
                  <c:v>0.12684647729248422</c:v>
                </c:pt>
                <c:pt idx="1815">
                  <c:v>0.1266144955522179</c:v>
                </c:pt>
                <c:pt idx="1816">
                  <c:v>0.12638117802067417</c:v>
                </c:pt>
                <c:pt idx="1817">
                  <c:v>0.12703248568255945</c:v>
                </c:pt>
                <c:pt idx="1818">
                  <c:v>0.1274900850016244</c:v>
                </c:pt>
                <c:pt idx="1819">
                  <c:v>0.12828418484886331</c:v>
                </c:pt>
                <c:pt idx="1820">
                  <c:v>0.12798630484189608</c:v>
                </c:pt>
                <c:pt idx="1821">
                  <c:v>0.12856238200943823</c:v>
                </c:pt>
                <c:pt idx="1822">
                  <c:v>0.12863484992308449</c:v>
                </c:pt>
                <c:pt idx="1823">
                  <c:v>0.12882093938888003</c:v>
                </c:pt>
                <c:pt idx="1824">
                  <c:v>0.12925973105863728</c:v>
                </c:pt>
                <c:pt idx="1825">
                  <c:v>0.12960477146694474</c:v>
                </c:pt>
                <c:pt idx="1826">
                  <c:v>0.12986601218504798</c:v>
                </c:pt>
                <c:pt idx="1827">
                  <c:v>0.12983572370820745</c:v>
                </c:pt>
                <c:pt idx="1828">
                  <c:v>0.12937681195623144</c:v>
                </c:pt>
                <c:pt idx="1829">
                  <c:v>0.12951335172491504</c:v>
                </c:pt>
                <c:pt idx="1830">
                  <c:v>0.12996037705145411</c:v>
                </c:pt>
                <c:pt idx="1831">
                  <c:v>0.12912850090052133</c:v>
                </c:pt>
                <c:pt idx="1832">
                  <c:v>0.12874295906383759</c:v>
                </c:pt>
                <c:pt idx="1833">
                  <c:v>0.12698869449414713</c:v>
                </c:pt>
                <c:pt idx="1834">
                  <c:v>0.12819339366669674</c:v>
                </c:pt>
                <c:pt idx="1835">
                  <c:v>0.12865390473810023</c:v>
                </c:pt>
                <c:pt idx="1836">
                  <c:v>0.12748467441604397</c:v>
                </c:pt>
                <c:pt idx="1837">
                  <c:v>0.1287203351037205</c:v>
                </c:pt>
                <c:pt idx="1838">
                  <c:v>0.12887576212295701</c:v>
                </c:pt>
                <c:pt idx="1839">
                  <c:v>0.12861695038820617</c:v>
                </c:pt>
                <c:pt idx="1840">
                  <c:v>0.12891157977696421</c:v>
                </c:pt>
                <c:pt idx="1841">
                  <c:v>0.12820107209425663</c:v>
                </c:pt>
                <c:pt idx="1842">
                  <c:v>0.1293838510744986</c:v>
                </c:pt>
                <c:pt idx="1843">
                  <c:v>0.1294327135791834</c:v>
                </c:pt>
                <c:pt idx="1844">
                  <c:v>0.12957571491854977</c:v>
                </c:pt>
                <c:pt idx="1845">
                  <c:v>0.13205845488572857</c:v>
                </c:pt>
                <c:pt idx="1846">
                  <c:v>0.1326023669186184</c:v>
                </c:pt>
                <c:pt idx="1847">
                  <c:v>0.13192500414149944</c:v>
                </c:pt>
                <c:pt idx="1848">
                  <c:v>0.13181557170990921</c:v>
                </c:pt>
                <c:pt idx="1849">
                  <c:v>0.13213833974054959</c:v>
                </c:pt>
                <c:pt idx="1850">
                  <c:v>0.13103290615550739</c:v>
                </c:pt>
                <c:pt idx="1851">
                  <c:v>0.13139614848702594</c:v>
                </c:pt>
                <c:pt idx="1852">
                  <c:v>0.13197672237144015</c:v>
                </c:pt>
                <c:pt idx="1853">
                  <c:v>0.12956444045427662</c:v>
                </c:pt>
                <c:pt idx="1854">
                  <c:v>0.12941675132606642</c:v>
                </c:pt>
                <c:pt idx="1855">
                  <c:v>0.12936298787362083</c:v>
                </c:pt>
                <c:pt idx="1856">
                  <c:v>0.12890999048793023</c:v>
                </c:pt>
                <c:pt idx="1857">
                  <c:v>0.12899231130713845</c:v>
                </c:pt>
                <c:pt idx="1858">
                  <c:v>0.12869903493971407</c:v>
                </c:pt>
                <c:pt idx="1859">
                  <c:v>0.12969594615388572</c:v>
                </c:pt>
                <c:pt idx="1860">
                  <c:v>0.13107569737928082</c:v>
                </c:pt>
                <c:pt idx="1861">
                  <c:v>0.13181817061978904</c:v>
                </c:pt>
                <c:pt idx="1862">
                  <c:v>0.13304607558215717</c:v>
                </c:pt>
                <c:pt idx="1863">
                  <c:v>0.13280815617336211</c:v>
                </c:pt>
                <c:pt idx="1864">
                  <c:v>0.13327131206844203</c:v>
                </c:pt>
                <c:pt idx="1865">
                  <c:v>0.13360851972268448</c:v>
                </c:pt>
                <c:pt idx="1866">
                  <c:v>0.13400138913049864</c:v>
                </c:pt>
                <c:pt idx="1867">
                  <c:v>0.13130716931727252</c:v>
                </c:pt>
                <c:pt idx="1868">
                  <c:v>0.13038686140754327</c:v>
                </c:pt>
                <c:pt idx="1869">
                  <c:v>0.12999362014244389</c:v>
                </c:pt>
                <c:pt idx="1870">
                  <c:v>0.13008838967175654</c:v>
                </c:pt>
                <c:pt idx="1871">
                  <c:v>0.13258303498596144</c:v>
                </c:pt>
                <c:pt idx="1872">
                  <c:v>0.13244614982587979</c:v>
                </c:pt>
                <c:pt idx="1873">
                  <c:v>0.13237474444750039</c:v>
                </c:pt>
                <c:pt idx="1874">
                  <c:v>0.13262984416558521</c:v>
                </c:pt>
                <c:pt idx="1875">
                  <c:v>0.13238590194829564</c:v>
                </c:pt>
                <c:pt idx="1876">
                  <c:v>0.13472332717715663</c:v>
                </c:pt>
                <c:pt idx="1877">
                  <c:v>0.13473763701844022</c:v>
                </c:pt>
                <c:pt idx="1878">
                  <c:v>0.13631804647566406</c:v>
                </c:pt>
                <c:pt idx="1879">
                  <c:v>0.13944116271845525</c:v>
                </c:pt>
                <c:pt idx="1880">
                  <c:v>0.1409001519803996</c:v>
                </c:pt>
                <c:pt idx="1881">
                  <c:v>0.14045728026400145</c:v>
                </c:pt>
                <c:pt idx="1882">
                  <c:v>0.14082345415884695</c:v>
                </c:pt>
                <c:pt idx="1883">
                  <c:v>0.14135370570455766</c:v>
                </c:pt>
                <c:pt idx="1884">
                  <c:v>0.14184761473464519</c:v>
                </c:pt>
                <c:pt idx="1885">
                  <c:v>0.14256499556876373</c:v>
                </c:pt>
                <c:pt idx="1886">
                  <c:v>0.14158429550611018</c:v>
                </c:pt>
                <c:pt idx="1887">
                  <c:v>0.14244385938809065</c:v>
                </c:pt>
                <c:pt idx="1888">
                  <c:v>0.1422451774561366</c:v>
                </c:pt>
                <c:pt idx="1889">
                  <c:v>0.14267810128075095</c:v>
                </c:pt>
                <c:pt idx="1890">
                  <c:v>0.14247141068043909</c:v>
                </c:pt>
                <c:pt idx="1891">
                  <c:v>0.14276315122997627</c:v>
                </c:pt>
                <c:pt idx="1892">
                  <c:v>0.14231389164012997</c:v>
                </c:pt>
                <c:pt idx="1893">
                  <c:v>0.14248338774002489</c:v>
                </c:pt>
                <c:pt idx="1894">
                  <c:v>0.1425203956709917</c:v>
                </c:pt>
                <c:pt idx="1895">
                  <c:v>0.14197517438896484</c:v>
                </c:pt>
                <c:pt idx="1896">
                  <c:v>0.14185001078028089</c:v>
                </c:pt>
                <c:pt idx="1897">
                  <c:v>0.14346101630089306</c:v>
                </c:pt>
                <c:pt idx="1898">
                  <c:v>0.14335020694127304</c:v>
                </c:pt>
                <c:pt idx="1899">
                  <c:v>0.14381078579997528</c:v>
                </c:pt>
                <c:pt idx="1900">
                  <c:v>0.14240568345483795</c:v>
                </c:pt>
                <c:pt idx="1901">
                  <c:v>0.14150904205226869</c:v>
                </c:pt>
                <c:pt idx="1902">
                  <c:v>0.14231280375351549</c:v>
                </c:pt>
                <c:pt idx="1903">
                  <c:v>0.14126641286532388</c:v>
                </c:pt>
                <c:pt idx="1904">
                  <c:v>0.13959928172754418</c:v>
                </c:pt>
                <c:pt idx="1905">
                  <c:v>0.13897935854438526</c:v>
                </c:pt>
                <c:pt idx="1906">
                  <c:v>0.13968396460832591</c:v>
                </c:pt>
                <c:pt idx="1907">
                  <c:v>0.12780991379741488</c:v>
                </c:pt>
                <c:pt idx="1908">
                  <c:v>0.12809421284510084</c:v>
                </c:pt>
                <c:pt idx="1909">
                  <c:v>0.12724282278136606</c:v>
                </c:pt>
                <c:pt idx="1910">
                  <c:v>0.12770221042559993</c:v>
                </c:pt>
                <c:pt idx="1911">
                  <c:v>0.12781739169595713</c:v>
                </c:pt>
                <c:pt idx="1912">
                  <c:v>0.12831159619774005</c:v>
                </c:pt>
                <c:pt idx="1913">
                  <c:v>0.12854601859005588</c:v>
                </c:pt>
                <c:pt idx="1914">
                  <c:v>0.1272206823727938</c:v>
                </c:pt>
                <c:pt idx="1915">
                  <c:v>0.12887768496442492</c:v>
                </c:pt>
                <c:pt idx="1916">
                  <c:v>0.12835100133518995</c:v>
                </c:pt>
                <c:pt idx="1917">
                  <c:v>0.12485082801598385</c:v>
                </c:pt>
                <c:pt idx="1918">
                  <c:v>0.12469202413850534</c:v>
                </c:pt>
                <c:pt idx="1919">
                  <c:v>0.12575130403190174</c:v>
                </c:pt>
                <c:pt idx="1920">
                  <c:v>0.12550945067097641</c:v>
                </c:pt>
                <c:pt idx="1921">
                  <c:v>0.12530617332931121</c:v>
                </c:pt>
                <c:pt idx="1922">
                  <c:v>0.12527155318275984</c:v>
                </c:pt>
                <c:pt idx="1923">
                  <c:v>0.12712090145598712</c:v>
                </c:pt>
                <c:pt idx="1924">
                  <c:v>0.12791184078319995</c:v>
                </c:pt>
                <c:pt idx="1925">
                  <c:v>0.1282962804874104</c:v>
                </c:pt>
                <c:pt idx="1926">
                  <c:v>0.12796419488217015</c:v>
                </c:pt>
                <c:pt idx="1927">
                  <c:v>0.12789262059410622</c:v>
                </c:pt>
                <c:pt idx="1928">
                  <c:v>0.12766425709574172</c:v>
                </c:pt>
                <c:pt idx="1929">
                  <c:v>0.12711008405175728</c:v>
                </c:pt>
                <c:pt idx="1930">
                  <c:v>0.12706401466005424</c:v>
                </c:pt>
                <c:pt idx="1931">
                  <c:v>0.12639528668658609</c:v>
                </c:pt>
                <c:pt idx="1932">
                  <c:v>0.12631053495712113</c:v>
                </c:pt>
                <c:pt idx="1933">
                  <c:v>0.12599489014893014</c:v>
                </c:pt>
                <c:pt idx="1934">
                  <c:v>0.12541823281976267</c:v>
                </c:pt>
                <c:pt idx="1935">
                  <c:v>0.12540425874666766</c:v>
                </c:pt>
                <c:pt idx="1936">
                  <c:v>0.1245058659039579</c:v>
                </c:pt>
                <c:pt idx="1937">
                  <c:v>0.12428187556894259</c:v>
                </c:pt>
                <c:pt idx="1938">
                  <c:v>0.12677963206601522</c:v>
                </c:pt>
                <c:pt idx="1939">
                  <c:v>0.12654775801799376</c:v>
                </c:pt>
                <c:pt idx="1940">
                  <c:v>0.12591516155079446</c:v>
                </c:pt>
                <c:pt idx="1941">
                  <c:v>0.12596848490084528</c:v>
                </c:pt>
                <c:pt idx="1942">
                  <c:v>0.12634260531249941</c:v>
                </c:pt>
                <c:pt idx="1943">
                  <c:v>0.1267690285145372</c:v>
                </c:pt>
                <c:pt idx="1944">
                  <c:v>0.12522916596762307</c:v>
                </c:pt>
                <c:pt idx="1945">
                  <c:v>0.12453155911781998</c:v>
                </c:pt>
                <c:pt idx="1946">
                  <c:v>0.12422329583752613</c:v>
                </c:pt>
                <c:pt idx="1947">
                  <c:v>0.12525403305105484</c:v>
                </c:pt>
                <c:pt idx="1948">
                  <c:v>0.12557840213820012</c:v>
                </c:pt>
                <c:pt idx="1949">
                  <c:v>0.12580310100733644</c:v>
                </c:pt>
                <c:pt idx="1950">
                  <c:v>0.12587315338023045</c:v>
                </c:pt>
                <c:pt idx="1951">
                  <c:v>0.1264860411932428</c:v>
                </c:pt>
                <c:pt idx="1952">
                  <c:v>0.12477587157699176</c:v>
                </c:pt>
                <c:pt idx="1953">
                  <c:v>0.12650275888364063</c:v>
                </c:pt>
                <c:pt idx="1954">
                  <c:v>0.12721936663562394</c:v>
                </c:pt>
                <c:pt idx="1955">
                  <c:v>0.1243367928178068</c:v>
                </c:pt>
                <c:pt idx="1956">
                  <c:v>0.12395595950725595</c:v>
                </c:pt>
                <c:pt idx="1957">
                  <c:v>0.12374167265684433</c:v>
                </c:pt>
                <c:pt idx="1958">
                  <c:v>0.12478599014148889</c:v>
                </c:pt>
                <c:pt idx="1959">
                  <c:v>0.12495764600959275</c:v>
                </c:pt>
                <c:pt idx="1960">
                  <c:v>0.12517520555560441</c:v>
                </c:pt>
                <c:pt idx="1961">
                  <c:v>0.12492179330723102</c:v>
                </c:pt>
                <c:pt idx="1962">
                  <c:v>0.12484400950596918</c:v>
                </c:pt>
                <c:pt idx="1963">
                  <c:v>0.12422466722363569</c:v>
                </c:pt>
                <c:pt idx="1964">
                  <c:v>0.12426291454215059</c:v>
                </c:pt>
                <c:pt idx="1965">
                  <c:v>0.12396490414765216</c:v>
                </c:pt>
                <c:pt idx="1966">
                  <c:v>0.12405237702890297</c:v>
                </c:pt>
                <c:pt idx="1967">
                  <c:v>0.12384538066344024</c:v>
                </c:pt>
                <c:pt idx="1968">
                  <c:v>0.12337873149145864</c:v>
                </c:pt>
                <c:pt idx="1969">
                  <c:v>0.12269260860134983</c:v>
                </c:pt>
                <c:pt idx="1970">
                  <c:v>0.12055275366174383</c:v>
                </c:pt>
                <c:pt idx="1971">
                  <c:v>0.12220350927015451</c:v>
                </c:pt>
                <c:pt idx="1972">
                  <c:v>0.12127064444479589</c:v>
                </c:pt>
                <c:pt idx="1973">
                  <c:v>0.12302963643191242</c:v>
                </c:pt>
                <c:pt idx="1974">
                  <c:v>0.12198837954089266</c:v>
                </c:pt>
                <c:pt idx="1975">
                  <c:v>0.12119466778110692</c:v>
                </c:pt>
                <c:pt idx="1976">
                  <c:v>0.12059650544453814</c:v>
                </c:pt>
                <c:pt idx="1977">
                  <c:v>0.12057584561801461</c:v>
                </c:pt>
                <c:pt idx="1978">
                  <c:v>0.12094572637805424</c:v>
                </c:pt>
                <c:pt idx="1979">
                  <c:v>0.1208779408511176</c:v>
                </c:pt>
                <c:pt idx="1980">
                  <c:v>0.12005434815631807</c:v>
                </c:pt>
                <c:pt idx="1981">
                  <c:v>0.11792323184218946</c:v>
                </c:pt>
                <c:pt idx="1982">
                  <c:v>0.11844627129542129</c:v>
                </c:pt>
                <c:pt idx="1983">
                  <c:v>0.12031704843278022</c:v>
                </c:pt>
                <c:pt idx="1984">
                  <c:v>0.11994799315315276</c:v>
                </c:pt>
                <c:pt idx="1985">
                  <c:v>0.12104175290335215</c:v>
                </c:pt>
                <c:pt idx="1986">
                  <c:v>0.11933114552525935</c:v>
                </c:pt>
                <c:pt idx="1987">
                  <c:v>0.12364269437986004</c:v>
                </c:pt>
                <c:pt idx="1988">
                  <c:v>0.12098712423949717</c:v>
                </c:pt>
                <c:pt idx="1989">
                  <c:v>0.11821040010292547</c:v>
                </c:pt>
                <c:pt idx="1990">
                  <c:v>0.11763211567493111</c:v>
                </c:pt>
                <c:pt idx="1991">
                  <c:v>0.11742639130927163</c:v>
                </c:pt>
                <c:pt idx="1992">
                  <c:v>0.11734599618798459</c:v>
                </c:pt>
                <c:pt idx="1993">
                  <c:v>0.1167907413181322</c:v>
                </c:pt>
                <c:pt idx="1994">
                  <c:v>0.11667964264027049</c:v>
                </c:pt>
                <c:pt idx="1995">
                  <c:v>0.11605638133395164</c:v>
                </c:pt>
                <c:pt idx="1996">
                  <c:v>0.11744080425719135</c:v>
                </c:pt>
                <c:pt idx="1997">
                  <c:v>0.1167987094561207</c:v>
                </c:pt>
                <c:pt idx="1998">
                  <c:v>0.11665566589202006</c:v>
                </c:pt>
                <c:pt idx="1999">
                  <c:v>0.11625298340202686</c:v>
                </c:pt>
                <c:pt idx="2000">
                  <c:v>0.11600756166876665</c:v>
                </c:pt>
                <c:pt idx="2001">
                  <c:v>0.11658754829011241</c:v>
                </c:pt>
                <c:pt idx="2002">
                  <c:v>0.11756203599723671</c:v>
                </c:pt>
                <c:pt idx="2003">
                  <c:v>0.11782384621568941</c:v>
                </c:pt>
                <c:pt idx="2004">
                  <c:v>0.11809468901853926</c:v>
                </c:pt>
                <c:pt idx="2005">
                  <c:v>0.11835476309318003</c:v>
                </c:pt>
                <c:pt idx="2006">
                  <c:v>0.11908225789898319</c:v>
                </c:pt>
                <c:pt idx="2007">
                  <c:v>0.11722288937052736</c:v>
                </c:pt>
                <c:pt idx="2008">
                  <c:v>0.11724750759888078</c:v>
                </c:pt>
                <c:pt idx="2009">
                  <c:v>0.1178027795090227</c:v>
                </c:pt>
                <c:pt idx="2010">
                  <c:v>0.11856100012508555</c:v>
                </c:pt>
                <c:pt idx="2011">
                  <c:v>0.11804288002358135</c:v>
                </c:pt>
                <c:pt idx="2012">
                  <c:v>0.11731355435499663</c:v>
                </c:pt>
                <c:pt idx="2013">
                  <c:v>0.11745027084333415</c:v>
                </c:pt>
                <c:pt idx="2014">
                  <c:v>0.11734555934563347</c:v>
                </c:pt>
                <c:pt idx="2015">
                  <c:v>0.11776432423639346</c:v>
                </c:pt>
                <c:pt idx="2016">
                  <c:v>0.11736314461418748</c:v>
                </c:pt>
                <c:pt idx="2017">
                  <c:v>0.11968538977297737</c:v>
                </c:pt>
                <c:pt idx="2018">
                  <c:v>0.1199502558197845</c:v>
                </c:pt>
                <c:pt idx="2019">
                  <c:v>0.12010901706518888</c:v>
                </c:pt>
                <c:pt idx="2020">
                  <c:v>0.11909569628496494</c:v>
                </c:pt>
                <c:pt idx="2021">
                  <c:v>0.11616970208040966</c:v>
                </c:pt>
                <c:pt idx="2022">
                  <c:v>0.11664654271348304</c:v>
                </c:pt>
                <c:pt idx="2023">
                  <c:v>0.11674009895947143</c:v>
                </c:pt>
                <c:pt idx="2024">
                  <c:v>0.1174647165210006</c:v>
                </c:pt>
                <c:pt idx="2025">
                  <c:v>0.1161240412611033</c:v>
                </c:pt>
                <c:pt idx="2026">
                  <c:v>0.1167488162941317</c:v>
                </c:pt>
                <c:pt idx="2027">
                  <c:v>0.11674206252718584</c:v>
                </c:pt>
                <c:pt idx="2028">
                  <c:v>0.11677389940682001</c:v>
                </c:pt>
                <c:pt idx="2029">
                  <c:v>0.11602514337556206</c:v>
                </c:pt>
                <c:pt idx="2030">
                  <c:v>0.11666705718614702</c:v>
                </c:pt>
                <c:pt idx="2031">
                  <c:v>0.11634851543246595</c:v>
                </c:pt>
                <c:pt idx="2032">
                  <c:v>0.11649234502855982</c:v>
                </c:pt>
                <c:pt idx="2033">
                  <c:v>0.11567473053212043</c:v>
                </c:pt>
                <c:pt idx="2034">
                  <c:v>0.11524703702539106</c:v>
                </c:pt>
                <c:pt idx="2035">
                  <c:v>0.11549035875243004</c:v>
                </c:pt>
                <c:pt idx="2036">
                  <c:v>0.11586396076282188</c:v>
                </c:pt>
                <c:pt idx="2037">
                  <c:v>0.11789312534478248</c:v>
                </c:pt>
                <c:pt idx="2038">
                  <c:v>0.11775820763691934</c:v>
                </c:pt>
                <c:pt idx="2039">
                  <c:v>0.11802483554695146</c:v>
                </c:pt>
                <c:pt idx="2040">
                  <c:v>0.11719327489812048</c:v>
                </c:pt>
                <c:pt idx="2041">
                  <c:v>0.11704678070494655</c:v>
                </c:pt>
                <c:pt idx="2042">
                  <c:v>0.11773260797342061</c:v>
                </c:pt>
                <c:pt idx="2043">
                  <c:v>0.11799895184722536</c:v>
                </c:pt>
                <c:pt idx="2044">
                  <c:v>0.11791343427658038</c:v>
                </c:pt>
                <c:pt idx="2045">
                  <c:v>0.1170085764553178</c:v>
                </c:pt>
                <c:pt idx="2046">
                  <c:v>0.11990843862059551</c:v>
                </c:pt>
                <c:pt idx="2047">
                  <c:v>0.11950256162900992</c:v>
                </c:pt>
                <c:pt idx="2048">
                  <c:v>0.11680394896357064</c:v>
                </c:pt>
                <c:pt idx="2049">
                  <c:v>0.11655411183516623</c:v>
                </c:pt>
                <c:pt idx="2050">
                  <c:v>0.11654119912079082</c:v>
                </c:pt>
                <c:pt idx="2051">
                  <c:v>0.11689706385002341</c:v>
                </c:pt>
                <c:pt idx="2052">
                  <c:v>0.11728595109903116</c:v>
                </c:pt>
                <c:pt idx="2053">
                  <c:v>0.11757581642077256</c:v>
                </c:pt>
                <c:pt idx="2054">
                  <c:v>0.11919135369395213</c:v>
                </c:pt>
                <c:pt idx="2055">
                  <c:v>0.11924450443820536</c:v>
                </c:pt>
                <c:pt idx="2056">
                  <c:v>0.1197558709777843</c:v>
                </c:pt>
                <c:pt idx="2057">
                  <c:v>0.11869337179318493</c:v>
                </c:pt>
                <c:pt idx="2058">
                  <c:v>0.11820943768793406</c:v>
                </c:pt>
                <c:pt idx="2059">
                  <c:v>0.11795533465743625</c:v>
                </c:pt>
                <c:pt idx="2060">
                  <c:v>0.11718270165352411</c:v>
                </c:pt>
                <c:pt idx="2061">
                  <c:v>0.11693139234721321</c:v>
                </c:pt>
                <c:pt idx="2062">
                  <c:v>0.11695742355500857</c:v>
                </c:pt>
                <c:pt idx="2063">
                  <c:v>0.11507528456186064</c:v>
                </c:pt>
                <c:pt idx="2064">
                  <c:v>0.11472028819831724</c:v>
                </c:pt>
                <c:pt idx="2065">
                  <c:v>0.11396839993556485</c:v>
                </c:pt>
                <c:pt idx="2066">
                  <c:v>0.12058774850584231</c:v>
                </c:pt>
                <c:pt idx="2067">
                  <c:v>0.12055455821338409</c:v>
                </c:pt>
                <c:pt idx="2068">
                  <c:v>0.11971005947651221</c:v>
                </c:pt>
                <c:pt idx="2069">
                  <c:v>0.12148936018364415</c:v>
                </c:pt>
                <c:pt idx="2070">
                  <c:v>0.12167575295222852</c:v>
                </c:pt>
                <c:pt idx="2071">
                  <c:v>0.12144087712620458</c:v>
                </c:pt>
                <c:pt idx="2072">
                  <c:v>0.1218413396828181</c:v>
                </c:pt>
                <c:pt idx="2073">
                  <c:v>0.12185819674006176</c:v>
                </c:pt>
                <c:pt idx="2074">
                  <c:v>0.1216672622974157</c:v>
                </c:pt>
                <c:pt idx="2075">
                  <c:v>0.12306970814907169</c:v>
                </c:pt>
                <c:pt idx="2076">
                  <c:v>0.12317203393391046</c:v>
                </c:pt>
                <c:pt idx="2077">
                  <c:v>0.12366991512812905</c:v>
                </c:pt>
                <c:pt idx="2078">
                  <c:v>0.12460271963439266</c:v>
                </c:pt>
                <c:pt idx="2079">
                  <c:v>0.12442697058961154</c:v>
                </c:pt>
                <c:pt idx="2080">
                  <c:v>0.12400394763461156</c:v>
                </c:pt>
                <c:pt idx="2081">
                  <c:v>0.12054837182435546</c:v>
                </c:pt>
                <c:pt idx="2082">
                  <c:v>0.12091090189551487</c:v>
                </c:pt>
                <c:pt idx="2083">
                  <c:v>0.12113109924854862</c:v>
                </c:pt>
                <c:pt idx="2084">
                  <c:v>0.12164212394456864</c:v>
                </c:pt>
                <c:pt idx="2085">
                  <c:v>0.12146731736942751</c:v>
                </c:pt>
                <c:pt idx="2086">
                  <c:v>0.12168148323590368</c:v>
                </c:pt>
                <c:pt idx="2087">
                  <c:v>0.1217193361594863</c:v>
                </c:pt>
                <c:pt idx="2088">
                  <c:v>0.12396654869580236</c:v>
                </c:pt>
                <c:pt idx="2089">
                  <c:v>0.12421189944466626</c:v>
                </c:pt>
                <c:pt idx="2090">
                  <c:v>0.12618735517115856</c:v>
                </c:pt>
                <c:pt idx="2091">
                  <c:v>0.1255229868507681</c:v>
                </c:pt>
                <c:pt idx="2092">
                  <c:v>0.12584166835340999</c:v>
                </c:pt>
                <c:pt idx="2093">
                  <c:v>0.12365650319812915</c:v>
                </c:pt>
                <c:pt idx="2094">
                  <c:v>0.12449538719670886</c:v>
                </c:pt>
                <c:pt idx="2095">
                  <c:v>0.12330943256030315</c:v>
                </c:pt>
                <c:pt idx="2096">
                  <c:v>0.12303667749497969</c:v>
                </c:pt>
                <c:pt idx="2097">
                  <c:v>0.11952456823061092</c:v>
                </c:pt>
                <c:pt idx="2098">
                  <c:v>0.12068947205579753</c:v>
                </c:pt>
                <c:pt idx="2099">
                  <c:v>0.12014270991923988</c:v>
                </c:pt>
                <c:pt idx="2100">
                  <c:v>0.12020628320785871</c:v>
                </c:pt>
                <c:pt idx="2101">
                  <c:v>0.1205034621870701</c:v>
                </c:pt>
                <c:pt idx="2102">
                  <c:v>0.12106753771837941</c:v>
                </c:pt>
                <c:pt idx="2103">
                  <c:v>0.12137726341559718</c:v>
                </c:pt>
                <c:pt idx="2104">
                  <c:v>0.12115913924863209</c:v>
                </c:pt>
                <c:pt idx="2105">
                  <c:v>0.1212382224694863</c:v>
                </c:pt>
                <c:pt idx="2106">
                  <c:v>0.12054093198890639</c:v>
                </c:pt>
                <c:pt idx="2107">
                  <c:v>0.12065686081592106</c:v>
                </c:pt>
                <c:pt idx="2108">
                  <c:v>0.12100129412434263</c:v>
                </c:pt>
                <c:pt idx="2109">
                  <c:v>0.12138452609642868</c:v>
                </c:pt>
                <c:pt idx="2110">
                  <c:v>0.1217099521725506</c:v>
                </c:pt>
                <c:pt idx="2111">
                  <c:v>0.1250272297192099</c:v>
                </c:pt>
                <c:pt idx="2112">
                  <c:v>0.12364225324182641</c:v>
                </c:pt>
                <c:pt idx="2113">
                  <c:v>0.12361467686950818</c:v>
                </c:pt>
                <c:pt idx="2114">
                  <c:v>0.12374627840028178</c:v>
                </c:pt>
                <c:pt idx="2115">
                  <c:v>0.1249531668966781</c:v>
                </c:pt>
                <c:pt idx="2116">
                  <c:v>0.12505740239255114</c:v>
                </c:pt>
                <c:pt idx="2117">
                  <c:v>0.1249392737827897</c:v>
                </c:pt>
                <c:pt idx="2118">
                  <c:v>0.12460533411816058</c:v>
                </c:pt>
                <c:pt idx="2119">
                  <c:v>0.12389340967342664</c:v>
                </c:pt>
                <c:pt idx="2120">
                  <c:v>0.12379738019500065</c:v>
                </c:pt>
                <c:pt idx="2121">
                  <c:v>0.12995325424152909</c:v>
                </c:pt>
                <c:pt idx="2122">
                  <c:v>0.1291082823137068</c:v>
                </c:pt>
                <c:pt idx="2123">
                  <c:v>0.13038691260571125</c:v>
                </c:pt>
                <c:pt idx="2124">
                  <c:v>0.132421590787791</c:v>
                </c:pt>
                <c:pt idx="2125">
                  <c:v>0.1326774134074733</c:v>
                </c:pt>
                <c:pt idx="2126">
                  <c:v>0.13143728941689178</c:v>
                </c:pt>
                <c:pt idx="2127">
                  <c:v>0.12852766997195003</c:v>
                </c:pt>
                <c:pt idx="2128">
                  <c:v>0.12852089700529384</c:v>
                </c:pt>
                <c:pt idx="2129">
                  <c:v>0.12842311437493997</c:v>
                </c:pt>
                <c:pt idx="2130">
                  <c:v>0.12973477059857691</c:v>
                </c:pt>
                <c:pt idx="2131">
                  <c:v>0.13061633404749678</c:v>
                </c:pt>
                <c:pt idx="2132">
                  <c:v>0.13038395733322239</c:v>
                </c:pt>
                <c:pt idx="2133">
                  <c:v>0.13083800021127009</c:v>
                </c:pt>
                <c:pt idx="2134">
                  <c:v>0.13041450142803687</c:v>
                </c:pt>
                <c:pt idx="2135">
                  <c:v>0.13204420599288622</c:v>
                </c:pt>
                <c:pt idx="2136">
                  <c:v>0.1320181664693473</c:v>
                </c:pt>
                <c:pt idx="2137">
                  <c:v>0.13246157572216544</c:v>
                </c:pt>
                <c:pt idx="2138">
                  <c:v>0.13505793116102507</c:v>
                </c:pt>
                <c:pt idx="2139">
                  <c:v>0.13473463973666427</c:v>
                </c:pt>
                <c:pt idx="2140">
                  <c:v>0.13408755522787255</c:v>
                </c:pt>
                <c:pt idx="2141">
                  <c:v>0.13425174002352921</c:v>
                </c:pt>
                <c:pt idx="2142">
                  <c:v>0.13444743829312586</c:v>
                </c:pt>
                <c:pt idx="2143">
                  <c:v>0.13322811332388593</c:v>
                </c:pt>
                <c:pt idx="2144">
                  <c:v>0.13251040286507723</c:v>
                </c:pt>
                <c:pt idx="2145">
                  <c:v>0.13131438071182217</c:v>
                </c:pt>
                <c:pt idx="2146">
                  <c:v>0.13194015442290211</c:v>
                </c:pt>
                <c:pt idx="2147">
                  <c:v>0.13230696442269571</c:v>
                </c:pt>
                <c:pt idx="2148">
                  <c:v>0.13433934183366278</c:v>
                </c:pt>
                <c:pt idx="2149">
                  <c:v>0.13439405938791799</c:v>
                </c:pt>
                <c:pt idx="2150">
                  <c:v>0.13699641860715561</c:v>
                </c:pt>
                <c:pt idx="2151">
                  <c:v>0.13915663931912056</c:v>
                </c:pt>
                <c:pt idx="2152">
                  <c:v>0.13948980975443689</c:v>
                </c:pt>
                <c:pt idx="2153">
                  <c:v>0.13905408857556914</c:v>
                </c:pt>
                <c:pt idx="2154">
                  <c:v>0.13903608481847596</c:v>
                </c:pt>
                <c:pt idx="2155">
                  <c:v>0.13924097725427706</c:v>
                </c:pt>
                <c:pt idx="2156">
                  <c:v>0.13700084700209719</c:v>
                </c:pt>
                <c:pt idx="2157">
                  <c:v>0.13689119582367162</c:v>
                </c:pt>
                <c:pt idx="2158">
                  <c:v>0.13750674824756307</c:v>
                </c:pt>
                <c:pt idx="2159">
                  <c:v>0.13836795989373538</c:v>
                </c:pt>
                <c:pt idx="2160">
                  <c:v>0.14148144382395975</c:v>
                </c:pt>
                <c:pt idx="2161">
                  <c:v>0.14134858655432422</c:v>
                </c:pt>
                <c:pt idx="2162">
                  <c:v>0.14090657016727015</c:v>
                </c:pt>
                <c:pt idx="2163">
                  <c:v>0.14109546120865524</c:v>
                </c:pt>
                <c:pt idx="2164">
                  <c:v>0.14060068895399841</c:v>
                </c:pt>
                <c:pt idx="2165">
                  <c:v>0.14086532413437097</c:v>
                </c:pt>
                <c:pt idx="2166">
                  <c:v>0.14206781517018993</c:v>
                </c:pt>
                <c:pt idx="2167">
                  <c:v>0.14186144030411718</c:v>
                </c:pt>
                <c:pt idx="2168">
                  <c:v>0.14192475646812372</c:v>
                </c:pt>
                <c:pt idx="2169">
                  <c:v>0.14206210770363512</c:v>
                </c:pt>
                <c:pt idx="2170">
                  <c:v>0.14233528942743981</c:v>
                </c:pt>
                <c:pt idx="2171">
                  <c:v>0.14245580203671945</c:v>
                </c:pt>
                <c:pt idx="2172">
                  <c:v>0.14318938632959824</c:v>
                </c:pt>
                <c:pt idx="2173">
                  <c:v>0.14325461451710819</c:v>
                </c:pt>
                <c:pt idx="2174">
                  <c:v>0.14436672402630343</c:v>
                </c:pt>
                <c:pt idx="2175">
                  <c:v>0.14586695497953814</c:v>
                </c:pt>
                <c:pt idx="2176">
                  <c:v>0.14054631016516936</c:v>
                </c:pt>
                <c:pt idx="2177">
                  <c:v>0.14050879328895943</c:v>
                </c:pt>
                <c:pt idx="2178">
                  <c:v>0.14340771464458649</c:v>
                </c:pt>
                <c:pt idx="2179">
                  <c:v>0.14269938611002572</c:v>
                </c:pt>
                <c:pt idx="2180">
                  <c:v>0.14349470532922642</c:v>
                </c:pt>
                <c:pt idx="2181">
                  <c:v>0.14328770839293187</c:v>
                </c:pt>
                <c:pt idx="2182">
                  <c:v>0.14271056790335684</c:v>
                </c:pt>
                <c:pt idx="2183">
                  <c:v>0.14366799323315654</c:v>
                </c:pt>
                <c:pt idx="2184">
                  <c:v>0.14587448475687004</c:v>
                </c:pt>
                <c:pt idx="2185">
                  <c:v>0.14662925347177666</c:v>
                </c:pt>
                <c:pt idx="2186">
                  <c:v>0.14684251043412416</c:v>
                </c:pt>
                <c:pt idx="2187">
                  <c:v>0.14720007148434144</c:v>
                </c:pt>
                <c:pt idx="2188">
                  <c:v>0.14637508699035104</c:v>
                </c:pt>
                <c:pt idx="2189">
                  <c:v>0.14647093098199315</c:v>
                </c:pt>
                <c:pt idx="2190">
                  <c:v>0.14709085901403912</c:v>
                </c:pt>
                <c:pt idx="2191">
                  <c:v>0.14727481174948032</c:v>
                </c:pt>
                <c:pt idx="2192">
                  <c:v>0.14679396847085774</c:v>
                </c:pt>
                <c:pt idx="2193">
                  <c:v>0.14700223042586893</c:v>
                </c:pt>
                <c:pt idx="2194">
                  <c:v>0.1478744917829036</c:v>
                </c:pt>
                <c:pt idx="2195">
                  <c:v>0.14763521291304008</c:v>
                </c:pt>
                <c:pt idx="2196">
                  <c:v>0.14697846195096428</c:v>
                </c:pt>
                <c:pt idx="2197">
                  <c:v>0.15162247545236007</c:v>
                </c:pt>
                <c:pt idx="2198">
                  <c:v>0.14914890861047606</c:v>
                </c:pt>
                <c:pt idx="2199">
                  <c:v>0.15091469766737348</c:v>
                </c:pt>
                <c:pt idx="2200">
                  <c:v>0.16677320017841638</c:v>
                </c:pt>
                <c:pt idx="2201">
                  <c:v>0.1677172879459021</c:v>
                </c:pt>
                <c:pt idx="2202">
                  <c:v>0.16668888950211427</c:v>
                </c:pt>
                <c:pt idx="2203">
                  <c:v>0.16672624857073762</c:v>
                </c:pt>
                <c:pt idx="2204">
                  <c:v>0.16663375648240969</c:v>
                </c:pt>
                <c:pt idx="2205">
                  <c:v>0.16669434486196644</c:v>
                </c:pt>
                <c:pt idx="2206">
                  <c:v>0.16683458214678076</c:v>
                </c:pt>
                <c:pt idx="2207">
                  <c:v>0.16739218424483704</c:v>
                </c:pt>
                <c:pt idx="2208">
                  <c:v>0.16630183329712722</c:v>
                </c:pt>
                <c:pt idx="2209">
                  <c:v>0.1668276269761558</c:v>
                </c:pt>
                <c:pt idx="2210">
                  <c:v>0.16713497641365238</c:v>
                </c:pt>
                <c:pt idx="2211">
                  <c:v>0.16653826178229106</c:v>
                </c:pt>
                <c:pt idx="2212">
                  <c:v>0.16648924864533976</c:v>
                </c:pt>
                <c:pt idx="2213">
                  <c:v>0.16635048802027264</c:v>
                </c:pt>
                <c:pt idx="2214">
                  <c:v>0.16601881995384016</c:v>
                </c:pt>
                <c:pt idx="2215">
                  <c:v>0.16626469765444374</c:v>
                </c:pt>
                <c:pt idx="2216">
                  <c:v>0.16608666972600244</c:v>
                </c:pt>
                <c:pt idx="2217">
                  <c:v>0.16611113304895289</c:v>
                </c:pt>
                <c:pt idx="2218">
                  <c:v>0.16677414398939958</c:v>
                </c:pt>
                <c:pt idx="2219">
                  <c:v>0.16713779480550903</c:v>
                </c:pt>
                <c:pt idx="2220">
                  <c:v>0.1678708181009991</c:v>
                </c:pt>
                <c:pt idx="2221">
                  <c:v>0.16396967337004537</c:v>
                </c:pt>
                <c:pt idx="2222">
                  <c:v>0.16358476546186571</c:v>
                </c:pt>
                <c:pt idx="2223">
                  <c:v>0.16371327694008317</c:v>
                </c:pt>
                <c:pt idx="2224">
                  <c:v>0.16325770752666346</c:v>
                </c:pt>
                <c:pt idx="2225">
                  <c:v>0.16260858106419798</c:v>
                </c:pt>
                <c:pt idx="2226">
                  <c:v>0.16327189221540697</c:v>
                </c:pt>
                <c:pt idx="2227">
                  <c:v>0.16328058223308933</c:v>
                </c:pt>
                <c:pt idx="2228">
                  <c:v>0.16386288665931387</c:v>
                </c:pt>
                <c:pt idx="2229">
                  <c:v>0.16376661726893979</c:v>
                </c:pt>
                <c:pt idx="2230">
                  <c:v>0.16276628918474195</c:v>
                </c:pt>
                <c:pt idx="2231">
                  <c:v>0.15955089536085096</c:v>
                </c:pt>
                <c:pt idx="2232">
                  <c:v>0.15962111346144758</c:v>
                </c:pt>
                <c:pt idx="2233">
                  <c:v>0.15974424525039174</c:v>
                </c:pt>
                <c:pt idx="2234">
                  <c:v>0.15821974691681009</c:v>
                </c:pt>
                <c:pt idx="2235">
                  <c:v>0.1581158865084146</c:v>
                </c:pt>
                <c:pt idx="2236">
                  <c:v>0.15808100245959666</c:v>
                </c:pt>
                <c:pt idx="2237">
                  <c:v>0.1580874211296997</c:v>
                </c:pt>
                <c:pt idx="2238">
                  <c:v>0.15831082403525956</c:v>
                </c:pt>
                <c:pt idx="2239">
                  <c:v>0.15828394688888248</c:v>
                </c:pt>
                <c:pt idx="2240">
                  <c:v>0.15772097089068338</c:v>
                </c:pt>
                <c:pt idx="2241">
                  <c:v>0.15854842111545381</c:v>
                </c:pt>
                <c:pt idx="2242">
                  <c:v>0.15805507086049436</c:v>
                </c:pt>
                <c:pt idx="2243">
                  <c:v>0.15885014361555239</c:v>
                </c:pt>
                <c:pt idx="2244">
                  <c:v>0.16056342496866738</c:v>
                </c:pt>
                <c:pt idx="2245">
                  <c:v>0.15992936518971307</c:v>
                </c:pt>
                <c:pt idx="2246">
                  <c:v>0.16103773207393721</c:v>
                </c:pt>
                <c:pt idx="2247">
                  <c:v>0.16126020592848</c:v>
                </c:pt>
                <c:pt idx="2248">
                  <c:v>0.15818970503863303</c:v>
                </c:pt>
                <c:pt idx="2249">
                  <c:v>0.15820650467167086</c:v>
                </c:pt>
                <c:pt idx="2250">
                  <c:v>0.1579866048854523</c:v>
                </c:pt>
                <c:pt idx="2251">
                  <c:v>0.15820048828632546</c:v>
                </c:pt>
                <c:pt idx="2252">
                  <c:v>0.16004500884179096</c:v>
                </c:pt>
                <c:pt idx="2253">
                  <c:v>0.16147689155695499</c:v>
                </c:pt>
                <c:pt idx="2254">
                  <c:v>0.16114069562084041</c:v>
                </c:pt>
                <c:pt idx="2255">
                  <c:v>0.160509946612994</c:v>
                </c:pt>
                <c:pt idx="2256">
                  <c:v>0.15919405365763631</c:v>
                </c:pt>
                <c:pt idx="2257">
                  <c:v>0.15928624603505034</c:v>
                </c:pt>
                <c:pt idx="2258">
                  <c:v>0.15749443259453727</c:v>
                </c:pt>
                <c:pt idx="2259">
                  <c:v>0.15739231837298354</c:v>
                </c:pt>
                <c:pt idx="2260">
                  <c:v>0.15541663103320216</c:v>
                </c:pt>
                <c:pt idx="2261">
                  <c:v>0.15465047612450517</c:v>
                </c:pt>
                <c:pt idx="2262">
                  <c:v>0.15367193737481191</c:v>
                </c:pt>
                <c:pt idx="2263">
                  <c:v>0.1551361944779038</c:v>
                </c:pt>
                <c:pt idx="2264">
                  <c:v>0.15704926062463989</c:v>
                </c:pt>
                <c:pt idx="2265">
                  <c:v>0.15784675874915016</c:v>
                </c:pt>
                <c:pt idx="2266">
                  <c:v>0.15865168087614925</c:v>
                </c:pt>
                <c:pt idx="2267">
                  <c:v>0.15898064774886433</c:v>
                </c:pt>
                <c:pt idx="2268">
                  <c:v>0.15974656775539331</c:v>
                </c:pt>
                <c:pt idx="2269">
                  <c:v>0.16089738321971583</c:v>
                </c:pt>
                <c:pt idx="2270">
                  <c:v>0.15699643898434093</c:v>
                </c:pt>
                <c:pt idx="2271">
                  <c:v>0.15729883110169912</c:v>
                </c:pt>
                <c:pt idx="2272">
                  <c:v>0.15758954113477311</c:v>
                </c:pt>
                <c:pt idx="2273">
                  <c:v>0.1579920512706986</c:v>
                </c:pt>
                <c:pt idx="2274">
                  <c:v>0.15835300021172463</c:v>
                </c:pt>
                <c:pt idx="2275">
                  <c:v>0.15817356921314538</c:v>
                </c:pt>
                <c:pt idx="2276">
                  <c:v>0.15784722231903164</c:v>
                </c:pt>
                <c:pt idx="2277">
                  <c:v>0.15805244033132404</c:v>
                </c:pt>
                <c:pt idx="2278">
                  <c:v>0.15779691090222758</c:v>
                </c:pt>
                <c:pt idx="2279">
                  <c:v>0.15798900300127008</c:v>
                </c:pt>
                <c:pt idx="2280">
                  <c:v>0.15756844828460725</c:v>
                </c:pt>
                <c:pt idx="2281">
                  <c:v>0.15796592222470771</c:v>
                </c:pt>
                <c:pt idx="2282">
                  <c:v>0.15658531175157966</c:v>
                </c:pt>
                <c:pt idx="2283">
                  <c:v>0.15627880077032108</c:v>
                </c:pt>
                <c:pt idx="2284">
                  <c:v>0.15650116779787657</c:v>
                </c:pt>
                <c:pt idx="2285">
                  <c:v>0.15749253958506443</c:v>
                </c:pt>
                <c:pt idx="2286">
                  <c:v>0.15869559708022729</c:v>
                </c:pt>
                <c:pt idx="2287">
                  <c:v>0.16034360398064706</c:v>
                </c:pt>
                <c:pt idx="2288">
                  <c:v>0.15984057404268048</c:v>
                </c:pt>
                <c:pt idx="2289">
                  <c:v>0.16012384066242458</c:v>
                </c:pt>
                <c:pt idx="2290">
                  <c:v>0.15889968462276086</c:v>
                </c:pt>
                <c:pt idx="2291">
                  <c:v>0.15894415825173575</c:v>
                </c:pt>
                <c:pt idx="2292">
                  <c:v>0.16403235119467066</c:v>
                </c:pt>
                <c:pt idx="2293">
                  <c:v>0.16198712390532297</c:v>
                </c:pt>
                <c:pt idx="2294">
                  <c:v>0.16044952484056521</c:v>
                </c:pt>
                <c:pt idx="2295">
                  <c:v>0.15921974297705915</c:v>
                </c:pt>
                <c:pt idx="2296">
                  <c:v>0.1593841753389855</c:v>
                </c:pt>
                <c:pt idx="2297">
                  <c:v>0.15785667912803478</c:v>
                </c:pt>
                <c:pt idx="2298">
                  <c:v>0.16467148762044534</c:v>
                </c:pt>
                <c:pt idx="2299">
                  <c:v>0.17623674154827171</c:v>
                </c:pt>
                <c:pt idx="2300">
                  <c:v>0.17707710819249692</c:v>
                </c:pt>
                <c:pt idx="2301">
                  <c:v>0.17698358348965282</c:v>
                </c:pt>
                <c:pt idx="2302">
                  <c:v>0.17655007359242317</c:v>
                </c:pt>
                <c:pt idx="2303">
                  <c:v>0.17591020191173784</c:v>
                </c:pt>
                <c:pt idx="2304">
                  <c:v>0.17593743230689771</c:v>
                </c:pt>
                <c:pt idx="2305">
                  <c:v>0.17618803652006643</c:v>
                </c:pt>
                <c:pt idx="2306">
                  <c:v>0.17545756505574117</c:v>
                </c:pt>
                <c:pt idx="2307">
                  <c:v>0.1721775595111687</c:v>
                </c:pt>
                <c:pt idx="2308">
                  <c:v>0.17195020597979482</c:v>
                </c:pt>
                <c:pt idx="2309">
                  <c:v>0.17002411055571345</c:v>
                </c:pt>
                <c:pt idx="2310">
                  <c:v>0.15344094146879353</c:v>
                </c:pt>
                <c:pt idx="2311">
                  <c:v>0.15260487312800247</c:v>
                </c:pt>
                <c:pt idx="2312">
                  <c:v>0.15212234603464092</c:v>
                </c:pt>
                <c:pt idx="2313">
                  <c:v>0.15173878691073003</c:v>
                </c:pt>
                <c:pt idx="2314">
                  <c:v>0.15660302223689007</c:v>
                </c:pt>
                <c:pt idx="2315">
                  <c:v>0.15714371150481429</c:v>
                </c:pt>
                <c:pt idx="2316">
                  <c:v>0.15712878508394315</c:v>
                </c:pt>
                <c:pt idx="2317">
                  <c:v>0.15704857241974868</c:v>
                </c:pt>
                <c:pt idx="2318">
                  <c:v>0.15660074928460571</c:v>
                </c:pt>
                <c:pt idx="2319">
                  <c:v>0.15511654347723003</c:v>
                </c:pt>
                <c:pt idx="2320">
                  <c:v>0.15566547940689673</c:v>
                </c:pt>
                <c:pt idx="2321">
                  <c:v>0.15553181597746119</c:v>
                </c:pt>
                <c:pt idx="2322">
                  <c:v>0.15549371302021048</c:v>
                </c:pt>
                <c:pt idx="2323">
                  <c:v>0.15555709375405155</c:v>
                </c:pt>
                <c:pt idx="2324">
                  <c:v>0.15553925747405009</c:v>
                </c:pt>
                <c:pt idx="2325">
                  <c:v>0.15620529581718673</c:v>
                </c:pt>
                <c:pt idx="2326">
                  <c:v>0.1624178331505608</c:v>
                </c:pt>
                <c:pt idx="2327">
                  <c:v>0.16164707033542589</c:v>
                </c:pt>
                <c:pt idx="2328">
                  <c:v>0.16169732337079326</c:v>
                </c:pt>
                <c:pt idx="2329">
                  <c:v>0.16200617726577485</c:v>
                </c:pt>
                <c:pt idx="2330">
                  <c:v>0.16210699944913828</c:v>
                </c:pt>
                <c:pt idx="2331">
                  <c:v>0.16209847711071684</c:v>
                </c:pt>
                <c:pt idx="2332">
                  <c:v>0.16216415072014681</c:v>
                </c:pt>
                <c:pt idx="2333">
                  <c:v>0.16210348355157264</c:v>
                </c:pt>
                <c:pt idx="2334">
                  <c:v>0.16182209734803152</c:v>
                </c:pt>
                <c:pt idx="2335">
                  <c:v>0.16130910978343618</c:v>
                </c:pt>
                <c:pt idx="2336">
                  <c:v>0.15961745526251842</c:v>
                </c:pt>
                <c:pt idx="2337">
                  <c:v>0.16068192403357603</c:v>
                </c:pt>
                <c:pt idx="2338">
                  <c:v>0.16078899389593168</c:v>
                </c:pt>
                <c:pt idx="2339">
                  <c:v>0.16068858746971862</c:v>
                </c:pt>
                <c:pt idx="2340">
                  <c:v>0.16097301824622573</c:v>
                </c:pt>
                <c:pt idx="2341">
                  <c:v>0.16091722959746252</c:v>
                </c:pt>
                <c:pt idx="2342">
                  <c:v>0.16263039019505657</c:v>
                </c:pt>
                <c:pt idx="2343">
                  <c:v>0.16320376879060203</c:v>
                </c:pt>
                <c:pt idx="2344">
                  <c:v>0.16307506813234987</c:v>
                </c:pt>
                <c:pt idx="2345">
                  <c:v>0.16317063000984228</c:v>
                </c:pt>
                <c:pt idx="2346">
                  <c:v>0.16329214281393489</c:v>
                </c:pt>
                <c:pt idx="2347">
                  <c:v>0.16530431692855557</c:v>
                </c:pt>
                <c:pt idx="2348">
                  <c:v>0.16526047208512873</c:v>
                </c:pt>
                <c:pt idx="2349">
                  <c:v>0.1657039786958944</c:v>
                </c:pt>
                <c:pt idx="2350">
                  <c:v>0.16465619775768336</c:v>
                </c:pt>
                <c:pt idx="2351">
                  <c:v>0.16332099332033315</c:v>
                </c:pt>
                <c:pt idx="2352">
                  <c:v>0.16301608850280344</c:v>
                </c:pt>
                <c:pt idx="2353">
                  <c:v>0.16235402199819385</c:v>
                </c:pt>
                <c:pt idx="2354">
                  <c:v>0.15989593624928058</c:v>
                </c:pt>
                <c:pt idx="2355">
                  <c:v>0.16076162528383969</c:v>
                </c:pt>
                <c:pt idx="2356">
                  <c:v>0.16120828761823233</c:v>
                </c:pt>
                <c:pt idx="2357">
                  <c:v>0.16121563279677392</c:v>
                </c:pt>
                <c:pt idx="2358">
                  <c:v>0.16195944897941003</c:v>
                </c:pt>
                <c:pt idx="2359">
                  <c:v>0.16196517525661419</c:v>
                </c:pt>
                <c:pt idx="2360">
                  <c:v>0.16190486577727559</c:v>
                </c:pt>
                <c:pt idx="2361">
                  <c:v>0.1632045429193906</c:v>
                </c:pt>
                <c:pt idx="2362">
                  <c:v>0.1610960813210825</c:v>
                </c:pt>
                <c:pt idx="2363">
                  <c:v>0.16050455842827813</c:v>
                </c:pt>
                <c:pt idx="2364">
                  <c:v>0.16053092007956857</c:v>
                </c:pt>
                <c:pt idx="2365">
                  <c:v>0.16064096907552716</c:v>
                </c:pt>
                <c:pt idx="2366">
                  <c:v>0.16234286094971423</c:v>
                </c:pt>
                <c:pt idx="2367">
                  <c:v>0.16139587103376457</c:v>
                </c:pt>
                <c:pt idx="2368">
                  <c:v>0.1617110187732696</c:v>
                </c:pt>
                <c:pt idx="2369">
                  <c:v>0.1618903039200266</c:v>
                </c:pt>
                <c:pt idx="2370">
                  <c:v>0.16211935094474286</c:v>
                </c:pt>
                <c:pt idx="2371">
                  <c:v>0.16161332289241032</c:v>
                </c:pt>
                <c:pt idx="2372">
                  <c:v>0.1613427602754911</c:v>
                </c:pt>
                <c:pt idx="2373">
                  <c:v>0.15984864971305621</c:v>
                </c:pt>
                <c:pt idx="2374">
                  <c:v>0.1586350445602063</c:v>
                </c:pt>
                <c:pt idx="2375">
                  <c:v>0.15910598853887817</c:v>
                </c:pt>
                <c:pt idx="2376">
                  <c:v>0.15988502639097021</c:v>
                </c:pt>
                <c:pt idx="2377">
                  <c:v>0.1609960918404974</c:v>
                </c:pt>
                <c:pt idx="2378">
                  <c:v>0.15878329276269776</c:v>
                </c:pt>
                <c:pt idx="2379">
                  <c:v>0.15927565776525784</c:v>
                </c:pt>
                <c:pt idx="2380">
                  <c:v>0.15903686853034801</c:v>
                </c:pt>
                <c:pt idx="2381">
                  <c:v>0.15818841449435253</c:v>
                </c:pt>
                <c:pt idx="2382">
                  <c:v>0.16136511703234688</c:v>
                </c:pt>
                <c:pt idx="2383">
                  <c:v>0.16188935816158351</c:v>
                </c:pt>
                <c:pt idx="2384">
                  <c:v>0.16303340160808424</c:v>
                </c:pt>
                <c:pt idx="2385">
                  <c:v>0.16402186935630506</c:v>
                </c:pt>
                <c:pt idx="2386">
                  <c:v>0.16332992535899174</c:v>
                </c:pt>
                <c:pt idx="2387">
                  <c:v>0.16340243621897235</c:v>
                </c:pt>
                <c:pt idx="2388">
                  <c:v>0.16346558252770496</c:v>
                </c:pt>
                <c:pt idx="2389">
                  <c:v>0.16360497052436404</c:v>
                </c:pt>
                <c:pt idx="2390">
                  <c:v>0.16439268835583265</c:v>
                </c:pt>
                <c:pt idx="2391">
                  <c:v>0.16529790077451895</c:v>
                </c:pt>
                <c:pt idx="2392">
                  <c:v>0.16544228879608203</c:v>
                </c:pt>
                <c:pt idx="2393">
                  <c:v>0.16490892744787419</c:v>
                </c:pt>
                <c:pt idx="2394">
                  <c:v>0.16691778990584741</c:v>
                </c:pt>
                <c:pt idx="2395">
                  <c:v>0.16702082985552624</c:v>
                </c:pt>
                <c:pt idx="2396">
                  <c:v>0.16579669768566543</c:v>
                </c:pt>
                <c:pt idx="2397">
                  <c:v>0.16258423177791381</c:v>
                </c:pt>
                <c:pt idx="2398">
                  <c:v>0.16522170591143195</c:v>
                </c:pt>
                <c:pt idx="2399">
                  <c:v>0.1651778449313934</c:v>
                </c:pt>
                <c:pt idx="2400">
                  <c:v>0.16511111548880672</c:v>
                </c:pt>
                <c:pt idx="2401">
                  <c:v>0.16597179244053115</c:v>
                </c:pt>
                <c:pt idx="2402">
                  <c:v>0.16651399072535208</c:v>
                </c:pt>
                <c:pt idx="2403">
                  <c:v>0.1674077775211161</c:v>
                </c:pt>
                <c:pt idx="2404">
                  <c:v>0.16692349555296057</c:v>
                </c:pt>
                <c:pt idx="2405">
                  <c:v>0.16743237126294125</c:v>
                </c:pt>
                <c:pt idx="2406">
                  <c:v>0.16732622104649084</c:v>
                </c:pt>
                <c:pt idx="2407">
                  <c:v>0.16834946223996938</c:v>
                </c:pt>
                <c:pt idx="2408">
                  <c:v>0.1649400154513315</c:v>
                </c:pt>
                <c:pt idx="2409">
                  <c:v>0.15418115831109339</c:v>
                </c:pt>
                <c:pt idx="2410">
                  <c:v>0.15320198009830616</c:v>
                </c:pt>
                <c:pt idx="2411">
                  <c:v>0.15358643867827379</c:v>
                </c:pt>
                <c:pt idx="2412">
                  <c:v>0.15385292121615363</c:v>
                </c:pt>
                <c:pt idx="2413">
                  <c:v>0.15206292311676706</c:v>
                </c:pt>
                <c:pt idx="2414">
                  <c:v>0.15096238624485209</c:v>
                </c:pt>
                <c:pt idx="2415">
                  <c:v>0.15222800206742787</c:v>
                </c:pt>
                <c:pt idx="2416">
                  <c:v>0.15280447426087962</c:v>
                </c:pt>
                <c:pt idx="2417">
                  <c:v>0.1533178796528373</c:v>
                </c:pt>
                <c:pt idx="2418">
                  <c:v>0.15483798495813081</c:v>
                </c:pt>
                <c:pt idx="2419">
                  <c:v>0.15461091320745451</c:v>
                </c:pt>
                <c:pt idx="2420">
                  <c:v>0.15460009694199869</c:v>
                </c:pt>
                <c:pt idx="2421">
                  <c:v>0.15479786042729082</c:v>
                </c:pt>
                <c:pt idx="2422">
                  <c:v>0.15647898496769833</c:v>
                </c:pt>
                <c:pt idx="2423">
                  <c:v>0.15719680080573539</c:v>
                </c:pt>
                <c:pt idx="2424">
                  <c:v>0.15350967511871627</c:v>
                </c:pt>
                <c:pt idx="2425">
                  <c:v>0.15331745925941836</c:v>
                </c:pt>
                <c:pt idx="2426">
                  <c:v>0.15323333683274842</c:v>
                </c:pt>
                <c:pt idx="2427">
                  <c:v>0.15622654384770429</c:v>
                </c:pt>
                <c:pt idx="2428">
                  <c:v>0.15622965004084569</c:v>
                </c:pt>
                <c:pt idx="2429">
                  <c:v>0.15663117453919428</c:v>
                </c:pt>
                <c:pt idx="2430">
                  <c:v>0.15612065446771703</c:v>
                </c:pt>
                <c:pt idx="2431">
                  <c:v>0.15667850746286119</c:v>
                </c:pt>
                <c:pt idx="2432">
                  <c:v>0.15657313995740807</c:v>
                </c:pt>
                <c:pt idx="2433">
                  <c:v>0.15689753073679844</c:v>
                </c:pt>
                <c:pt idx="2434">
                  <c:v>0.1582296488483203</c:v>
                </c:pt>
                <c:pt idx="2435">
                  <c:v>0.15709058422866309</c:v>
                </c:pt>
                <c:pt idx="2436">
                  <c:v>0.15119804790450805</c:v>
                </c:pt>
                <c:pt idx="2437">
                  <c:v>0.15365122966649508</c:v>
                </c:pt>
                <c:pt idx="2438">
                  <c:v>0.1562370717325901</c:v>
                </c:pt>
                <c:pt idx="2439">
                  <c:v>0.15550315979373916</c:v>
                </c:pt>
                <c:pt idx="2440">
                  <c:v>0.15540031923103551</c:v>
                </c:pt>
                <c:pt idx="2441">
                  <c:v>0.15537153841813497</c:v>
                </c:pt>
                <c:pt idx="2442">
                  <c:v>0.15644737119237162</c:v>
                </c:pt>
                <c:pt idx="2443">
                  <c:v>0.15699651598066214</c:v>
                </c:pt>
                <c:pt idx="2444">
                  <c:v>0.1668806438074952</c:v>
                </c:pt>
                <c:pt idx="2445">
                  <c:v>0.16681030790514251</c:v>
                </c:pt>
                <c:pt idx="2446">
                  <c:v>0.16872020464125156</c:v>
                </c:pt>
                <c:pt idx="2447">
                  <c:v>0.16683842451377273</c:v>
                </c:pt>
                <c:pt idx="2448">
                  <c:v>0.16579229466149248</c:v>
                </c:pt>
                <c:pt idx="2449">
                  <c:v>0.16593436798979172</c:v>
                </c:pt>
                <c:pt idx="2450">
                  <c:v>0.16602601943345416</c:v>
                </c:pt>
                <c:pt idx="2451">
                  <c:v>0.16657156023635572</c:v>
                </c:pt>
                <c:pt idx="2452">
                  <c:v>0.16461365248074991</c:v>
                </c:pt>
                <c:pt idx="2453">
                  <c:v>0.16420919172489104</c:v>
                </c:pt>
                <c:pt idx="2454">
                  <c:v>0.16407684217570287</c:v>
                </c:pt>
                <c:pt idx="2455">
                  <c:v>0.16376028580056959</c:v>
                </c:pt>
                <c:pt idx="2456">
                  <c:v>0.1629853684246127</c:v>
                </c:pt>
                <c:pt idx="2457">
                  <c:v>0.16064008525700021</c:v>
                </c:pt>
                <c:pt idx="2458">
                  <c:v>0.16070376729156829</c:v>
                </c:pt>
                <c:pt idx="2459">
                  <c:v>0.16075324867896473</c:v>
                </c:pt>
                <c:pt idx="2460">
                  <c:v>0.16036025864585182</c:v>
                </c:pt>
                <c:pt idx="2461">
                  <c:v>0.16027041554625296</c:v>
                </c:pt>
                <c:pt idx="2462">
                  <c:v>0.15979768276652562</c:v>
                </c:pt>
                <c:pt idx="2463">
                  <c:v>0.16153157346556021</c:v>
                </c:pt>
                <c:pt idx="2464">
                  <c:v>0.16143574850709833</c:v>
                </c:pt>
                <c:pt idx="2465">
                  <c:v>0.16151209575794556</c:v>
                </c:pt>
                <c:pt idx="2466">
                  <c:v>0.16057178252668983</c:v>
                </c:pt>
                <c:pt idx="2467">
                  <c:v>0.16128034425630905</c:v>
                </c:pt>
                <c:pt idx="2468">
                  <c:v>0.16044768072667018</c:v>
                </c:pt>
                <c:pt idx="2469">
                  <c:v>0.16047364277446771</c:v>
                </c:pt>
                <c:pt idx="2470">
                  <c:v>0.16362722187976617</c:v>
                </c:pt>
                <c:pt idx="2471">
                  <c:v>0.16413024808479768</c:v>
                </c:pt>
                <c:pt idx="2472">
                  <c:v>0.16472401859340544</c:v>
                </c:pt>
                <c:pt idx="2473">
                  <c:v>0.16399724284081185</c:v>
                </c:pt>
                <c:pt idx="2474">
                  <c:v>0.16504137517982589</c:v>
                </c:pt>
                <c:pt idx="2475">
                  <c:v>0.16540788186028058</c:v>
                </c:pt>
                <c:pt idx="2476">
                  <c:v>0.16439148436750003</c:v>
                </c:pt>
                <c:pt idx="2477">
                  <c:v>0.16476185364190207</c:v>
                </c:pt>
                <c:pt idx="2478">
                  <c:v>0.16407147916174833</c:v>
                </c:pt>
                <c:pt idx="2479">
                  <c:v>0.16413161614648911</c:v>
                </c:pt>
                <c:pt idx="2480">
                  <c:v>0.16444525785562089</c:v>
                </c:pt>
                <c:pt idx="2481">
                  <c:v>0.16631842010992579</c:v>
                </c:pt>
                <c:pt idx="2482">
                  <c:v>0.16708033355131072</c:v>
                </c:pt>
                <c:pt idx="2483">
                  <c:v>0.16666426502155177</c:v>
                </c:pt>
                <c:pt idx="2484">
                  <c:v>0.16568863222491115</c:v>
                </c:pt>
                <c:pt idx="2485">
                  <c:v>0.16577477037622357</c:v>
                </c:pt>
                <c:pt idx="2486">
                  <c:v>0.16527661664994886</c:v>
                </c:pt>
                <c:pt idx="2487">
                  <c:v>0.16346231235492581</c:v>
                </c:pt>
                <c:pt idx="2488">
                  <c:v>0.16467974286939135</c:v>
                </c:pt>
                <c:pt idx="2489">
                  <c:v>0.16487652046462306</c:v>
                </c:pt>
                <c:pt idx="2490">
                  <c:v>0.16465674628394025</c:v>
                </c:pt>
                <c:pt idx="2491">
                  <c:v>0.16517881956559199</c:v>
                </c:pt>
                <c:pt idx="2492">
                  <c:v>0.16053538908906842</c:v>
                </c:pt>
                <c:pt idx="2493">
                  <c:v>0.16217303219569223</c:v>
                </c:pt>
                <c:pt idx="2494">
                  <c:v>0.16131118032341371</c:v>
                </c:pt>
                <c:pt idx="2495">
                  <c:v>0.16098186910581633</c:v>
                </c:pt>
                <c:pt idx="2496">
                  <c:v>0.16130884059128506</c:v>
                </c:pt>
                <c:pt idx="2497">
                  <c:v>0.16369189297913836</c:v>
                </c:pt>
                <c:pt idx="2498">
                  <c:v>0.16611722271803622</c:v>
                </c:pt>
                <c:pt idx="2499">
                  <c:v>0.16947126197720261</c:v>
                </c:pt>
                <c:pt idx="2500">
                  <c:v>0.17020813781538716</c:v>
                </c:pt>
                <c:pt idx="2501">
                  <c:v>0.16919671714030607</c:v>
                </c:pt>
                <c:pt idx="2502">
                  <c:v>0.17279238802003405</c:v>
                </c:pt>
                <c:pt idx="2503">
                  <c:v>0.17188872211560663</c:v>
                </c:pt>
                <c:pt idx="2504">
                  <c:v>0.16852997016001675</c:v>
                </c:pt>
                <c:pt idx="2505">
                  <c:v>0.1683602844404278</c:v>
                </c:pt>
                <c:pt idx="2506">
                  <c:v>0.16830137619714841</c:v>
                </c:pt>
                <c:pt idx="2507">
                  <c:v>0.17098180674420865</c:v>
                </c:pt>
                <c:pt idx="2508">
                  <c:v>0.16663147499649275</c:v>
                </c:pt>
                <c:pt idx="2509">
                  <c:v>0.16729815606961818</c:v>
                </c:pt>
                <c:pt idx="2510">
                  <c:v>0.16717383075649572</c:v>
                </c:pt>
                <c:pt idx="2511">
                  <c:v>0.16840561718660213</c:v>
                </c:pt>
                <c:pt idx="2512">
                  <c:v>0.16461247178942492</c:v>
                </c:pt>
                <c:pt idx="2513">
                  <c:v>0.16411131696892312</c:v>
                </c:pt>
                <c:pt idx="2514">
                  <c:v>0.16464144038398834</c:v>
                </c:pt>
                <c:pt idx="2515">
                  <c:v>0.16376719188904504</c:v>
                </c:pt>
                <c:pt idx="2516">
                  <c:v>0.16448000903703378</c:v>
                </c:pt>
                <c:pt idx="2517">
                  <c:v>0.17173575581942555</c:v>
                </c:pt>
                <c:pt idx="2518">
                  <c:v>0.17245309051721999</c:v>
                </c:pt>
                <c:pt idx="2519">
                  <c:v>0.17209482252726813</c:v>
                </c:pt>
                <c:pt idx="2520">
                  <c:v>0.17212183737238432</c:v>
                </c:pt>
                <c:pt idx="2521">
                  <c:v>0.17359645378510716</c:v>
                </c:pt>
                <c:pt idx="2522">
                  <c:v>0.17354744830158569</c:v>
                </c:pt>
                <c:pt idx="2523">
                  <c:v>0.17409593579653995</c:v>
                </c:pt>
                <c:pt idx="2524">
                  <c:v>0.17472407365025486</c:v>
                </c:pt>
                <c:pt idx="2525">
                  <c:v>0.17405320158558679</c:v>
                </c:pt>
                <c:pt idx="2526">
                  <c:v>0.17389353922119918</c:v>
                </c:pt>
                <c:pt idx="2527">
                  <c:v>0.17739392818146194</c:v>
                </c:pt>
                <c:pt idx="2528">
                  <c:v>0.1773550992875744</c:v>
                </c:pt>
                <c:pt idx="2529">
                  <c:v>0.17878183531348546</c:v>
                </c:pt>
                <c:pt idx="2530">
                  <c:v>0.17918380589671859</c:v>
                </c:pt>
                <c:pt idx="2531">
                  <c:v>0.18102733251979272</c:v>
                </c:pt>
                <c:pt idx="2532">
                  <c:v>0.18024348544411609</c:v>
                </c:pt>
                <c:pt idx="2533">
                  <c:v>0.18191485569952032</c:v>
                </c:pt>
                <c:pt idx="2534">
                  <c:v>0.18285918477392876</c:v>
                </c:pt>
                <c:pt idx="2535">
                  <c:v>0.18255993272057358</c:v>
                </c:pt>
                <c:pt idx="2536">
                  <c:v>0.18203205412983181</c:v>
                </c:pt>
                <c:pt idx="2537">
                  <c:v>0.17993612520077859</c:v>
                </c:pt>
                <c:pt idx="2538">
                  <c:v>0.18059953722842884</c:v>
                </c:pt>
                <c:pt idx="2539">
                  <c:v>0.18017762947904162</c:v>
                </c:pt>
                <c:pt idx="2540">
                  <c:v>0.18019756398868941</c:v>
                </c:pt>
                <c:pt idx="2541">
                  <c:v>0.17982233457595395</c:v>
                </c:pt>
                <c:pt idx="2542">
                  <c:v>0.1805727465434239</c:v>
                </c:pt>
                <c:pt idx="2543">
                  <c:v>0.18080256513917736</c:v>
                </c:pt>
                <c:pt idx="2544">
                  <c:v>0.17951417713025661</c:v>
                </c:pt>
                <c:pt idx="2545">
                  <c:v>0.17893765637895817</c:v>
                </c:pt>
                <c:pt idx="2546">
                  <c:v>0.17872618525171774</c:v>
                </c:pt>
                <c:pt idx="2547">
                  <c:v>0.17743600527986972</c:v>
                </c:pt>
                <c:pt idx="2548">
                  <c:v>0.17400323217642277</c:v>
                </c:pt>
                <c:pt idx="2549">
                  <c:v>0.17873453234460884</c:v>
                </c:pt>
                <c:pt idx="2550">
                  <c:v>0.18151848746580201</c:v>
                </c:pt>
                <c:pt idx="2551">
                  <c:v>0.18220309296762793</c:v>
                </c:pt>
                <c:pt idx="2552">
                  <c:v>0.18252985689550527</c:v>
                </c:pt>
                <c:pt idx="2553">
                  <c:v>0.18493482816950499</c:v>
                </c:pt>
                <c:pt idx="2554">
                  <c:v>0.17579663662759076</c:v>
                </c:pt>
                <c:pt idx="2555">
                  <c:v>0.17642797860127632</c:v>
                </c:pt>
                <c:pt idx="2556">
                  <c:v>0.17759220639218223</c:v>
                </c:pt>
                <c:pt idx="2557">
                  <c:v>0.177643422471153</c:v>
                </c:pt>
                <c:pt idx="2558">
                  <c:v>0.18463814774246362</c:v>
                </c:pt>
                <c:pt idx="2559">
                  <c:v>0.18727180858853953</c:v>
                </c:pt>
                <c:pt idx="2560">
                  <c:v>0.18754231671836252</c:v>
                </c:pt>
                <c:pt idx="2561">
                  <c:v>0.18804287114930937</c:v>
                </c:pt>
                <c:pt idx="2562">
                  <c:v>0.1884131321963729</c:v>
                </c:pt>
                <c:pt idx="2563">
                  <c:v>0.19184596298051923</c:v>
                </c:pt>
                <c:pt idx="2564">
                  <c:v>0.19403175787010923</c:v>
                </c:pt>
                <c:pt idx="2565">
                  <c:v>0.19476177524654859</c:v>
                </c:pt>
                <c:pt idx="2566">
                  <c:v>0.19482994387498725</c:v>
                </c:pt>
                <c:pt idx="2567">
                  <c:v>0.19565578071811282</c:v>
                </c:pt>
                <c:pt idx="2568">
                  <c:v>0.19549798176243441</c:v>
                </c:pt>
                <c:pt idx="2569">
                  <c:v>0.19549300865934061</c:v>
                </c:pt>
                <c:pt idx="2570">
                  <c:v>0.198459026105157</c:v>
                </c:pt>
                <c:pt idx="2571">
                  <c:v>0.19938068913208451</c:v>
                </c:pt>
                <c:pt idx="2572">
                  <c:v>0.19879225594926364</c:v>
                </c:pt>
                <c:pt idx="2573">
                  <c:v>0.19627164229616142</c:v>
                </c:pt>
                <c:pt idx="2574">
                  <c:v>0.1989214050621739</c:v>
                </c:pt>
                <c:pt idx="2575">
                  <c:v>0.19975726920623724</c:v>
                </c:pt>
                <c:pt idx="2576">
                  <c:v>0.20227899710918062</c:v>
                </c:pt>
                <c:pt idx="2577">
                  <c:v>0.20364931584323148</c:v>
                </c:pt>
                <c:pt idx="2578">
                  <c:v>0.20661365621684499</c:v>
                </c:pt>
                <c:pt idx="2579">
                  <c:v>0.2056291156894933</c:v>
                </c:pt>
                <c:pt idx="2580">
                  <c:v>0.20321484736697878</c:v>
                </c:pt>
                <c:pt idx="2581">
                  <c:v>0.20238066141153965</c:v>
                </c:pt>
                <c:pt idx="2582">
                  <c:v>0.20239253579380645</c:v>
                </c:pt>
                <c:pt idx="2583">
                  <c:v>0.20454579091958752</c:v>
                </c:pt>
                <c:pt idx="2584">
                  <c:v>0.2040480732158744</c:v>
                </c:pt>
                <c:pt idx="2585">
                  <c:v>0.20572042126256529</c:v>
                </c:pt>
                <c:pt idx="2586">
                  <c:v>0.20481588904293804</c:v>
                </c:pt>
                <c:pt idx="2587">
                  <c:v>0.20436748698300758</c:v>
                </c:pt>
                <c:pt idx="2588">
                  <c:v>0.20655128888468097</c:v>
                </c:pt>
                <c:pt idx="2589">
                  <c:v>0.20893351206060179</c:v>
                </c:pt>
                <c:pt idx="2590">
                  <c:v>0.20936122906506502</c:v>
                </c:pt>
                <c:pt idx="2591">
                  <c:v>0.20855611763503815</c:v>
                </c:pt>
                <c:pt idx="2592">
                  <c:v>0.20808144435539014</c:v>
                </c:pt>
                <c:pt idx="2593">
                  <c:v>0.21256910696358991</c:v>
                </c:pt>
                <c:pt idx="2594">
                  <c:v>0.21229703402286951</c:v>
                </c:pt>
                <c:pt idx="2595">
                  <c:v>0.21211081902395812</c:v>
                </c:pt>
                <c:pt idx="2596">
                  <c:v>0.21333863063997069</c:v>
                </c:pt>
                <c:pt idx="2597">
                  <c:v>0.21293182587003756</c:v>
                </c:pt>
                <c:pt idx="2598">
                  <c:v>0.21223129175602909</c:v>
                </c:pt>
                <c:pt idx="2599">
                  <c:v>0.21333495526462701</c:v>
                </c:pt>
                <c:pt idx="2600">
                  <c:v>0.21323479419670205</c:v>
                </c:pt>
                <c:pt idx="2601">
                  <c:v>0.21475287518046307</c:v>
                </c:pt>
                <c:pt idx="2602">
                  <c:v>0.21592132327718555</c:v>
                </c:pt>
                <c:pt idx="2603">
                  <c:v>0.2133867384895729</c:v>
                </c:pt>
                <c:pt idx="2604">
                  <c:v>0.21335178300722865</c:v>
                </c:pt>
                <c:pt idx="2605">
                  <c:v>0.2131554344382294</c:v>
                </c:pt>
                <c:pt idx="2606">
                  <c:v>0.21510363291579887</c:v>
                </c:pt>
                <c:pt idx="2607">
                  <c:v>0.21197443952279824</c:v>
                </c:pt>
                <c:pt idx="2608">
                  <c:v>0.21187610835065854</c:v>
                </c:pt>
                <c:pt idx="2609">
                  <c:v>0.21031402815064845</c:v>
                </c:pt>
                <c:pt idx="2610">
                  <c:v>0.20809698242037453</c:v>
                </c:pt>
                <c:pt idx="2611">
                  <c:v>0.20694558546295058</c:v>
                </c:pt>
                <c:pt idx="2612">
                  <c:v>0.2044301605938324</c:v>
                </c:pt>
                <c:pt idx="2613">
                  <c:v>0.20489022155095546</c:v>
                </c:pt>
                <c:pt idx="2614">
                  <c:v>0.20389592624892128</c:v>
                </c:pt>
                <c:pt idx="2615">
                  <c:v>0.20470741463030814</c:v>
                </c:pt>
                <c:pt idx="2616">
                  <c:v>0.20390147178481322</c:v>
                </c:pt>
                <c:pt idx="2617">
                  <c:v>0.20268901106282367</c:v>
                </c:pt>
                <c:pt idx="2618">
                  <c:v>0.20315861630667589</c:v>
                </c:pt>
                <c:pt idx="2619">
                  <c:v>0.20323387856944258</c:v>
                </c:pt>
                <c:pt idx="2620">
                  <c:v>0.20418955930862653</c:v>
                </c:pt>
                <c:pt idx="2621">
                  <c:v>0.20467606886881193</c:v>
                </c:pt>
                <c:pt idx="2622">
                  <c:v>0.20386974179996006</c:v>
                </c:pt>
                <c:pt idx="2623">
                  <c:v>0.20503092394723207</c:v>
                </c:pt>
                <c:pt idx="2624">
                  <c:v>0.20748315215457788</c:v>
                </c:pt>
                <c:pt idx="2625">
                  <c:v>0.20744857284815221</c:v>
                </c:pt>
                <c:pt idx="2626">
                  <c:v>0.20597125512141787</c:v>
                </c:pt>
                <c:pt idx="2627">
                  <c:v>0.2008305808808683</c:v>
                </c:pt>
                <c:pt idx="2628">
                  <c:v>0.20100149817038587</c:v>
                </c:pt>
                <c:pt idx="2629">
                  <c:v>0.20142166878072507</c:v>
                </c:pt>
                <c:pt idx="2630">
                  <c:v>0.20482470142379827</c:v>
                </c:pt>
                <c:pt idx="2631">
                  <c:v>0.2035347510744798</c:v>
                </c:pt>
                <c:pt idx="2632">
                  <c:v>0.2032300294343323</c:v>
                </c:pt>
                <c:pt idx="2633">
                  <c:v>0.20262093832728501</c:v>
                </c:pt>
                <c:pt idx="2634">
                  <c:v>0.20204387883362304</c:v>
                </c:pt>
                <c:pt idx="2635">
                  <c:v>0.20127562867366811</c:v>
                </c:pt>
                <c:pt idx="2636">
                  <c:v>0.2035540203502624</c:v>
                </c:pt>
                <c:pt idx="2637">
                  <c:v>0.20063364869459646</c:v>
                </c:pt>
                <c:pt idx="2638">
                  <c:v>0.2051784800629228</c:v>
                </c:pt>
                <c:pt idx="2639">
                  <c:v>0.20432627374305287</c:v>
                </c:pt>
                <c:pt idx="2640">
                  <c:v>0.20332670013995607</c:v>
                </c:pt>
                <c:pt idx="2641">
                  <c:v>0.2020483844772859</c:v>
                </c:pt>
                <c:pt idx="2642">
                  <c:v>0.20371737048403427</c:v>
                </c:pt>
                <c:pt idx="2643">
                  <c:v>0.20311311682538963</c:v>
                </c:pt>
                <c:pt idx="2644">
                  <c:v>0.20219055475572031</c:v>
                </c:pt>
                <c:pt idx="2645">
                  <c:v>0.20224827545732746</c:v>
                </c:pt>
                <c:pt idx="2646">
                  <c:v>0.2021074413058091</c:v>
                </c:pt>
                <c:pt idx="2647">
                  <c:v>0.20384528626255327</c:v>
                </c:pt>
                <c:pt idx="2648">
                  <c:v>0.20530343730930739</c:v>
                </c:pt>
                <c:pt idx="2649">
                  <c:v>0.20590192474835686</c:v>
                </c:pt>
                <c:pt idx="2650">
                  <c:v>0.20606709278394644</c:v>
                </c:pt>
                <c:pt idx="2651">
                  <c:v>0.20760955001940956</c:v>
                </c:pt>
                <c:pt idx="2652">
                  <c:v>0.21138905094205018</c:v>
                </c:pt>
                <c:pt idx="2653">
                  <c:v>0.21139383578897128</c:v>
                </c:pt>
                <c:pt idx="2654">
                  <c:v>0.21185286186145053</c:v>
                </c:pt>
                <c:pt idx="2655">
                  <c:v>0.21246667216556367</c:v>
                </c:pt>
                <c:pt idx="2656">
                  <c:v>0.21167716024019306</c:v>
                </c:pt>
                <c:pt idx="2657">
                  <c:v>0.2116532768656974</c:v>
                </c:pt>
                <c:pt idx="2658">
                  <c:v>0.21045492687043987</c:v>
                </c:pt>
                <c:pt idx="2659">
                  <c:v>0.20918179772950854</c:v>
                </c:pt>
                <c:pt idx="2660">
                  <c:v>0.20701210180752255</c:v>
                </c:pt>
                <c:pt idx="2661">
                  <c:v>0.20723400181185611</c:v>
                </c:pt>
                <c:pt idx="2662">
                  <c:v>0.21048703052716786</c:v>
                </c:pt>
                <c:pt idx="2663">
                  <c:v>0.20574512951494225</c:v>
                </c:pt>
                <c:pt idx="2664">
                  <c:v>0.20601139065929217</c:v>
                </c:pt>
                <c:pt idx="2665">
                  <c:v>0.20667132084246961</c:v>
                </c:pt>
                <c:pt idx="2666">
                  <c:v>0.20508896286100237</c:v>
                </c:pt>
                <c:pt idx="2667">
                  <c:v>0.21014010056630555</c:v>
                </c:pt>
                <c:pt idx="2668">
                  <c:v>0.20239384560523074</c:v>
                </c:pt>
                <c:pt idx="2669">
                  <c:v>0.20016925737662672</c:v>
                </c:pt>
                <c:pt idx="2670">
                  <c:v>0.20254133954828343</c:v>
                </c:pt>
                <c:pt idx="2671">
                  <c:v>0.20213924088461033</c:v>
                </c:pt>
                <c:pt idx="2672">
                  <c:v>0.20131793861019354</c:v>
                </c:pt>
                <c:pt idx="2673">
                  <c:v>0.19944821312525066</c:v>
                </c:pt>
                <c:pt idx="2674">
                  <c:v>0.19639688469193489</c:v>
                </c:pt>
                <c:pt idx="2675">
                  <c:v>0.19657242513816525</c:v>
                </c:pt>
                <c:pt idx="2676">
                  <c:v>0.19802149870354341</c:v>
                </c:pt>
                <c:pt idx="2677">
                  <c:v>0.19870012589424446</c:v>
                </c:pt>
                <c:pt idx="2678">
                  <c:v>0.19848732828820684</c:v>
                </c:pt>
                <c:pt idx="2679">
                  <c:v>0.20070802167597995</c:v>
                </c:pt>
                <c:pt idx="2680">
                  <c:v>0.1979081257616209</c:v>
                </c:pt>
                <c:pt idx="2681">
                  <c:v>0.19801867831733894</c:v>
                </c:pt>
                <c:pt idx="2682">
                  <c:v>0.19804339052721279</c:v>
                </c:pt>
                <c:pt idx="2683">
                  <c:v>0.19886721880834707</c:v>
                </c:pt>
                <c:pt idx="2684">
                  <c:v>0.19960051323896169</c:v>
                </c:pt>
                <c:pt idx="2685">
                  <c:v>0.19823539424758871</c:v>
                </c:pt>
                <c:pt idx="2686">
                  <c:v>0.19435598163523019</c:v>
                </c:pt>
                <c:pt idx="2687">
                  <c:v>0.19170870892178943</c:v>
                </c:pt>
                <c:pt idx="2688">
                  <c:v>0.18919040093252146</c:v>
                </c:pt>
                <c:pt idx="2689">
                  <c:v>0.18954446855677434</c:v>
                </c:pt>
                <c:pt idx="2690">
                  <c:v>0.18924725431136044</c:v>
                </c:pt>
                <c:pt idx="2691">
                  <c:v>0.19263977897428033</c:v>
                </c:pt>
                <c:pt idx="2692">
                  <c:v>0.19364954760165334</c:v>
                </c:pt>
                <c:pt idx="2693">
                  <c:v>0.19028180146050266</c:v>
                </c:pt>
                <c:pt idx="2694">
                  <c:v>0.19144466559510412</c:v>
                </c:pt>
                <c:pt idx="2695">
                  <c:v>0.19202646297660442</c:v>
                </c:pt>
                <c:pt idx="2696">
                  <c:v>0.19232435433326212</c:v>
                </c:pt>
                <c:pt idx="2697">
                  <c:v>0.19119568379435267</c:v>
                </c:pt>
                <c:pt idx="2698">
                  <c:v>0.19145365225915628</c:v>
                </c:pt>
                <c:pt idx="2699">
                  <c:v>0.1884466301588395</c:v>
                </c:pt>
                <c:pt idx="2700">
                  <c:v>0.18868774815390427</c:v>
                </c:pt>
                <c:pt idx="2701">
                  <c:v>0.18904082710705669</c:v>
                </c:pt>
                <c:pt idx="2702">
                  <c:v>0.18882816030487456</c:v>
                </c:pt>
                <c:pt idx="2703">
                  <c:v>0.18474535990896099</c:v>
                </c:pt>
                <c:pt idx="2704">
                  <c:v>0.18516006956070186</c:v>
                </c:pt>
                <c:pt idx="2705">
                  <c:v>0.18356118309882891</c:v>
                </c:pt>
                <c:pt idx="2706">
                  <c:v>0.18346619321715638</c:v>
                </c:pt>
                <c:pt idx="2707">
                  <c:v>0.18302720215411686</c:v>
                </c:pt>
                <c:pt idx="2708">
                  <c:v>0.18223705506466739</c:v>
                </c:pt>
                <c:pt idx="2709">
                  <c:v>0.18053682841888435</c:v>
                </c:pt>
                <c:pt idx="2710">
                  <c:v>0.17992519052092978</c:v>
                </c:pt>
                <c:pt idx="2711">
                  <c:v>0.17830534638434964</c:v>
                </c:pt>
                <c:pt idx="2712">
                  <c:v>0.17792755681905256</c:v>
                </c:pt>
                <c:pt idx="2713">
                  <c:v>0.17819147329030496</c:v>
                </c:pt>
                <c:pt idx="2714">
                  <c:v>0.17829382249822079</c:v>
                </c:pt>
                <c:pt idx="2715">
                  <c:v>0.17761386909018667</c:v>
                </c:pt>
                <c:pt idx="2716">
                  <c:v>0.17630855439117232</c:v>
                </c:pt>
                <c:pt idx="2717">
                  <c:v>0.17579844551904969</c:v>
                </c:pt>
                <c:pt idx="2718">
                  <c:v>0.17537956176609226</c:v>
                </c:pt>
                <c:pt idx="2719">
                  <c:v>0.17542286054694328</c:v>
                </c:pt>
                <c:pt idx="2720">
                  <c:v>0.17536106700668574</c:v>
                </c:pt>
                <c:pt idx="2721">
                  <c:v>0.17566865528676623</c:v>
                </c:pt>
                <c:pt idx="2722">
                  <c:v>0.17542844467097032</c:v>
                </c:pt>
                <c:pt idx="2723">
                  <c:v>0.17622833187383269</c:v>
                </c:pt>
                <c:pt idx="2724">
                  <c:v>0.17692461832252651</c:v>
                </c:pt>
                <c:pt idx="2725">
                  <c:v>0.17560764306137733</c:v>
                </c:pt>
                <c:pt idx="2726">
                  <c:v>0.17569319319769341</c:v>
                </c:pt>
                <c:pt idx="2727">
                  <c:v>0.17575740747987245</c:v>
                </c:pt>
                <c:pt idx="2728">
                  <c:v>0.17545342921492504</c:v>
                </c:pt>
                <c:pt idx="2729">
                  <c:v>0.17584957322829059</c:v>
                </c:pt>
                <c:pt idx="2730">
                  <c:v>0.17464449875840768</c:v>
                </c:pt>
                <c:pt idx="2731">
                  <c:v>0.17474913975527084</c:v>
                </c:pt>
                <c:pt idx="2732">
                  <c:v>0.17549368714222069</c:v>
                </c:pt>
                <c:pt idx="2733">
                  <c:v>0.17344322051936922</c:v>
                </c:pt>
                <c:pt idx="2734">
                  <c:v>0.1699666002062834</c:v>
                </c:pt>
                <c:pt idx="2735">
                  <c:v>0.17052860352809457</c:v>
                </c:pt>
                <c:pt idx="2736">
                  <c:v>0.17046480964822372</c:v>
                </c:pt>
                <c:pt idx="2737">
                  <c:v>0.17110946837972266</c:v>
                </c:pt>
                <c:pt idx="2738">
                  <c:v>0.17038953229391965</c:v>
                </c:pt>
                <c:pt idx="2739">
                  <c:v>0.17186166095329841</c:v>
                </c:pt>
                <c:pt idx="2740">
                  <c:v>0.16985520977567645</c:v>
                </c:pt>
                <c:pt idx="2741">
                  <c:v>0.17395487389303427</c:v>
                </c:pt>
                <c:pt idx="2742">
                  <c:v>0.1770356856048379</c:v>
                </c:pt>
                <c:pt idx="2743">
                  <c:v>0.17705265017609026</c:v>
                </c:pt>
                <c:pt idx="2744">
                  <c:v>0.17730193864836141</c:v>
                </c:pt>
                <c:pt idx="2745">
                  <c:v>0.1777854253909823</c:v>
                </c:pt>
                <c:pt idx="2746">
                  <c:v>0.17682406507334</c:v>
                </c:pt>
                <c:pt idx="2747">
                  <c:v>0.17658573367675195</c:v>
                </c:pt>
                <c:pt idx="2748">
                  <c:v>0.17050003979808206</c:v>
                </c:pt>
                <c:pt idx="2749">
                  <c:v>0.17055636512976485</c:v>
                </c:pt>
                <c:pt idx="2750">
                  <c:v>0.17069208311940542</c:v>
                </c:pt>
                <c:pt idx="2751">
                  <c:v>0.17306132446530828</c:v>
                </c:pt>
                <c:pt idx="2752">
                  <c:v>0.17052411376827206</c:v>
                </c:pt>
                <c:pt idx="2753">
                  <c:v>0.17118943339934167</c:v>
                </c:pt>
                <c:pt idx="2754">
                  <c:v>0.17115852788093369</c:v>
                </c:pt>
                <c:pt idx="2755">
                  <c:v>0.17169798574673625</c:v>
                </c:pt>
                <c:pt idx="2756">
                  <c:v>0.17270933130722596</c:v>
                </c:pt>
                <c:pt idx="2757">
                  <c:v>0.17233449063182479</c:v>
                </c:pt>
                <c:pt idx="2758">
                  <c:v>0.17015183108614804</c:v>
                </c:pt>
                <c:pt idx="2759">
                  <c:v>0.17004376141793384</c:v>
                </c:pt>
                <c:pt idx="2760">
                  <c:v>0.17022565807890128</c:v>
                </c:pt>
                <c:pt idx="2761">
                  <c:v>0.16785762432613058</c:v>
                </c:pt>
                <c:pt idx="2762">
                  <c:v>0.16181394655836112</c:v>
                </c:pt>
                <c:pt idx="2763">
                  <c:v>0.16159032686993746</c:v>
                </c:pt>
                <c:pt idx="2764">
                  <c:v>0.16369558809492352</c:v>
                </c:pt>
                <c:pt idx="2765">
                  <c:v>0.16367560757322522</c:v>
                </c:pt>
                <c:pt idx="2766">
                  <c:v>0.16387853861544308</c:v>
                </c:pt>
                <c:pt idx="2767">
                  <c:v>0.1633130062267559</c:v>
                </c:pt>
                <c:pt idx="2768">
                  <c:v>0.16235419193015974</c:v>
                </c:pt>
                <c:pt idx="2769">
                  <c:v>0.15720107081325568</c:v>
                </c:pt>
                <c:pt idx="2770">
                  <c:v>0.15762915779329784</c:v>
                </c:pt>
                <c:pt idx="2771">
                  <c:v>0.15680220743524617</c:v>
                </c:pt>
                <c:pt idx="2772">
                  <c:v>0.15479015593104425</c:v>
                </c:pt>
                <c:pt idx="2773">
                  <c:v>0.15480182507888937</c:v>
                </c:pt>
                <c:pt idx="2774">
                  <c:v>0.1553392031796576</c:v>
                </c:pt>
                <c:pt idx="2775">
                  <c:v>0.15355636123846403</c:v>
                </c:pt>
                <c:pt idx="2776">
                  <c:v>0.15373854242363616</c:v>
                </c:pt>
                <c:pt idx="2777">
                  <c:v>0.15025652397732867</c:v>
                </c:pt>
                <c:pt idx="2778">
                  <c:v>0.1501880350703505</c:v>
                </c:pt>
                <c:pt idx="2779">
                  <c:v>0.15070246415251981</c:v>
                </c:pt>
                <c:pt idx="2780">
                  <c:v>0.14823687362798377</c:v>
                </c:pt>
                <c:pt idx="2781">
                  <c:v>0.14700916503371153</c:v>
                </c:pt>
                <c:pt idx="2782">
                  <c:v>0.1461440368296503</c:v>
                </c:pt>
                <c:pt idx="2783">
                  <c:v>0.14635298380009515</c:v>
                </c:pt>
                <c:pt idx="2784">
                  <c:v>0.14702342815552211</c:v>
                </c:pt>
                <c:pt idx="2785">
                  <c:v>0.14728740665997048</c:v>
                </c:pt>
                <c:pt idx="2786">
                  <c:v>0.14687801704372599</c:v>
                </c:pt>
                <c:pt idx="2787">
                  <c:v>0.14641348943247959</c:v>
                </c:pt>
                <c:pt idx="2788">
                  <c:v>0.14711736390209132</c:v>
                </c:pt>
                <c:pt idx="2789">
                  <c:v>0.14623133729200419</c:v>
                </c:pt>
                <c:pt idx="2790">
                  <c:v>0.144943574370098</c:v>
                </c:pt>
                <c:pt idx="2791">
                  <c:v>0.14349983169479885</c:v>
                </c:pt>
                <c:pt idx="2792">
                  <c:v>0.14403159005873273</c:v>
                </c:pt>
                <c:pt idx="2793">
                  <c:v>0.14261040068994021</c:v>
                </c:pt>
                <c:pt idx="2794">
                  <c:v>0.13986541671244326</c:v>
                </c:pt>
                <c:pt idx="2795">
                  <c:v>0.13979849617993581</c:v>
                </c:pt>
                <c:pt idx="2796">
                  <c:v>0.13991507980991508</c:v>
                </c:pt>
                <c:pt idx="2797">
                  <c:v>0.144193572039018</c:v>
                </c:pt>
                <c:pt idx="2798">
                  <c:v>0.14405064351741387</c:v>
                </c:pt>
                <c:pt idx="2799">
                  <c:v>0.14429822242248411</c:v>
                </c:pt>
                <c:pt idx="2800">
                  <c:v>0.14418582204482636</c:v>
                </c:pt>
                <c:pt idx="2801">
                  <c:v>0.14065350926821288</c:v>
                </c:pt>
                <c:pt idx="2802">
                  <c:v>0.14081508865842229</c:v>
                </c:pt>
                <c:pt idx="2803">
                  <c:v>0.14003149800280953</c:v>
                </c:pt>
                <c:pt idx="2804">
                  <c:v>0.1377190149958914</c:v>
                </c:pt>
                <c:pt idx="2805">
                  <c:v>0.13504052207264608</c:v>
                </c:pt>
                <c:pt idx="2806">
                  <c:v>0.13571627400798056</c:v>
                </c:pt>
                <c:pt idx="2807">
                  <c:v>0.13605539123530361</c:v>
                </c:pt>
                <c:pt idx="2808">
                  <c:v>0.13396260391709322</c:v>
                </c:pt>
                <c:pt idx="2809">
                  <c:v>0.13478239782857832</c:v>
                </c:pt>
                <c:pt idx="2810">
                  <c:v>0.13400817062863243</c:v>
                </c:pt>
                <c:pt idx="2811">
                  <c:v>0.13391491828338406</c:v>
                </c:pt>
                <c:pt idx="2812">
                  <c:v>0.13252377356784742</c:v>
                </c:pt>
                <c:pt idx="2813">
                  <c:v>0.13307001300103841</c:v>
                </c:pt>
                <c:pt idx="2814">
                  <c:v>0.13336784965914447</c:v>
                </c:pt>
                <c:pt idx="2815">
                  <c:v>0.13293026137766331</c:v>
                </c:pt>
                <c:pt idx="2816">
                  <c:v>0.13066169015945853</c:v>
                </c:pt>
                <c:pt idx="2817">
                  <c:v>0.13242603908740544</c:v>
                </c:pt>
                <c:pt idx="2818">
                  <c:v>0.13384134744503431</c:v>
                </c:pt>
                <c:pt idx="2819">
                  <c:v>0.13331661730442379</c:v>
                </c:pt>
                <c:pt idx="2820">
                  <c:v>0.13355776853832754</c:v>
                </c:pt>
                <c:pt idx="2821">
                  <c:v>0.13404231119719373</c:v>
                </c:pt>
                <c:pt idx="2822">
                  <c:v>0.13336200329548206</c:v>
                </c:pt>
                <c:pt idx="2823">
                  <c:v>0.13402750750351783</c:v>
                </c:pt>
                <c:pt idx="2824">
                  <c:v>0.13403419583668807</c:v>
                </c:pt>
                <c:pt idx="2825">
                  <c:v>0.13375767007625891</c:v>
                </c:pt>
                <c:pt idx="2826">
                  <c:v>0.13348688722324198</c:v>
                </c:pt>
                <c:pt idx="2827">
                  <c:v>0.13379639678174368</c:v>
                </c:pt>
                <c:pt idx="2828">
                  <c:v>0.13524166095843518</c:v>
                </c:pt>
                <c:pt idx="2829">
                  <c:v>0.135123791602862</c:v>
                </c:pt>
                <c:pt idx="2830">
                  <c:v>0.13529784831744712</c:v>
                </c:pt>
                <c:pt idx="2831">
                  <c:v>0.1366192526863273</c:v>
                </c:pt>
                <c:pt idx="2832">
                  <c:v>0.1363350655133489</c:v>
                </c:pt>
                <c:pt idx="2833">
                  <c:v>0.13602240875666735</c:v>
                </c:pt>
                <c:pt idx="2834">
                  <c:v>0.13419931029394827</c:v>
                </c:pt>
                <c:pt idx="2835">
                  <c:v>0.13386686060023564</c:v>
                </c:pt>
                <c:pt idx="2836">
                  <c:v>0.13400899494852933</c:v>
                </c:pt>
                <c:pt idx="2837">
                  <c:v>0.13412532547374639</c:v>
                </c:pt>
                <c:pt idx="2838">
                  <c:v>0.13557998062118667</c:v>
                </c:pt>
                <c:pt idx="2839">
                  <c:v>0.13788721122903624</c:v>
                </c:pt>
                <c:pt idx="2840">
                  <c:v>0.13758742324407489</c:v>
                </c:pt>
                <c:pt idx="2841">
                  <c:v>0.13695988251266664</c:v>
                </c:pt>
                <c:pt idx="2842">
                  <c:v>0.13674007313998499</c:v>
                </c:pt>
                <c:pt idx="2843">
                  <c:v>0.13939927635841129</c:v>
                </c:pt>
                <c:pt idx="2844">
                  <c:v>0.13916251191922815</c:v>
                </c:pt>
                <c:pt idx="2845">
                  <c:v>0.13782905254897621</c:v>
                </c:pt>
                <c:pt idx="2846">
                  <c:v>0.13744557409108005</c:v>
                </c:pt>
                <c:pt idx="2847">
                  <c:v>0.13733221146150162</c:v>
                </c:pt>
                <c:pt idx="2848">
                  <c:v>0.13738785269352516</c:v>
                </c:pt>
                <c:pt idx="2849">
                  <c:v>0.13619277742549601</c:v>
                </c:pt>
                <c:pt idx="2850">
                  <c:v>0.13525341412687567</c:v>
                </c:pt>
                <c:pt idx="2851">
                  <c:v>0.13022757695966511</c:v>
                </c:pt>
                <c:pt idx="2852">
                  <c:v>0.12649282695230515</c:v>
                </c:pt>
                <c:pt idx="2853">
                  <c:v>0.12904839258589554</c:v>
                </c:pt>
                <c:pt idx="2854">
                  <c:v>0.12960463172839634</c:v>
                </c:pt>
                <c:pt idx="2855">
                  <c:v>0.13032563015995571</c:v>
                </c:pt>
                <c:pt idx="2856">
                  <c:v>0.13102713560934257</c:v>
                </c:pt>
                <c:pt idx="2857">
                  <c:v>0.12904482886028598</c:v>
                </c:pt>
                <c:pt idx="2858">
                  <c:v>0.12885066170194923</c:v>
                </c:pt>
                <c:pt idx="2859">
                  <c:v>0.12876638045617436</c:v>
                </c:pt>
                <c:pt idx="2860">
                  <c:v>0.12899800118054308</c:v>
                </c:pt>
                <c:pt idx="2861">
                  <c:v>0.12354188346305663</c:v>
                </c:pt>
                <c:pt idx="2862">
                  <c:v>0.12496066312909752</c:v>
                </c:pt>
                <c:pt idx="2863">
                  <c:v>0.12439976083370341</c:v>
                </c:pt>
                <c:pt idx="2864">
                  <c:v>0.12458124443868399</c:v>
                </c:pt>
                <c:pt idx="2865">
                  <c:v>0.12288511591699879</c:v>
                </c:pt>
                <c:pt idx="2866">
                  <c:v>0.12254986954348093</c:v>
                </c:pt>
                <c:pt idx="2867">
                  <c:v>0.12205830862459606</c:v>
                </c:pt>
                <c:pt idx="2868">
                  <c:v>0.12283225670299759</c:v>
                </c:pt>
                <c:pt idx="2869">
                  <c:v>0.12179593197547409</c:v>
                </c:pt>
                <c:pt idx="2870">
                  <c:v>0.12125169790393756</c:v>
                </c:pt>
                <c:pt idx="2871">
                  <c:v>0.12478717058904312</c:v>
                </c:pt>
                <c:pt idx="2872">
                  <c:v>0.12499170623577521</c:v>
                </c:pt>
                <c:pt idx="2873">
                  <c:v>0.12426078064819025</c:v>
                </c:pt>
                <c:pt idx="2874">
                  <c:v>0.12068298275723034</c:v>
                </c:pt>
                <c:pt idx="2875">
                  <c:v>0.12054029602889105</c:v>
                </c:pt>
                <c:pt idx="2876">
                  <c:v>0.12172139934223379</c:v>
                </c:pt>
                <c:pt idx="2877">
                  <c:v>0.12123161796014478</c:v>
                </c:pt>
                <c:pt idx="2878">
                  <c:v>0.1212139237470712</c:v>
                </c:pt>
                <c:pt idx="2879">
                  <c:v>0.12131717072330467</c:v>
                </c:pt>
                <c:pt idx="2880">
                  <c:v>0.12233147464803225</c:v>
                </c:pt>
                <c:pt idx="2881">
                  <c:v>0.12190093087215507</c:v>
                </c:pt>
                <c:pt idx="2882">
                  <c:v>0.12000408123626555</c:v>
                </c:pt>
                <c:pt idx="2883">
                  <c:v>0.12058079016129514</c:v>
                </c:pt>
                <c:pt idx="2884">
                  <c:v>0.12066392787563528</c:v>
                </c:pt>
                <c:pt idx="2885">
                  <c:v>0.12183421021677282</c:v>
                </c:pt>
                <c:pt idx="2886">
                  <c:v>0.1220964465201527</c:v>
                </c:pt>
                <c:pt idx="2887">
                  <c:v>0.12212763132385149</c:v>
                </c:pt>
                <c:pt idx="2888">
                  <c:v>0.12220250677412031</c:v>
                </c:pt>
                <c:pt idx="2889">
                  <c:v>0.12220973001605896</c:v>
                </c:pt>
                <c:pt idx="2890">
                  <c:v>0.1225165504579982</c:v>
                </c:pt>
                <c:pt idx="2891">
                  <c:v>0.12229297493691602</c:v>
                </c:pt>
                <c:pt idx="2892">
                  <c:v>0.12668211284813749</c:v>
                </c:pt>
                <c:pt idx="2893">
                  <c:v>0.1263118812474682</c:v>
                </c:pt>
                <c:pt idx="2894">
                  <c:v>0.12679451856307711</c:v>
                </c:pt>
                <c:pt idx="2895">
                  <c:v>0.12564886396036234</c:v>
                </c:pt>
                <c:pt idx="2896">
                  <c:v>0.12791846703651635</c:v>
                </c:pt>
                <c:pt idx="2897">
                  <c:v>0.12808009990040325</c:v>
                </c:pt>
                <c:pt idx="2898">
                  <c:v>0.12777736052176042</c:v>
                </c:pt>
                <c:pt idx="2899">
                  <c:v>0.12782101605622939</c:v>
                </c:pt>
                <c:pt idx="2900">
                  <c:v>0.1296954873950999</c:v>
                </c:pt>
                <c:pt idx="2901">
                  <c:v>0.12974398920943103</c:v>
                </c:pt>
                <c:pt idx="2902">
                  <c:v>0.12983759043552304</c:v>
                </c:pt>
                <c:pt idx="2903">
                  <c:v>0.13326904821493546</c:v>
                </c:pt>
                <c:pt idx="2904">
                  <c:v>0.13472290283032398</c:v>
                </c:pt>
                <c:pt idx="2905">
                  <c:v>0.13363868025839398</c:v>
                </c:pt>
                <c:pt idx="2906">
                  <c:v>0.13342117520432437</c:v>
                </c:pt>
                <c:pt idx="2907">
                  <c:v>0.12954191737869802</c:v>
                </c:pt>
                <c:pt idx="2908">
                  <c:v>0.13005912014341223</c:v>
                </c:pt>
                <c:pt idx="2909">
                  <c:v>0.13008651238239796</c:v>
                </c:pt>
                <c:pt idx="2910">
                  <c:v>0.12921393609414791</c:v>
                </c:pt>
                <c:pt idx="2911">
                  <c:v>0.12825857828914367</c:v>
                </c:pt>
                <c:pt idx="2912">
                  <c:v>0.12868772684937446</c:v>
                </c:pt>
                <c:pt idx="2913">
                  <c:v>0.12915097693636618</c:v>
                </c:pt>
                <c:pt idx="2914">
                  <c:v>0.12905310478465462</c:v>
                </c:pt>
                <c:pt idx="2915">
                  <c:v>0.12949757105256651</c:v>
                </c:pt>
                <c:pt idx="2916">
                  <c:v>0.12925340693032489</c:v>
                </c:pt>
                <c:pt idx="2917">
                  <c:v>0.13029253842096755</c:v>
                </c:pt>
                <c:pt idx="2918">
                  <c:v>0.13080330139299234</c:v>
                </c:pt>
                <c:pt idx="2919">
                  <c:v>0.13037648246566191</c:v>
                </c:pt>
                <c:pt idx="2920">
                  <c:v>0.13076629714049823</c:v>
                </c:pt>
                <c:pt idx="2921">
                  <c:v>0.13139939019349642</c:v>
                </c:pt>
                <c:pt idx="2922">
                  <c:v>0.13256980724872305</c:v>
                </c:pt>
                <c:pt idx="2923">
                  <c:v>0.13236516519467612</c:v>
                </c:pt>
                <c:pt idx="2924">
                  <c:v>0.1350224778773047</c:v>
                </c:pt>
                <c:pt idx="2925">
                  <c:v>0.13524112695157378</c:v>
                </c:pt>
                <c:pt idx="2926">
                  <c:v>0.13480143351970933</c:v>
                </c:pt>
                <c:pt idx="2927">
                  <c:v>0.13422143183028273</c:v>
                </c:pt>
                <c:pt idx="2928">
                  <c:v>0.13327391184615506</c:v>
                </c:pt>
                <c:pt idx="2929">
                  <c:v>0.13376095886376224</c:v>
                </c:pt>
                <c:pt idx="2930">
                  <c:v>0.13441724088977161</c:v>
                </c:pt>
                <c:pt idx="2931">
                  <c:v>0.13739907502982829</c:v>
                </c:pt>
                <c:pt idx="2932">
                  <c:v>0.13815396177636202</c:v>
                </c:pt>
                <c:pt idx="2933">
                  <c:v>0.13759492419066671</c:v>
                </c:pt>
                <c:pt idx="2934">
                  <c:v>0.13757214692743391</c:v>
                </c:pt>
                <c:pt idx="2935">
                  <c:v>0.1375694065790547</c:v>
                </c:pt>
                <c:pt idx="2936">
                  <c:v>0.13834564721168219</c:v>
                </c:pt>
                <c:pt idx="2937">
                  <c:v>0.13747468029796892</c:v>
                </c:pt>
                <c:pt idx="2938">
                  <c:v>0.13682756559314171</c:v>
                </c:pt>
                <c:pt idx="2939">
                  <c:v>0.13707825160638498</c:v>
                </c:pt>
                <c:pt idx="2940">
                  <c:v>0.14179221669286607</c:v>
                </c:pt>
                <c:pt idx="2941">
                  <c:v>0.14084645615796856</c:v>
                </c:pt>
                <c:pt idx="2942">
                  <c:v>0.14172730623924482</c:v>
                </c:pt>
                <c:pt idx="2943">
                  <c:v>0.14138741919857437</c:v>
                </c:pt>
                <c:pt idx="2944">
                  <c:v>0.14162280549520806</c:v>
                </c:pt>
                <c:pt idx="2945">
                  <c:v>0.1416983682144734</c:v>
                </c:pt>
                <c:pt idx="2946">
                  <c:v>0.14167172880567533</c:v>
                </c:pt>
                <c:pt idx="2947">
                  <c:v>0.14165556294612519</c:v>
                </c:pt>
                <c:pt idx="2948">
                  <c:v>0.13960079771518283</c:v>
                </c:pt>
                <c:pt idx="2949">
                  <c:v>0.13670898848936597</c:v>
                </c:pt>
                <c:pt idx="2950">
                  <c:v>0.13665649489173129</c:v>
                </c:pt>
                <c:pt idx="2951">
                  <c:v>0.13789485291731834</c:v>
                </c:pt>
                <c:pt idx="2952">
                  <c:v>0.13933205878339375</c:v>
                </c:pt>
                <c:pt idx="2953">
                  <c:v>0.13725755332386916</c:v>
                </c:pt>
                <c:pt idx="2954">
                  <c:v>0.13796486075056688</c:v>
                </c:pt>
                <c:pt idx="2955">
                  <c:v>0.13918169681667941</c:v>
                </c:pt>
                <c:pt idx="2956">
                  <c:v>0.13945024750864657</c:v>
                </c:pt>
                <c:pt idx="2957">
                  <c:v>0.13911663824988077</c:v>
                </c:pt>
                <c:pt idx="2958">
                  <c:v>0.13883091557127231</c:v>
                </c:pt>
                <c:pt idx="2959">
                  <c:v>0.13894515632136425</c:v>
                </c:pt>
                <c:pt idx="2960">
                  <c:v>0.13972011658823125</c:v>
                </c:pt>
                <c:pt idx="2961">
                  <c:v>0.14140008874647042</c:v>
                </c:pt>
                <c:pt idx="2962">
                  <c:v>0.14156900905916858</c:v>
                </c:pt>
                <c:pt idx="2963">
                  <c:v>0.13977368357742859</c:v>
                </c:pt>
                <c:pt idx="2964">
                  <c:v>0.1392436021182262</c:v>
                </c:pt>
                <c:pt idx="2965">
                  <c:v>0.14074649940786743</c:v>
                </c:pt>
                <c:pt idx="2966">
                  <c:v>0.14087411840000943</c:v>
                </c:pt>
                <c:pt idx="2967">
                  <c:v>0.14262350742937097</c:v>
                </c:pt>
                <c:pt idx="2968">
                  <c:v>0.14275506388426104</c:v>
                </c:pt>
                <c:pt idx="2969">
                  <c:v>0.14256276409641813</c:v>
                </c:pt>
                <c:pt idx="2970">
                  <c:v>0.14253220728864546</c:v>
                </c:pt>
                <c:pt idx="2971">
                  <c:v>0.14364588745353818</c:v>
                </c:pt>
                <c:pt idx="2972">
                  <c:v>0.14354741664703802</c:v>
                </c:pt>
                <c:pt idx="2973">
                  <c:v>0.14302728059483047</c:v>
                </c:pt>
                <c:pt idx="2974">
                  <c:v>0.14315146148117366</c:v>
                </c:pt>
                <c:pt idx="2975">
                  <c:v>0.14325246999008534</c:v>
                </c:pt>
                <c:pt idx="2976">
                  <c:v>0.14587018695009163</c:v>
                </c:pt>
                <c:pt idx="2977">
                  <c:v>0.14669413522294464</c:v>
                </c:pt>
                <c:pt idx="2978">
                  <c:v>0.14641580861548917</c:v>
                </c:pt>
                <c:pt idx="2979">
                  <c:v>0.14641422907375409</c:v>
                </c:pt>
                <c:pt idx="2980">
                  <c:v>0.14684578413748239</c:v>
                </c:pt>
                <c:pt idx="2981">
                  <c:v>0.14452660748015528</c:v>
                </c:pt>
                <c:pt idx="2982">
                  <c:v>0.14476230678562982</c:v>
                </c:pt>
                <c:pt idx="2983">
                  <c:v>0.14455681811092996</c:v>
                </c:pt>
                <c:pt idx="2984">
                  <c:v>0.15274390385055042</c:v>
                </c:pt>
                <c:pt idx="2985">
                  <c:v>0.15349389302917607</c:v>
                </c:pt>
                <c:pt idx="2986">
                  <c:v>0.15202788709708751</c:v>
                </c:pt>
                <c:pt idx="2987">
                  <c:v>0.15378342762931291</c:v>
                </c:pt>
                <c:pt idx="2988">
                  <c:v>0.15408363700956312</c:v>
                </c:pt>
                <c:pt idx="2989">
                  <c:v>0.15669130714568397</c:v>
                </c:pt>
                <c:pt idx="2990">
                  <c:v>0.15578501563855895</c:v>
                </c:pt>
                <c:pt idx="2991">
                  <c:v>0.15539546892351883</c:v>
                </c:pt>
                <c:pt idx="2992">
                  <c:v>0.15442995080687549</c:v>
                </c:pt>
                <c:pt idx="2993">
                  <c:v>0.15389628179943696</c:v>
                </c:pt>
                <c:pt idx="2994">
                  <c:v>0.15360600345931658</c:v>
                </c:pt>
                <c:pt idx="2995">
                  <c:v>0.15351197739622066</c:v>
                </c:pt>
                <c:pt idx="2996">
                  <c:v>0.15386132736664407</c:v>
                </c:pt>
                <c:pt idx="2997">
                  <c:v>0.1572212753066467</c:v>
                </c:pt>
                <c:pt idx="2998">
                  <c:v>0.15748770736941053</c:v>
                </c:pt>
                <c:pt idx="2999">
                  <c:v>0.15756583214676681</c:v>
                </c:pt>
                <c:pt idx="3000">
                  <c:v>0.16047375616499646</c:v>
                </c:pt>
                <c:pt idx="3001">
                  <c:v>0.1606849498792586</c:v>
                </c:pt>
                <c:pt idx="3002">
                  <c:v>0.15787784581413869</c:v>
                </c:pt>
                <c:pt idx="3003">
                  <c:v>0.15733294671759343</c:v>
                </c:pt>
                <c:pt idx="3004">
                  <c:v>0.15642074584971324</c:v>
                </c:pt>
                <c:pt idx="3005">
                  <c:v>0.15760244958376299</c:v>
                </c:pt>
                <c:pt idx="3006">
                  <c:v>0.1559058324863665</c:v>
                </c:pt>
                <c:pt idx="3007">
                  <c:v>0.15530573481257856</c:v>
                </c:pt>
                <c:pt idx="3008">
                  <c:v>0.15541715872996084</c:v>
                </c:pt>
                <c:pt idx="3009">
                  <c:v>0.15575499126554856</c:v>
                </c:pt>
                <c:pt idx="3010">
                  <c:v>0.15441635737974713</c:v>
                </c:pt>
                <c:pt idx="3011">
                  <c:v>0.15387047850859339</c:v>
                </c:pt>
                <c:pt idx="3012">
                  <c:v>0.15352654163316207</c:v>
                </c:pt>
                <c:pt idx="3013">
                  <c:v>0.15105404177583751</c:v>
                </c:pt>
                <c:pt idx="3014">
                  <c:v>0.15003018521561909</c:v>
                </c:pt>
                <c:pt idx="3015">
                  <c:v>0.15044080058946291</c:v>
                </c:pt>
                <c:pt idx="3016">
                  <c:v>0.15081098386501476</c:v>
                </c:pt>
                <c:pt idx="3017">
                  <c:v>0.15262093139950278</c:v>
                </c:pt>
                <c:pt idx="3018">
                  <c:v>0.15157896897126993</c:v>
                </c:pt>
                <c:pt idx="3019">
                  <c:v>0.15176367490446527</c:v>
                </c:pt>
                <c:pt idx="3020">
                  <c:v>0.15229414391894405</c:v>
                </c:pt>
                <c:pt idx="3021">
                  <c:v>0.16031776090603739</c:v>
                </c:pt>
                <c:pt idx="3022">
                  <c:v>0.1604852860453958</c:v>
                </c:pt>
                <c:pt idx="3023">
                  <c:v>0.1602964154965163</c:v>
                </c:pt>
                <c:pt idx="3024">
                  <c:v>0.16022720236408272</c:v>
                </c:pt>
                <c:pt idx="3025">
                  <c:v>0.16064132565857431</c:v>
                </c:pt>
                <c:pt idx="3026">
                  <c:v>0.15964264460349589</c:v>
                </c:pt>
                <c:pt idx="3027">
                  <c:v>0.15965219147815143</c:v>
                </c:pt>
                <c:pt idx="3028">
                  <c:v>0.15964683812559941</c:v>
                </c:pt>
                <c:pt idx="3029">
                  <c:v>0.16037413341201817</c:v>
                </c:pt>
                <c:pt idx="3030">
                  <c:v>0.16258912566610839</c:v>
                </c:pt>
                <c:pt idx="3031">
                  <c:v>0.16245952646541373</c:v>
                </c:pt>
                <c:pt idx="3032">
                  <c:v>0.1655604915419239</c:v>
                </c:pt>
                <c:pt idx="3033">
                  <c:v>0.16550099298438969</c:v>
                </c:pt>
                <c:pt idx="3034">
                  <c:v>0.16307479228042357</c:v>
                </c:pt>
                <c:pt idx="3035">
                  <c:v>0.16263876842101299</c:v>
                </c:pt>
                <c:pt idx="3036">
                  <c:v>0.16342540508443601</c:v>
                </c:pt>
                <c:pt idx="3037">
                  <c:v>0.16327027799616245</c:v>
                </c:pt>
                <c:pt idx="3038">
                  <c:v>0.16561954421617789</c:v>
                </c:pt>
                <c:pt idx="3039">
                  <c:v>0.16556053570226742</c:v>
                </c:pt>
                <c:pt idx="3040">
                  <c:v>0.16806934386755457</c:v>
                </c:pt>
                <c:pt idx="3041">
                  <c:v>0.16547992929515998</c:v>
                </c:pt>
                <c:pt idx="3042">
                  <c:v>0.16569843016071803</c:v>
                </c:pt>
                <c:pt idx="3043">
                  <c:v>0.16754919506259278</c:v>
                </c:pt>
                <c:pt idx="3044">
                  <c:v>0.16880739870478098</c:v>
                </c:pt>
                <c:pt idx="3045">
                  <c:v>0.17133229982447432</c:v>
                </c:pt>
                <c:pt idx="3046">
                  <c:v>0.17121467986983302</c:v>
                </c:pt>
                <c:pt idx="3047">
                  <c:v>0.17077700320537881</c:v>
                </c:pt>
                <c:pt idx="3048">
                  <c:v>0.17500927278661871</c:v>
                </c:pt>
                <c:pt idx="3049">
                  <c:v>0.17568204350449079</c:v>
                </c:pt>
                <c:pt idx="3050">
                  <c:v>0.17174610287124129</c:v>
                </c:pt>
                <c:pt idx="3051">
                  <c:v>0.17118512261525648</c:v>
                </c:pt>
                <c:pt idx="3052">
                  <c:v>0.17144927249588165</c:v>
                </c:pt>
                <c:pt idx="3053">
                  <c:v>0.17164479990571863</c:v>
                </c:pt>
                <c:pt idx="3054">
                  <c:v>0.17128870609281999</c:v>
                </c:pt>
                <c:pt idx="3055">
                  <c:v>0.17780905399706523</c:v>
                </c:pt>
                <c:pt idx="3056">
                  <c:v>0.18375058836362351</c:v>
                </c:pt>
                <c:pt idx="3057">
                  <c:v>0.18373814475276218</c:v>
                </c:pt>
                <c:pt idx="3058">
                  <c:v>0.18323975217981786</c:v>
                </c:pt>
                <c:pt idx="3059">
                  <c:v>0.18335644482477689</c:v>
                </c:pt>
                <c:pt idx="3060">
                  <c:v>0.18368206376806245</c:v>
                </c:pt>
                <c:pt idx="3061">
                  <c:v>0.1824914009074815</c:v>
                </c:pt>
                <c:pt idx="3062">
                  <c:v>0.18391006840357055</c:v>
                </c:pt>
                <c:pt idx="3063">
                  <c:v>0.18328470148747469</c:v>
                </c:pt>
                <c:pt idx="3064">
                  <c:v>0.18246358490060943</c:v>
                </c:pt>
                <c:pt idx="3065">
                  <c:v>0.18294117691164744</c:v>
                </c:pt>
                <c:pt idx="3066">
                  <c:v>0.1828077896202103</c:v>
                </c:pt>
                <c:pt idx="3067">
                  <c:v>0.18352500844875266</c:v>
                </c:pt>
                <c:pt idx="3068">
                  <c:v>0.18334670569799272</c:v>
                </c:pt>
                <c:pt idx="3069">
                  <c:v>0.1836369164199875</c:v>
                </c:pt>
                <c:pt idx="3070">
                  <c:v>0.18368665574185455</c:v>
                </c:pt>
                <c:pt idx="3071">
                  <c:v>0.18666489527947766</c:v>
                </c:pt>
                <c:pt idx="3072">
                  <c:v>0.18684153255449754</c:v>
                </c:pt>
                <c:pt idx="3073">
                  <c:v>0.1866351671540514</c:v>
                </c:pt>
                <c:pt idx="3074">
                  <c:v>0.18736861769838645</c:v>
                </c:pt>
                <c:pt idx="3075">
                  <c:v>0.2016663709505723</c:v>
                </c:pt>
                <c:pt idx="3076">
                  <c:v>0.20074478490366313</c:v>
                </c:pt>
                <c:pt idx="3077">
                  <c:v>0.19977411399324907</c:v>
                </c:pt>
                <c:pt idx="3078">
                  <c:v>0.19974644287399562</c:v>
                </c:pt>
                <c:pt idx="3079">
                  <c:v>0.19973284869314889</c:v>
                </c:pt>
                <c:pt idx="3080">
                  <c:v>0.19931821309800313</c:v>
                </c:pt>
                <c:pt idx="3081">
                  <c:v>0.19924636457518283</c:v>
                </c:pt>
                <c:pt idx="3082">
                  <c:v>0.19965051150475982</c:v>
                </c:pt>
                <c:pt idx="3083">
                  <c:v>0.2007788841668878</c:v>
                </c:pt>
                <c:pt idx="3084">
                  <c:v>0.20107718418880752</c:v>
                </c:pt>
                <c:pt idx="3085">
                  <c:v>0.20057340283382413</c:v>
                </c:pt>
                <c:pt idx="3086">
                  <c:v>0.20098660557502779</c:v>
                </c:pt>
                <c:pt idx="3087">
                  <c:v>0.20502993853675172</c:v>
                </c:pt>
                <c:pt idx="3088">
                  <c:v>0.21021299998547255</c:v>
                </c:pt>
                <c:pt idx="3089">
                  <c:v>0.21072319197127951</c:v>
                </c:pt>
                <c:pt idx="3090">
                  <c:v>0.21087026140846141</c:v>
                </c:pt>
                <c:pt idx="3091">
                  <c:v>0.21085930174919995</c:v>
                </c:pt>
                <c:pt idx="3092">
                  <c:v>0.21185139925555763</c:v>
                </c:pt>
                <c:pt idx="3093">
                  <c:v>0.21063775114693281</c:v>
                </c:pt>
                <c:pt idx="3094">
                  <c:v>0.20558396723088118</c:v>
                </c:pt>
                <c:pt idx="3095">
                  <c:v>0.20634277294483838</c:v>
                </c:pt>
                <c:pt idx="3096">
                  <c:v>0.20760710039898847</c:v>
                </c:pt>
                <c:pt idx="3097">
                  <c:v>0.20710642832291706</c:v>
                </c:pt>
                <c:pt idx="3098">
                  <c:v>0.20667894577870394</c:v>
                </c:pt>
                <c:pt idx="3099">
                  <c:v>0.20444024012852036</c:v>
                </c:pt>
                <c:pt idx="3100">
                  <c:v>0.20411394455787574</c:v>
                </c:pt>
                <c:pt idx="3101">
                  <c:v>0.20444774745997388</c:v>
                </c:pt>
                <c:pt idx="3102">
                  <c:v>0.20434348157515608</c:v>
                </c:pt>
                <c:pt idx="3103">
                  <c:v>0.20459785105255826</c:v>
                </c:pt>
                <c:pt idx="3104">
                  <c:v>0.20929672941365413</c:v>
                </c:pt>
                <c:pt idx="3105">
                  <c:v>0.20935786754293534</c:v>
                </c:pt>
                <c:pt idx="3106">
                  <c:v>0.21002536716852996</c:v>
                </c:pt>
                <c:pt idx="3107">
                  <c:v>0.20672554462584694</c:v>
                </c:pt>
                <c:pt idx="3108">
                  <c:v>0.20866693366216488</c:v>
                </c:pt>
                <c:pt idx="3109">
                  <c:v>0.20976940430037003</c:v>
                </c:pt>
                <c:pt idx="3110">
                  <c:v>0.20760337560815648</c:v>
                </c:pt>
                <c:pt idx="3111">
                  <c:v>0.20839338656107281</c:v>
                </c:pt>
                <c:pt idx="3112">
                  <c:v>0.21036695777227382</c:v>
                </c:pt>
                <c:pt idx="3113">
                  <c:v>0.21047602847037741</c:v>
                </c:pt>
                <c:pt idx="3114">
                  <c:v>0.21032031596557985</c:v>
                </c:pt>
                <c:pt idx="3115">
                  <c:v>0.20987442244725174</c:v>
                </c:pt>
                <c:pt idx="3116">
                  <c:v>0.21203662592726871</c:v>
                </c:pt>
                <c:pt idx="3117">
                  <c:v>0.21224462975584238</c:v>
                </c:pt>
                <c:pt idx="3118">
                  <c:v>0.21183010456228213</c:v>
                </c:pt>
                <c:pt idx="3119">
                  <c:v>0.21160172665836388</c:v>
                </c:pt>
                <c:pt idx="3120">
                  <c:v>0.21183275922227154</c:v>
                </c:pt>
                <c:pt idx="3121">
                  <c:v>0.21523221034651491</c:v>
                </c:pt>
                <c:pt idx="3122">
                  <c:v>0.21518660182189739</c:v>
                </c:pt>
                <c:pt idx="3123">
                  <c:v>0.21611471833617474</c:v>
                </c:pt>
                <c:pt idx="3124">
                  <c:v>0.21549677439242756</c:v>
                </c:pt>
                <c:pt idx="3125">
                  <c:v>0.21579692286412835</c:v>
                </c:pt>
                <c:pt idx="3126">
                  <c:v>0.21691304831396421</c:v>
                </c:pt>
                <c:pt idx="3127">
                  <c:v>0.21547618996430665</c:v>
                </c:pt>
                <c:pt idx="3128">
                  <c:v>0.21547373634265504</c:v>
                </c:pt>
                <c:pt idx="3129">
                  <c:v>0.21481326976868306</c:v>
                </c:pt>
                <c:pt idx="3130">
                  <c:v>0.21605244770703141</c:v>
                </c:pt>
                <c:pt idx="3131">
                  <c:v>0.20911008941739437</c:v>
                </c:pt>
                <c:pt idx="3132">
                  <c:v>0.20926383137331589</c:v>
                </c:pt>
                <c:pt idx="3133">
                  <c:v>0.20930792299328327</c:v>
                </c:pt>
                <c:pt idx="3134">
                  <c:v>0.2093155255435912</c:v>
                </c:pt>
                <c:pt idx="3135">
                  <c:v>0.20986185269672644</c:v>
                </c:pt>
                <c:pt idx="3136">
                  <c:v>0.21061885636018915</c:v>
                </c:pt>
                <c:pt idx="3137">
                  <c:v>0.21069772144646753</c:v>
                </c:pt>
                <c:pt idx="3138">
                  <c:v>0.21101084825766911</c:v>
                </c:pt>
                <c:pt idx="3139">
                  <c:v>0.20938691901359152</c:v>
                </c:pt>
                <c:pt idx="3140">
                  <c:v>0.20775027840677235</c:v>
                </c:pt>
                <c:pt idx="3141">
                  <c:v>0.20835933434264201</c:v>
                </c:pt>
                <c:pt idx="3142">
                  <c:v>0.20732879136083171</c:v>
                </c:pt>
                <c:pt idx="3143">
                  <c:v>0.20837737661154535</c:v>
                </c:pt>
                <c:pt idx="3144">
                  <c:v>0.20836933063795129</c:v>
                </c:pt>
                <c:pt idx="3145">
                  <c:v>0.20893312457377464</c:v>
                </c:pt>
                <c:pt idx="3146">
                  <c:v>0.20782833917398297</c:v>
                </c:pt>
                <c:pt idx="3147">
                  <c:v>0.20801723205437592</c:v>
                </c:pt>
                <c:pt idx="3148">
                  <c:v>0.20675202540703708</c:v>
                </c:pt>
                <c:pt idx="3149">
                  <c:v>0.20752044178993173</c:v>
                </c:pt>
                <c:pt idx="3150">
                  <c:v>0.20482924211184111</c:v>
                </c:pt>
                <c:pt idx="3151">
                  <c:v>0.20427866360127095</c:v>
                </c:pt>
                <c:pt idx="3152">
                  <c:v>0.20467391002158511</c:v>
                </c:pt>
                <c:pt idx="3153">
                  <c:v>0.2023290606431383</c:v>
                </c:pt>
                <c:pt idx="3154">
                  <c:v>0.20216450568154951</c:v>
                </c:pt>
                <c:pt idx="3155">
                  <c:v>0.20120035502338843</c:v>
                </c:pt>
                <c:pt idx="3156">
                  <c:v>0.20165114991727276</c:v>
                </c:pt>
                <c:pt idx="3157">
                  <c:v>0.20053240216385848</c:v>
                </c:pt>
                <c:pt idx="3158">
                  <c:v>0.19671352851737012</c:v>
                </c:pt>
                <c:pt idx="3159">
                  <c:v>0.19728461734817709</c:v>
                </c:pt>
                <c:pt idx="3160">
                  <c:v>0.19747162595976087</c:v>
                </c:pt>
                <c:pt idx="3161">
                  <c:v>0.19891392034342845</c:v>
                </c:pt>
                <c:pt idx="3162">
                  <c:v>0.1989670139525718</c:v>
                </c:pt>
                <c:pt idx="3163">
                  <c:v>0.19918283999450728</c:v>
                </c:pt>
                <c:pt idx="3164">
                  <c:v>0.20028252277059005</c:v>
                </c:pt>
                <c:pt idx="3165">
                  <c:v>0.19318427987358761</c:v>
                </c:pt>
                <c:pt idx="3166">
                  <c:v>0.18825904662193632</c:v>
                </c:pt>
                <c:pt idx="3167">
                  <c:v>0.18817641921003725</c:v>
                </c:pt>
                <c:pt idx="3168">
                  <c:v>0.18797418257107093</c:v>
                </c:pt>
                <c:pt idx="3169">
                  <c:v>0.1884057129091582</c:v>
                </c:pt>
                <c:pt idx="3170">
                  <c:v>0.18988829466363294</c:v>
                </c:pt>
                <c:pt idx="3171">
                  <c:v>0.18924701561306548</c:v>
                </c:pt>
                <c:pt idx="3172">
                  <c:v>0.18837014490447132</c:v>
                </c:pt>
                <c:pt idx="3173">
                  <c:v>0.18823885624574807</c:v>
                </c:pt>
                <c:pt idx="3174">
                  <c:v>0.18877701260512583</c:v>
                </c:pt>
                <c:pt idx="3175">
                  <c:v>0.18759280745873355</c:v>
                </c:pt>
                <c:pt idx="3176">
                  <c:v>0.18752610698146183</c:v>
                </c:pt>
                <c:pt idx="3177">
                  <c:v>0.18804217187242972</c:v>
                </c:pt>
                <c:pt idx="3178">
                  <c:v>0.188729192039817</c:v>
                </c:pt>
                <c:pt idx="3179">
                  <c:v>0.18775488194717141</c:v>
                </c:pt>
                <c:pt idx="3180">
                  <c:v>0.1886860984320182</c:v>
                </c:pt>
                <c:pt idx="3181">
                  <c:v>0.18378026463179403</c:v>
                </c:pt>
                <c:pt idx="3182">
                  <c:v>0.18363181821103777</c:v>
                </c:pt>
                <c:pt idx="3183">
                  <c:v>0.18525002242574737</c:v>
                </c:pt>
                <c:pt idx="3184">
                  <c:v>0.18193578571091296</c:v>
                </c:pt>
                <c:pt idx="3185">
                  <c:v>0.16666173117365271</c:v>
                </c:pt>
                <c:pt idx="3186">
                  <c:v>0.16675759085267922</c:v>
                </c:pt>
                <c:pt idx="3187">
                  <c:v>0.1669410203628611</c:v>
                </c:pt>
                <c:pt idx="3188">
                  <c:v>0.16684701373844038</c:v>
                </c:pt>
                <c:pt idx="3189">
                  <c:v>0.16686005517292046</c:v>
                </c:pt>
                <c:pt idx="3190">
                  <c:v>0.16701343521921055</c:v>
                </c:pt>
                <c:pt idx="3191">
                  <c:v>0.17176677986793731</c:v>
                </c:pt>
                <c:pt idx="3192">
                  <c:v>0.17089336519153836</c:v>
                </c:pt>
                <c:pt idx="3193">
                  <c:v>0.16925034370585323</c:v>
                </c:pt>
                <c:pt idx="3194">
                  <c:v>0.16860654195342889</c:v>
                </c:pt>
                <c:pt idx="3195">
                  <c:v>0.16760057244758236</c:v>
                </c:pt>
                <c:pt idx="3196">
                  <c:v>0.16435313144673655</c:v>
                </c:pt>
                <c:pt idx="3197">
                  <c:v>0.15950631045450897</c:v>
                </c:pt>
                <c:pt idx="3198">
                  <c:v>0.15242888839793292</c:v>
                </c:pt>
                <c:pt idx="3199">
                  <c:v>0.15251982678682482</c:v>
                </c:pt>
                <c:pt idx="3200">
                  <c:v>0.15221785247549488</c:v>
                </c:pt>
                <c:pt idx="3201">
                  <c:v>0.1516774537167182</c:v>
                </c:pt>
                <c:pt idx="3202">
                  <c:v>0.15084482991112635</c:v>
                </c:pt>
                <c:pt idx="3203">
                  <c:v>0.15083524265026174</c:v>
                </c:pt>
                <c:pt idx="3204">
                  <c:v>0.15073280092119593</c:v>
                </c:pt>
                <c:pt idx="3205">
                  <c:v>0.14907664237434473</c:v>
                </c:pt>
                <c:pt idx="3206">
                  <c:v>0.14630029074185658</c:v>
                </c:pt>
                <c:pt idx="3207">
                  <c:v>0.14772632183923071</c:v>
                </c:pt>
                <c:pt idx="3208">
                  <c:v>0.15113556212512744</c:v>
                </c:pt>
                <c:pt idx="3209">
                  <c:v>0.15164641590074149</c:v>
                </c:pt>
                <c:pt idx="3210">
                  <c:v>0.15114375430173557</c:v>
                </c:pt>
                <c:pt idx="3211">
                  <c:v>0.15178297733907606</c:v>
                </c:pt>
                <c:pt idx="3212">
                  <c:v>0.15252304333000843</c:v>
                </c:pt>
                <c:pt idx="3213">
                  <c:v>0.15191265071781079</c:v>
                </c:pt>
                <c:pt idx="3214">
                  <c:v>0.14608157336943803</c:v>
                </c:pt>
                <c:pt idx="3215">
                  <c:v>0.14616739975824161</c:v>
                </c:pt>
                <c:pt idx="3216">
                  <c:v>0.14660824929441887</c:v>
                </c:pt>
                <c:pt idx="3217">
                  <c:v>0.14784571837227997</c:v>
                </c:pt>
                <c:pt idx="3218">
                  <c:v>0.14645711230673872</c:v>
                </c:pt>
                <c:pt idx="3219">
                  <c:v>0.14633060719448729</c:v>
                </c:pt>
                <c:pt idx="3220">
                  <c:v>0.14592516746372222</c:v>
                </c:pt>
                <c:pt idx="3221">
                  <c:v>0.14427538709505097</c:v>
                </c:pt>
                <c:pt idx="3222">
                  <c:v>0.14211104422713622</c:v>
                </c:pt>
                <c:pt idx="3223">
                  <c:v>0.14186646268206179</c:v>
                </c:pt>
                <c:pt idx="3224">
                  <c:v>0.14233270074699569</c:v>
                </c:pt>
                <c:pt idx="3225">
                  <c:v>0.14170025808235898</c:v>
                </c:pt>
                <c:pt idx="3226">
                  <c:v>0.13834773467264982</c:v>
                </c:pt>
                <c:pt idx="3227">
                  <c:v>0.13863899388293019</c:v>
                </c:pt>
                <c:pt idx="3228">
                  <c:v>0.13836472112710646</c:v>
                </c:pt>
                <c:pt idx="3229">
                  <c:v>0.13813148469556097</c:v>
                </c:pt>
                <c:pt idx="3230">
                  <c:v>0.13690942419855964</c:v>
                </c:pt>
                <c:pt idx="3231">
                  <c:v>0.13093526103685058</c:v>
                </c:pt>
                <c:pt idx="3232">
                  <c:v>0.13136887805467776</c:v>
                </c:pt>
                <c:pt idx="3233">
                  <c:v>0.13101028617515648</c:v>
                </c:pt>
                <c:pt idx="3234">
                  <c:v>0.13091943604948469</c:v>
                </c:pt>
                <c:pt idx="3235">
                  <c:v>0.13119285162675484</c:v>
                </c:pt>
                <c:pt idx="3236">
                  <c:v>0.13030460228465585</c:v>
                </c:pt>
                <c:pt idx="3237">
                  <c:v>0.13124820933667961</c:v>
                </c:pt>
                <c:pt idx="3238">
                  <c:v>0.13206624973949574</c:v>
                </c:pt>
                <c:pt idx="3239">
                  <c:v>0.1321808839716376</c:v>
                </c:pt>
                <c:pt idx="3240">
                  <c:v>0.13202214455762765</c:v>
                </c:pt>
                <c:pt idx="3241">
                  <c:v>0.13194468411204954</c:v>
                </c:pt>
                <c:pt idx="3242">
                  <c:v>0.13211568884069255</c:v>
                </c:pt>
                <c:pt idx="3243">
                  <c:v>0.13180638060855765</c:v>
                </c:pt>
                <c:pt idx="3244">
                  <c:v>0.13188914494479079</c:v>
                </c:pt>
                <c:pt idx="3245">
                  <c:v>0.13304323050927935</c:v>
                </c:pt>
                <c:pt idx="3246">
                  <c:v>0.1372892339588552</c:v>
                </c:pt>
                <c:pt idx="3247">
                  <c:v>0.13838758466498263</c:v>
                </c:pt>
                <c:pt idx="3248">
                  <c:v>0.13778883915251908</c:v>
                </c:pt>
                <c:pt idx="3249">
                  <c:v>0.13745549823133529</c:v>
                </c:pt>
                <c:pt idx="3250">
                  <c:v>0.13787446791710839</c:v>
                </c:pt>
                <c:pt idx="3251">
                  <c:v>0.13679571563078963</c:v>
                </c:pt>
                <c:pt idx="3252">
                  <c:v>0.13623536627862143</c:v>
                </c:pt>
                <c:pt idx="3253">
                  <c:v>0.13760058758725344</c:v>
                </c:pt>
                <c:pt idx="3254">
                  <c:v>0.13861394047748365</c:v>
                </c:pt>
                <c:pt idx="3255">
                  <c:v>0.13845667948743323</c:v>
                </c:pt>
                <c:pt idx="3256">
                  <c:v>0.13879690001876874</c:v>
                </c:pt>
                <c:pt idx="3257">
                  <c:v>0.13951986471145486</c:v>
                </c:pt>
                <c:pt idx="3258">
                  <c:v>0.14005608391116861</c:v>
                </c:pt>
                <c:pt idx="3259">
                  <c:v>0.14008881467984011</c:v>
                </c:pt>
                <c:pt idx="3260">
                  <c:v>0.14396116506781556</c:v>
                </c:pt>
                <c:pt idx="3261">
                  <c:v>0.14563463495630641</c:v>
                </c:pt>
                <c:pt idx="3262">
                  <c:v>0.14537003124353304</c:v>
                </c:pt>
                <c:pt idx="3263">
                  <c:v>0.14544759132800558</c:v>
                </c:pt>
                <c:pt idx="3264">
                  <c:v>0.14468039680786945</c:v>
                </c:pt>
                <c:pt idx="3265">
                  <c:v>0.14444312127235318</c:v>
                </c:pt>
                <c:pt idx="3266">
                  <c:v>0.14368509666822368</c:v>
                </c:pt>
                <c:pt idx="3267">
                  <c:v>0.14364321202591362</c:v>
                </c:pt>
                <c:pt idx="3268">
                  <c:v>0.14616874909959252</c:v>
                </c:pt>
                <c:pt idx="3269">
                  <c:v>0.14616079169497787</c:v>
                </c:pt>
                <c:pt idx="3270">
                  <c:v>0.14568872278209169</c:v>
                </c:pt>
                <c:pt idx="3271">
                  <c:v>0.14366267112376882</c:v>
                </c:pt>
                <c:pt idx="3272">
                  <c:v>0.14220988770376611</c:v>
                </c:pt>
                <c:pt idx="3273">
                  <c:v>0.14124977447698603</c:v>
                </c:pt>
                <c:pt idx="3274">
                  <c:v>0.14101756095839149</c:v>
                </c:pt>
                <c:pt idx="3275">
                  <c:v>0.14136917328170109</c:v>
                </c:pt>
                <c:pt idx="3276">
                  <c:v>0.14331429283584254</c:v>
                </c:pt>
                <c:pt idx="3277">
                  <c:v>0.14391570270999224</c:v>
                </c:pt>
                <c:pt idx="3278">
                  <c:v>0.14463521632308898</c:v>
                </c:pt>
                <c:pt idx="3279">
                  <c:v>0.14519201565704365</c:v>
                </c:pt>
                <c:pt idx="3280">
                  <c:v>0.14256208025136541</c:v>
                </c:pt>
                <c:pt idx="3281">
                  <c:v>0.14318923309374162</c:v>
                </c:pt>
                <c:pt idx="3282">
                  <c:v>0.14350216102284197</c:v>
                </c:pt>
                <c:pt idx="3283">
                  <c:v>0.14336349944538801</c:v>
                </c:pt>
                <c:pt idx="3284">
                  <c:v>0.14914097320352521</c:v>
                </c:pt>
                <c:pt idx="3285">
                  <c:v>0.14918132328018802</c:v>
                </c:pt>
                <c:pt idx="3286">
                  <c:v>0.15143535562421095</c:v>
                </c:pt>
                <c:pt idx="3287">
                  <c:v>0.15004609461564089</c:v>
                </c:pt>
                <c:pt idx="3288">
                  <c:v>0.14940113588181195</c:v>
                </c:pt>
                <c:pt idx="3289">
                  <c:v>0.14902040203926353</c:v>
                </c:pt>
                <c:pt idx="3290">
                  <c:v>0.15154984512234804</c:v>
                </c:pt>
                <c:pt idx="3291">
                  <c:v>0.15170463897064934</c:v>
                </c:pt>
                <c:pt idx="3292">
                  <c:v>0.15206618483756937</c:v>
                </c:pt>
                <c:pt idx="3293">
                  <c:v>0.15052680982557912</c:v>
                </c:pt>
                <c:pt idx="3294">
                  <c:v>0.15162636932072152</c:v>
                </c:pt>
                <c:pt idx="3295">
                  <c:v>0.15116839721455563</c:v>
                </c:pt>
                <c:pt idx="3296">
                  <c:v>0.15104010624002748</c:v>
                </c:pt>
                <c:pt idx="3297">
                  <c:v>0.15087213948790637</c:v>
                </c:pt>
                <c:pt idx="3298">
                  <c:v>0.15105223968444573</c:v>
                </c:pt>
                <c:pt idx="3299">
                  <c:v>0.15084916691185554</c:v>
                </c:pt>
                <c:pt idx="3300">
                  <c:v>0.15128226065248765</c:v>
                </c:pt>
                <c:pt idx="3301">
                  <c:v>0.1492360213729777</c:v>
                </c:pt>
                <c:pt idx="3302">
                  <c:v>0.14930245384643193</c:v>
                </c:pt>
                <c:pt idx="3303">
                  <c:v>0.14939297278854638</c:v>
                </c:pt>
                <c:pt idx="3304">
                  <c:v>0.14944570389332301</c:v>
                </c:pt>
                <c:pt idx="3305">
                  <c:v>0.15009118887973261</c:v>
                </c:pt>
                <c:pt idx="3306">
                  <c:v>0.15207401390849215</c:v>
                </c:pt>
                <c:pt idx="3307">
                  <c:v>0.15324812650217537</c:v>
                </c:pt>
                <c:pt idx="3308">
                  <c:v>0.15346684352546983</c:v>
                </c:pt>
                <c:pt idx="3309">
                  <c:v>0.15372459193107912</c:v>
                </c:pt>
                <c:pt idx="3310">
                  <c:v>0.15378758799333969</c:v>
                </c:pt>
                <c:pt idx="3311">
                  <c:v>0.15332243143103966</c:v>
                </c:pt>
                <c:pt idx="3312">
                  <c:v>0.15476950046459087</c:v>
                </c:pt>
                <c:pt idx="3313">
                  <c:v>0.15505308725872374</c:v>
                </c:pt>
                <c:pt idx="3314">
                  <c:v>0.15906855532390735</c:v>
                </c:pt>
                <c:pt idx="3315">
                  <c:v>0.16067793844724268</c:v>
                </c:pt>
                <c:pt idx="3316">
                  <c:v>0.16095123920407162</c:v>
                </c:pt>
                <c:pt idx="3317">
                  <c:v>0.1588934607301235</c:v>
                </c:pt>
                <c:pt idx="3318">
                  <c:v>0.15595824500757799</c:v>
                </c:pt>
                <c:pt idx="3319">
                  <c:v>0.1624712999112761</c:v>
                </c:pt>
                <c:pt idx="3320">
                  <c:v>0.16300997771222431</c:v>
                </c:pt>
                <c:pt idx="3321">
                  <c:v>0.16236769799103598</c:v>
                </c:pt>
                <c:pt idx="3322">
                  <c:v>0.16199402560171963</c:v>
                </c:pt>
                <c:pt idx="3323">
                  <c:v>0.162152270258068</c:v>
                </c:pt>
                <c:pt idx="3324">
                  <c:v>0.16253453752590835</c:v>
                </c:pt>
                <c:pt idx="3325">
                  <c:v>0.16331066164359534</c:v>
                </c:pt>
                <c:pt idx="3326">
                  <c:v>0.16249239696669587</c:v>
                </c:pt>
                <c:pt idx="3327">
                  <c:v>0.16042656902895464</c:v>
                </c:pt>
                <c:pt idx="3328">
                  <c:v>0.1593447796783749</c:v>
                </c:pt>
                <c:pt idx="3329">
                  <c:v>0.15916719785178643</c:v>
                </c:pt>
                <c:pt idx="3330">
                  <c:v>0.15864588383287692</c:v>
                </c:pt>
                <c:pt idx="3331">
                  <c:v>0.1574136459791235</c:v>
                </c:pt>
                <c:pt idx="3332">
                  <c:v>0.15715759116253178</c:v>
                </c:pt>
                <c:pt idx="3333">
                  <c:v>0.1572275314524198</c:v>
                </c:pt>
                <c:pt idx="3334">
                  <c:v>0.15731125044670236</c:v>
                </c:pt>
                <c:pt idx="3335">
                  <c:v>0.15781821384239714</c:v>
                </c:pt>
                <c:pt idx="3336">
                  <c:v>0.15786812067809491</c:v>
                </c:pt>
                <c:pt idx="3337">
                  <c:v>0.15891974604638937</c:v>
                </c:pt>
                <c:pt idx="3338">
                  <c:v>0.16203056395341595</c:v>
                </c:pt>
                <c:pt idx="3339">
                  <c:v>0.16197204525667483</c:v>
                </c:pt>
                <c:pt idx="3340">
                  <c:v>0.16540603370797066</c:v>
                </c:pt>
                <c:pt idx="3341">
                  <c:v>0.16606851813807286</c:v>
                </c:pt>
                <c:pt idx="3342">
                  <c:v>0.16619775107129128</c:v>
                </c:pt>
                <c:pt idx="3343">
                  <c:v>0.16595761730124411</c:v>
                </c:pt>
                <c:pt idx="3344">
                  <c:v>0.16765639530243154</c:v>
                </c:pt>
                <c:pt idx="3345">
                  <c:v>0.16878575571105081</c:v>
                </c:pt>
                <c:pt idx="3346">
                  <c:v>0.16834897056500958</c:v>
                </c:pt>
                <c:pt idx="3347">
                  <c:v>0.16737547364723376</c:v>
                </c:pt>
                <c:pt idx="3348">
                  <c:v>0.16736011746771981</c:v>
                </c:pt>
                <c:pt idx="3349">
                  <c:v>0.16730078290596787</c:v>
                </c:pt>
                <c:pt idx="3350">
                  <c:v>0.16751194316313997</c:v>
                </c:pt>
                <c:pt idx="3351">
                  <c:v>0.16776214868506853</c:v>
                </c:pt>
                <c:pt idx="3352">
                  <c:v>0.1691022899485031</c:v>
                </c:pt>
                <c:pt idx="3353">
                  <c:v>0.1707855535296203</c:v>
                </c:pt>
                <c:pt idx="3354">
                  <c:v>0.17166318888523224</c:v>
                </c:pt>
                <c:pt idx="3355">
                  <c:v>0.17206811205203423</c:v>
                </c:pt>
                <c:pt idx="3356">
                  <c:v>0.16651443630395568</c:v>
                </c:pt>
                <c:pt idx="3357">
                  <c:v>0.16895447690512869</c:v>
                </c:pt>
                <c:pt idx="3358">
                  <c:v>0.16856052192985999</c:v>
                </c:pt>
                <c:pt idx="3359">
                  <c:v>0.16970850226459183</c:v>
                </c:pt>
                <c:pt idx="3360">
                  <c:v>0.17452883983767453</c:v>
                </c:pt>
                <c:pt idx="3361">
                  <c:v>0.17526203446358468</c:v>
                </c:pt>
                <c:pt idx="3362">
                  <c:v>0.17971955807237455</c:v>
                </c:pt>
                <c:pt idx="3363">
                  <c:v>0.17720989653102187</c:v>
                </c:pt>
                <c:pt idx="3364">
                  <c:v>0.17622588862123617</c:v>
                </c:pt>
                <c:pt idx="3365">
                  <c:v>0.17653867187927741</c:v>
                </c:pt>
                <c:pt idx="3366">
                  <c:v>0.17649764839666321</c:v>
                </c:pt>
                <c:pt idx="3367">
                  <c:v>0.17873850680787706</c:v>
                </c:pt>
                <c:pt idx="3368">
                  <c:v>0.17829462827215165</c:v>
                </c:pt>
                <c:pt idx="3369">
                  <c:v>0.17768897808185963</c:v>
                </c:pt>
                <c:pt idx="3370">
                  <c:v>0.17412964536052025</c:v>
                </c:pt>
                <c:pt idx="3371">
                  <c:v>0.17430848925974354</c:v>
                </c:pt>
                <c:pt idx="3372">
                  <c:v>0.17446321986270222</c:v>
                </c:pt>
                <c:pt idx="3373">
                  <c:v>0.17464547422943338</c:v>
                </c:pt>
                <c:pt idx="3374">
                  <c:v>0.1758511255306057</c:v>
                </c:pt>
                <c:pt idx="3375">
                  <c:v>0.17626361655904288</c:v>
                </c:pt>
                <c:pt idx="3376">
                  <c:v>0.17622635745212387</c:v>
                </c:pt>
                <c:pt idx="3377">
                  <c:v>0.17557927217493391</c:v>
                </c:pt>
                <c:pt idx="3378">
                  <c:v>0.17367719866283479</c:v>
                </c:pt>
                <c:pt idx="3379">
                  <c:v>0.17277117718513346</c:v>
                </c:pt>
                <c:pt idx="3380">
                  <c:v>0.17357229467796725</c:v>
                </c:pt>
                <c:pt idx="3381">
                  <c:v>0.17371684461047265</c:v>
                </c:pt>
                <c:pt idx="3382">
                  <c:v>0.17405339287168678</c:v>
                </c:pt>
                <c:pt idx="3383">
                  <c:v>0.17468565069692246</c:v>
                </c:pt>
                <c:pt idx="3384">
                  <c:v>0.17444611750023964</c:v>
                </c:pt>
                <c:pt idx="3385">
                  <c:v>0.17491054265996436</c:v>
                </c:pt>
                <c:pt idx="3386">
                  <c:v>0.17380973412736489</c:v>
                </c:pt>
                <c:pt idx="3387">
                  <c:v>0.17382716595011655</c:v>
                </c:pt>
                <c:pt idx="3388">
                  <c:v>0.17371349779779308</c:v>
                </c:pt>
                <c:pt idx="3389">
                  <c:v>0.17421898529743271</c:v>
                </c:pt>
                <c:pt idx="3390">
                  <c:v>0.17455641984057216</c:v>
                </c:pt>
                <c:pt idx="3391">
                  <c:v>0.17500348576173913</c:v>
                </c:pt>
                <c:pt idx="3392">
                  <c:v>0.17449446189885812</c:v>
                </c:pt>
                <c:pt idx="3393">
                  <c:v>0.17393148340687259</c:v>
                </c:pt>
                <c:pt idx="3394">
                  <c:v>0.16893933932738331</c:v>
                </c:pt>
                <c:pt idx="3395">
                  <c:v>0.16924244587302084</c:v>
                </c:pt>
                <c:pt idx="3396">
                  <c:v>0.16749836296277001</c:v>
                </c:pt>
                <c:pt idx="3397">
                  <c:v>0.16793061177189447</c:v>
                </c:pt>
                <c:pt idx="3398">
                  <c:v>0.16852402168880742</c:v>
                </c:pt>
                <c:pt idx="3399">
                  <c:v>0.17523720005353152</c:v>
                </c:pt>
                <c:pt idx="3400">
                  <c:v>0.1738355416395426</c:v>
                </c:pt>
                <c:pt idx="3401">
                  <c:v>0.17385546944801544</c:v>
                </c:pt>
                <c:pt idx="3402">
                  <c:v>0.17669173267284324</c:v>
                </c:pt>
                <c:pt idx="3403">
                  <c:v>0.17719577875172318</c:v>
                </c:pt>
                <c:pt idx="3404">
                  <c:v>0.17668310027091069</c:v>
                </c:pt>
                <c:pt idx="3405">
                  <c:v>0.17788582518076321</c:v>
                </c:pt>
                <c:pt idx="3406">
                  <c:v>0.17825203201222031</c:v>
                </c:pt>
                <c:pt idx="3407">
                  <c:v>0.17844788679122064</c:v>
                </c:pt>
                <c:pt idx="3408">
                  <c:v>0.17900485247269593</c:v>
                </c:pt>
                <c:pt idx="3409">
                  <c:v>0.17945375812866321</c:v>
                </c:pt>
                <c:pt idx="3410">
                  <c:v>0.17964070160985068</c:v>
                </c:pt>
                <c:pt idx="3411">
                  <c:v>0.17775964821667037</c:v>
                </c:pt>
                <c:pt idx="3412">
                  <c:v>0.17948414507664304</c:v>
                </c:pt>
                <c:pt idx="3413">
                  <c:v>0.17962020446565174</c:v>
                </c:pt>
                <c:pt idx="3414">
                  <c:v>0.18173866258427043</c:v>
                </c:pt>
                <c:pt idx="3415">
                  <c:v>0.18077724055765113</c:v>
                </c:pt>
                <c:pt idx="3416">
                  <c:v>0.17748440825552284</c:v>
                </c:pt>
                <c:pt idx="3417">
                  <c:v>0.1848878493224736</c:v>
                </c:pt>
                <c:pt idx="3418">
                  <c:v>0.18750161046820138</c:v>
                </c:pt>
                <c:pt idx="3419">
                  <c:v>0.18708763520711005</c:v>
                </c:pt>
                <c:pt idx="3420">
                  <c:v>0.18717706314570401</c:v>
                </c:pt>
                <c:pt idx="3421">
                  <c:v>0.18709038795468619</c:v>
                </c:pt>
                <c:pt idx="3422">
                  <c:v>0.1856645603855247</c:v>
                </c:pt>
                <c:pt idx="3423">
                  <c:v>0.18564133679483424</c:v>
                </c:pt>
                <c:pt idx="3424">
                  <c:v>0.18232019098975083</c:v>
                </c:pt>
                <c:pt idx="3425">
                  <c:v>0.18131919953743381</c:v>
                </c:pt>
                <c:pt idx="3426">
                  <c:v>0.18215215009634567</c:v>
                </c:pt>
                <c:pt idx="3427">
                  <c:v>0.18368186782327167</c:v>
                </c:pt>
                <c:pt idx="3428">
                  <c:v>0.1816774559897657</c:v>
                </c:pt>
                <c:pt idx="3429">
                  <c:v>0.17598946401267188</c:v>
                </c:pt>
                <c:pt idx="3430">
                  <c:v>0.1756826611015368</c:v>
                </c:pt>
                <c:pt idx="3431">
                  <c:v>0.17606078239952344</c:v>
                </c:pt>
                <c:pt idx="3432">
                  <c:v>0.17644671282451987</c:v>
                </c:pt>
                <c:pt idx="3433">
                  <c:v>0.17743635817999548</c:v>
                </c:pt>
                <c:pt idx="3434">
                  <c:v>0.1761229645214919</c:v>
                </c:pt>
                <c:pt idx="3435">
                  <c:v>0.1758148432331812</c:v>
                </c:pt>
                <c:pt idx="3436">
                  <c:v>0.17722081033454543</c:v>
                </c:pt>
                <c:pt idx="3437">
                  <c:v>0.17727000721890546</c:v>
                </c:pt>
                <c:pt idx="3438">
                  <c:v>0.17829709607417135</c:v>
                </c:pt>
                <c:pt idx="3439">
                  <c:v>0.17845979770950193</c:v>
                </c:pt>
                <c:pt idx="3440">
                  <c:v>0.18001922088963171</c:v>
                </c:pt>
                <c:pt idx="3441">
                  <c:v>0.18067756786409278</c:v>
                </c:pt>
                <c:pt idx="3442">
                  <c:v>0.18101143183949778</c:v>
                </c:pt>
                <c:pt idx="3443">
                  <c:v>0.18269537140504577</c:v>
                </c:pt>
                <c:pt idx="3444">
                  <c:v>0.1829491791087009</c:v>
                </c:pt>
                <c:pt idx="3445">
                  <c:v>0.18808630591738207</c:v>
                </c:pt>
                <c:pt idx="3446">
                  <c:v>0.18769438389540063</c:v>
                </c:pt>
                <c:pt idx="3447">
                  <c:v>0.18821905303237382</c:v>
                </c:pt>
                <c:pt idx="3448">
                  <c:v>0.18603850044122114</c:v>
                </c:pt>
                <c:pt idx="3449">
                  <c:v>0.18637763604456059</c:v>
                </c:pt>
                <c:pt idx="3450">
                  <c:v>0.18420135992332262</c:v>
                </c:pt>
                <c:pt idx="3451">
                  <c:v>0.18561479868779826</c:v>
                </c:pt>
                <c:pt idx="3452">
                  <c:v>0.18632314347934659</c:v>
                </c:pt>
                <c:pt idx="3453">
                  <c:v>0.18673736973210189</c:v>
                </c:pt>
                <c:pt idx="3454">
                  <c:v>0.18548587657808821</c:v>
                </c:pt>
                <c:pt idx="3455">
                  <c:v>0.18571584522790527</c:v>
                </c:pt>
                <c:pt idx="3456">
                  <c:v>0.18761354258055862</c:v>
                </c:pt>
                <c:pt idx="3457">
                  <c:v>0.18784066472062572</c:v>
                </c:pt>
                <c:pt idx="3458">
                  <c:v>0.18727707336676117</c:v>
                </c:pt>
                <c:pt idx="3459">
                  <c:v>0.18752413563075954</c:v>
                </c:pt>
                <c:pt idx="3460">
                  <c:v>0.18926426030259527</c:v>
                </c:pt>
                <c:pt idx="3461">
                  <c:v>0.19015310547629607</c:v>
                </c:pt>
                <c:pt idx="3462">
                  <c:v>0.1897028933138814</c:v>
                </c:pt>
                <c:pt idx="3463">
                  <c:v>0.18862363173443528</c:v>
                </c:pt>
                <c:pt idx="3464">
                  <c:v>0.18829844526566486</c:v>
                </c:pt>
                <c:pt idx="3465">
                  <c:v>0.18859795635529122</c:v>
                </c:pt>
                <c:pt idx="3466">
                  <c:v>0.18768819672589235</c:v>
                </c:pt>
                <c:pt idx="3467">
                  <c:v>0.18451190557531616</c:v>
                </c:pt>
                <c:pt idx="3468">
                  <c:v>0.1858874114560298</c:v>
                </c:pt>
                <c:pt idx="3469">
                  <c:v>0.18544367612441684</c:v>
                </c:pt>
                <c:pt idx="3470">
                  <c:v>0.18162435872648125</c:v>
                </c:pt>
                <c:pt idx="3471">
                  <c:v>0.18198196730231087</c:v>
                </c:pt>
                <c:pt idx="3472">
                  <c:v>0.18203291894808027</c:v>
                </c:pt>
                <c:pt idx="3473">
                  <c:v>0.18211712453221146</c:v>
                </c:pt>
                <c:pt idx="3474">
                  <c:v>0.18505121160487789</c:v>
                </c:pt>
                <c:pt idx="3475">
                  <c:v>0.18467561430017243</c:v>
                </c:pt>
                <c:pt idx="3476">
                  <c:v>0.18541093505728473</c:v>
                </c:pt>
                <c:pt idx="3477">
                  <c:v>0.18728409999316564</c:v>
                </c:pt>
                <c:pt idx="3478">
                  <c:v>0.18629551237516917</c:v>
                </c:pt>
                <c:pt idx="3479">
                  <c:v>0.18728028863325552</c:v>
                </c:pt>
                <c:pt idx="3480">
                  <c:v>0.18801928961033884</c:v>
                </c:pt>
                <c:pt idx="3481">
                  <c:v>0.18783363249875046</c:v>
                </c:pt>
                <c:pt idx="3482">
                  <c:v>0.18887644585784827</c:v>
                </c:pt>
                <c:pt idx="3483">
                  <c:v>0.1901014183580246</c:v>
                </c:pt>
                <c:pt idx="3484">
                  <c:v>0.19190248298329932</c:v>
                </c:pt>
                <c:pt idx="3485">
                  <c:v>0.1919942119190523</c:v>
                </c:pt>
                <c:pt idx="3486">
                  <c:v>0.19360791220847803</c:v>
                </c:pt>
                <c:pt idx="3487">
                  <c:v>0.1947191642195808</c:v>
                </c:pt>
                <c:pt idx="3488">
                  <c:v>0.19434106859643624</c:v>
                </c:pt>
                <c:pt idx="3489">
                  <c:v>0.19647830721028645</c:v>
                </c:pt>
                <c:pt idx="3490">
                  <c:v>0.19635324784127811</c:v>
                </c:pt>
                <c:pt idx="3491">
                  <c:v>0.19887901922394882</c:v>
                </c:pt>
                <c:pt idx="3492">
                  <c:v>0.19860447808657342</c:v>
                </c:pt>
                <c:pt idx="3493">
                  <c:v>0.19816557119166106</c:v>
                </c:pt>
                <c:pt idx="3494">
                  <c:v>0.20098818768131435</c:v>
                </c:pt>
                <c:pt idx="3495">
                  <c:v>0.20102043586336663</c:v>
                </c:pt>
                <c:pt idx="3496">
                  <c:v>0.20208099161721926</c:v>
                </c:pt>
                <c:pt idx="3497">
                  <c:v>0.20179122516117701</c:v>
                </c:pt>
                <c:pt idx="3498">
                  <c:v>0.20268959992635238</c:v>
                </c:pt>
                <c:pt idx="3499">
                  <c:v>0.20302781839123013</c:v>
                </c:pt>
                <c:pt idx="3500">
                  <c:v>0.20461087634282116</c:v>
                </c:pt>
                <c:pt idx="3501">
                  <c:v>0.20506372180679339</c:v>
                </c:pt>
                <c:pt idx="3502">
                  <c:v>0.20458864172064437</c:v>
                </c:pt>
                <c:pt idx="3503">
                  <c:v>0.20450617250127698</c:v>
                </c:pt>
                <c:pt idx="3504">
                  <c:v>0.20486824286362126</c:v>
                </c:pt>
                <c:pt idx="3505">
                  <c:v>0.20585306038711543</c:v>
                </c:pt>
                <c:pt idx="3506">
                  <c:v>0.20944149168757542</c:v>
                </c:pt>
                <c:pt idx="3507">
                  <c:v>0.21101562610048397</c:v>
                </c:pt>
                <c:pt idx="3508">
                  <c:v>0.21286892977225366</c:v>
                </c:pt>
                <c:pt idx="3509">
                  <c:v>0.20688248084403182</c:v>
                </c:pt>
                <c:pt idx="3510">
                  <c:v>0.20687700240848306</c:v>
                </c:pt>
                <c:pt idx="3511">
                  <c:v>0.20549486471985337</c:v>
                </c:pt>
                <c:pt idx="3512">
                  <c:v>0.21354876130897235</c:v>
                </c:pt>
                <c:pt idx="3513">
                  <c:v>0.21863677759324826</c:v>
                </c:pt>
                <c:pt idx="3514">
                  <c:v>0.2203449190292088</c:v>
                </c:pt>
                <c:pt idx="3515">
                  <c:v>0.23058706115229993</c:v>
                </c:pt>
                <c:pt idx="3516">
                  <c:v>0.23187893464613177</c:v>
                </c:pt>
                <c:pt idx="3517">
                  <c:v>0.23598534437123664</c:v>
                </c:pt>
                <c:pt idx="3518">
                  <c:v>0.2353628954806323</c:v>
                </c:pt>
                <c:pt idx="3519">
                  <c:v>0.23602654102161608</c:v>
                </c:pt>
                <c:pt idx="3520">
                  <c:v>0.23594153504180942</c:v>
                </c:pt>
                <c:pt idx="3521">
                  <c:v>0.23674288637539428</c:v>
                </c:pt>
                <c:pt idx="3522">
                  <c:v>0.23519464198239484</c:v>
                </c:pt>
                <c:pt idx="3523">
                  <c:v>0.23612665205996358</c:v>
                </c:pt>
                <c:pt idx="3524">
                  <c:v>0.23531657787534915</c:v>
                </c:pt>
                <c:pt idx="3525">
                  <c:v>0.23599653622774028</c:v>
                </c:pt>
                <c:pt idx="3526">
                  <c:v>0.23537492158586773</c:v>
                </c:pt>
                <c:pt idx="3527">
                  <c:v>0.22958604957247333</c:v>
                </c:pt>
                <c:pt idx="3528">
                  <c:v>0.227855605538725</c:v>
                </c:pt>
                <c:pt idx="3529">
                  <c:v>0.22934705909255046</c:v>
                </c:pt>
                <c:pt idx="3530">
                  <c:v>0.23057059956376194</c:v>
                </c:pt>
                <c:pt idx="3531">
                  <c:v>0.23358940819363763</c:v>
                </c:pt>
                <c:pt idx="3532">
                  <c:v>0.23415504649773772</c:v>
                </c:pt>
                <c:pt idx="3533">
                  <c:v>0.23891686575521051</c:v>
                </c:pt>
                <c:pt idx="3534">
                  <c:v>0.23956378980723037</c:v>
                </c:pt>
                <c:pt idx="3535">
                  <c:v>0.24115016989636365</c:v>
                </c:pt>
                <c:pt idx="3536">
                  <c:v>0.23689305165968427</c:v>
                </c:pt>
                <c:pt idx="3537">
                  <c:v>0.23980706919253875</c:v>
                </c:pt>
                <c:pt idx="3538">
                  <c:v>0.24305748178236694</c:v>
                </c:pt>
                <c:pt idx="3539">
                  <c:v>0.24451247763096987</c:v>
                </c:pt>
                <c:pt idx="3540">
                  <c:v>0.25144669441942963</c:v>
                </c:pt>
                <c:pt idx="3541">
                  <c:v>0.25344072903045506</c:v>
                </c:pt>
                <c:pt idx="3542">
                  <c:v>0.25254761761406952</c:v>
                </c:pt>
                <c:pt idx="3543">
                  <c:v>0.25665873900812319</c:v>
                </c:pt>
                <c:pt idx="3544">
                  <c:v>0.25645401288471659</c:v>
                </c:pt>
                <c:pt idx="3545">
                  <c:v>0.25718284380335665</c:v>
                </c:pt>
                <c:pt idx="3546">
                  <c:v>0.25603018002433936</c:v>
                </c:pt>
                <c:pt idx="3547">
                  <c:v>0.25787909730063419</c:v>
                </c:pt>
                <c:pt idx="3548">
                  <c:v>0.25654147448692194</c:v>
                </c:pt>
                <c:pt idx="3549">
                  <c:v>0.25861171729472654</c:v>
                </c:pt>
                <c:pt idx="3550">
                  <c:v>0.2574121541654863</c:v>
                </c:pt>
                <c:pt idx="3551">
                  <c:v>0.25796279120528159</c:v>
                </c:pt>
                <c:pt idx="3552">
                  <c:v>0.25718250961264033</c:v>
                </c:pt>
                <c:pt idx="3553">
                  <c:v>0.25677024934402437</c:v>
                </c:pt>
                <c:pt idx="3554">
                  <c:v>0.25999449555627063</c:v>
                </c:pt>
                <c:pt idx="3555">
                  <c:v>0.25767534863787228</c:v>
                </c:pt>
                <c:pt idx="3556">
                  <c:v>0.25778164005820892</c:v>
                </c:pt>
                <c:pt idx="3557">
                  <c:v>0.25982106888804868</c:v>
                </c:pt>
                <c:pt idx="3558">
                  <c:v>0.26198959322607734</c:v>
                </c:pt>
                <c:pt idx="3559">
                  <c:v>0.26178870790825426</c:v>
                </c:pt>
                <c:pt idx="3560">
                  <c:v>0.26305074530420974</c:v>
                </c:pt>
                <c:pt idx="3561">
                  <c:v>0.26662870592233151</c:v>
                </c:pt>
                <c:pt idx="3562">
                  <c:v>0.26675521936923346</c:v>
                </c:pt>
                <c:pt idx="3563">
                  <c:v>0.26620915090825975</c:v>
                </c:pt>
                <c:pt idx="3564">
                  <c:v>0.26502166022468282</c:v>
                </c:pt>
                <c:pt idx="3565">
                  <c:v>0.26495713037247098</c:v>
                </c:pt>
                <c:pt idx="3566">
                  <c:v>0.26327499324929715</c:v>
                </c:pt>
                <c:pt idx="3567">
                  <c:v>0.26369590847288427</c:v>
                </c:pt>
                <c:pt idx="3568">
                  <c:v>0.26424409738722288</c:v>
                </c:pt>
                <c:pt idx="3569">
                  <c:v>0.26786827668415314</c:v>
                </c:pt>
                <c:pt idx="3570">
                  <c:v>0.27267911559909808</c:v>
                </c:pt>
                <c:pt idx="3571">
                  <c:v>0.2739842847360664</c:v>
                </c:pt>
                <c:pt idx="3572">
                  <c:v>0.27705260401174758</c:v>
                </c:pt>
                <c:pt idx="3573">
                  <c:v>0.28638222111646477</c:v>
                </c:pt>
                <c:pt idx="3574">
                  <c:v>0.28949598110372082</c:v>
                </c:pt>
                <c:pt idx="3575">
                  <c:v>0.29320921018912605</c:v>
                </c:pt>
                <c:pt idx="3576">
                  <c:v>0.29275543236235391</c:v>
                </c:pt>
                <c:pt idx="3577">
                  <c:v>0.29366655240656303</c:v>
                </c:pt>
                <c:pt idx="3578">
                  <c:v>0.29226066938398054</c:v>
                </c:pt>
                <c:pt idx="3579">
                  <c:v>0.29249207949913791</c:v>
                </c:pt>
                <c:pt idx="3580">
                  <c:v>0.29595828241861455</c:v>
                </c:pt>
                <c:pt idx="3581">
                  <c:v>0.2976360441811795</c:v>
                </c:pt>
                <c:pt idx="3582">
                  <c:v>0.29600258527093842</c:v>
                </c:pt>
                <c:pt idx="3583">
                  <c:v>0.29507015394815211</c:v>
                </c:pt>
                <c:pt idx="3584">
                  <c:v>0.293735398700393</c:v>
                </c:pt>
                <c:pt idx="3585">
                  <c:v>0.29337081072467064</c:v>
                </c:pt>
                <c:pt idx="3586">
                  <c:v>0.29246565525450963</c:v>
                </c:pt>
                <c:pt idx="3587">
                  <c:v>0.29049904049412212</c:v>
                </c:pt>
                <c:pt idx="3588">
                  <c:v>0.2913795699123356</c:v>
                </c:pt>
                <c:pt idx="3589">
                  <c:v>0.29048065297115411</c:v>
                </c:pt>
                <c:pt idx="3590">
                  <c:v>0.29142841050551554</c:v>
                </c:pt>
                <c:pt idx="3591">
                  <c:v>0.29249835906534699</c:v>
                </c:pt>
                <c:pt idx="3592">
                  <c:v>0.29273083105524178</c:v>
                </c:pt>
                <c:pt idx="3593">
                  <c:v>0.29115938423203125</c:v>
                </c:pt>
                <c:pt idx="3594">
                  <c:v>0.29144451688035289</c:v>
                </c:pt>
                <c:pt idx="3595">
                  <c:v>0.29503212456171307</c:v>
                </c:pt>
                <c:pt idx="3596">
                  <c:v>0.29411723099836473</c:v>
                </c:pt>
                <c:pt idx="3597">
                  <c:v>0.2934218640618857</c:v>
                </c:pt>
                <c:pt idx="3598">
                  <c:v>0.29484527162507296</c:v>
                </c:pt>
                <c:pt idx="3599">
                  <c:v>0.29337391880625219</c:v>
                </c:pt>
                <c:pt idx="3600">
                  <c:v>0.29222792837052336</c:v>
                </c:pt>
                <c:pt idx="3601">
                  <c:v>0.29043132346285744</c:v>
                </c:pt>
                <c:pt idx="3602">
                  <c:v>0.29104269387959997</c:v>
                </c:pt>
                <c:pt idx="3603">
                  <c:v>0.29305600340240034</c:v>
                </c:pt>
                <c:pt idx="3604">
                  <c:v>0.29175323093092231</c:v>
                </c:pt>
                <c:pt idx="3605">
                  <c:v>0.29285729704965097</c:v>
                </c:pt>
                <c:pt idx="3606">
                  <c:v>0.29332667889910152</c:v>
                </c:pt>
                <c:pt idx="3607">
                  <c:v>0.29408554754034544</c:v>
                </c:pt>
                <c:pt idx="3608">
                  <c:v>0.29314864372752159</c:v>
                </c:pt>
                <c:pt idx="3609">
                  <c:v>0.29334534141140539</c:v>
                </c:pt>
                <c:pt idx="3610">
                  <c:v>0.29360047421620689</c:v>
                </c:pt>
                <c:pt idx="3611">
                  <c:v>0.29372376559383312</c:v>
                </c:pt>
                <c:pt idx="3612">
                  <c:v>0.29647965704960061</c:v>
                </c:pt>
                <c:pt idx="3613">
                  <c:v>0.29909325407574677</c:v>
                </c:pt>
                <c:pt idx="3614">
                  <c:v>0.29799677804872449</c:v>
                </c:pt>
                <c:pt idx="3615">
                  <c:v>0.29801298173518642</c:v>
                </c:pt>
                <c:pt idx="3616">
                  <c:v>0.29479907082097878</c:v>
                </c:pt>
                <c:pt idx="3617">
                  <c:v>0.29446718614025708</c:v>
                </c:pt>
                <c:pt idx="3618">
                  <c:v>0.29437114853729174</c:v>
                </c:pt>
                <c:pt idx="3619">
                  <c:v>0.29350986184759609</c:v>
                </c:pt>
                <c:pt idx="3620">
                  <c:v>0.29254254913682237</c:v>
                </c:pt>
                <c:pt idx="3621">
                  <c:v>0.29615878542077406</c:v>
                </c:pt>
                <c:pt idx="3622">
                  <c:v>0.29276622274073733</c:v>
                </c:pt>
                <c:pt idx="3623">
                  <c:v>0.2905751389913252</c:v>
                </c:pt>
                <c:pt idx="3624">
                  <c:v>0.28602672942568569</c:v>
                </c:pt>
                <c:pt idx="3625">
                  <c:v>0.27552005589064005</c:v>
                </c:pt>
                <c:pt idx="3626">
                  <c:v>0.27602356745617951</c:v>
                </c:pt>
                <c:pt idx="3627">
                  <c:v>0.27308333979287652</c:v>
                </c:pt>
                <c:pt idx="3628">
                  <c:v>0.27235859046044897</c:v>
                </c:pt>
                <c:pt idx="3629">
                  <c:v>0.27181936453158795</c:v>
                </c:pt>
                <c:pt idx="3630">
                  <c:v>0.27152325235694558</c:v>
                </c:pt>
                <c:pt idx="3631">
                  <c:v>0.27152001811958787</c:v>
                </c:pt>
                <c:pt idx="3632">
                  <c:v>0.27333760016701736</c:v>
                </c:pt>
                <c:pt idx="3633">
                  <c:v>0.27124978964703894</c:v>
                </c:pt>
                <c:pt idx="3634">
                  <c:v>0.27086869388956064</c:v>
                </c:pt>
                <c:pt idx="3635">
                  <c:v>0.26958403116143609</c:v>
                </c:pt>
                <c:pt idx="3636">
                  <c:v>0.26725654420255024</c:v>
                </c:pt>
                <c:pt idx="3637">
                  <c:v>0.26468221717214258</c:v>
                </c:pt>
                <c:pt idx="3638">
                  <c:v>0.26441728284974858</c:v>
                </c:pt>
                <c:pt idx="3639">
                  <c:v>0.26134611686116321</c:v>
                </c:pt>
                <c:pt idx="3640">
                  <c:v>0.25762351483168544</c:v>
                </c:pt>
                <c:pt idx="3641">
                  <c:v>0.25387938039731744</c:v>
                </c:pt>
                <c:pt idx="3642">
                  <c:v>0.25582813357095213</c:v>
                </c:pt>
                <c:pt idx="3643">
                  <c:v>0.25157466860371713</c:v>
                </c:pt>
                <c:pt idx="3644">
                  <c:v>0.2522109647283835</c:v>
                </c:pt>
                <c:pt idx="3645">
                  <c:v>0.25194551285642441</c:v>
                </c:pt>
                <c:pt idx="3646">
                  <c:v>0.25045548498761688</c:v>
                </c:pt>
                <c:pt idx="3647">
                  <c:v>0.24525663330762851</c:v>
                </c:pt>
                <c:pt idx="3648">
                  <c:v>0.24180995368251568</c:v>
                </c:pt>
                <c:pt idx="3649">
                  <c:v>0.24071330667775892</c:v>
                </c:pt>
                <c:pt idx="3650">
                  <c:v>0.23625398172560585</c:v>
                </c:pt>
                <c:pt idx="3651">
                  <c:v>0.23507251642946583</c:v>
                </c:pt>
                <c:pt idx="3652">
                  <c:v>0.2373533099983256</c:v>
                </c:pt>
                <c:pt idx="3653">
                  <c:v>0.23352378268901006</c:v>
                </c:pt>
                <c:pt idx="3654">
                  <c:v>0.23267249764272788</c:v>
                </c:pt>
                <c:pt idx="3655">
                  <c:v>0.23086852956830894</c:v>
                </c:pt>
                <c:pt idx="3656">
                  <c:v>0.23019019588869566</c:v>
                </c:pt>
                <c:pt idx="3657">
                  <c:v>0.22844927750878191</c:v>
                </c:pt>
                <c:pt idx="3658">
                  <c:v>0.22963174601178427</c:v>
                </c:pt>
                <c:pt idx="3659">
                  <c:v>0.22932413770590893</c:v>
                </c:pt>
                <c:pt idx="3660">
                  <c:v>0.22852462174540411</c:v>
                </c:pt>
                <c:pt idx="3661">
                  <c:v>0.22732028691121645</c:v>
                </c:pt>
                <c:pt idx="3662">
                  <c:v>0.22856157127815346</c:v>
                </c:pt>
                <c:pt idx="3663">
                  <c:v>0.23142451080198723</c:v>
                </c:pt>
                <c:pt idx="3664">
                  <c:v>0.22708957184890743</c:v>
                </c:pt>
                <c:pt idx="3665">
                  <c:v>0.22513176264729293</c:v>
                </c:pt>
                <c:pt idx="3666">
                  <c:v>0.22496153697445601</c:v>
                </c:pt>
                <c:pt idx="3667">
                  <c:v>0.22188905102289475</c:v>
                </c:pt>
                <c:pt idx="3668">
                  <c:v>0.22063357987064425</c:v>
                </c:pt>
                <c:pt idx="3669">
                  <c:v>0.22109257186616582</c:v>
                </c:pt>
                <c:pt idx="3670">
                  <c:v>0.21998831639302158</c:v>
                </c:pt>
                <c:pt idx="3671">
                  <c:v>0.21448590139253673</c:v>
                </c:pt>
                <c:pt idx="3672">
                  <c:v>0.21315835427944821</c:v>
                </c:pt>
                <c:pt idx="3673">
                  <c:v>0.2133398764932139</c:v>
                </c:pt>
                <c:pt idx="3674">
                  <c:v>0.21493520433618407</c:v>
                </c:pt>
                <c:pt idx="3675">
                  <c:v>0.21391648927303783</c:v>
                </c:pt>
                <c:pt idx="3676">
                  <c:v>0.21466766867493817</c:v>
                </c:pt>
                <c:pt idx="3677">
                  <c:v>0.21534766693453561</c:v>
                </c:pt>
                <c:pt idx="3678">
                  <c:v>0.21579302765648661</c:v>
                </c:pt>
                <c:pt idx="3679">
                  <c:v>0.21147968952499044</c:v>
                </c:pt>
                <c:pt idx="3680">
                  <c:v>0.20241690196788029</c:v>
                </c:pt>
                <c:pt idx="3681">
                  <c:v>0.20448024166185674</c:v>
                </c:pt>
                <c:pt idx="3682">
                  <c:v>0.20211549299722251</c:v>
                </c:pt>
                <c:pt idx="3683">
                  <c:v>0.18829563029795224</c:v>
                </c:pt>
                <c:pt idx="3684">
                  <c:v>0.18512611150615751</c:v>
                </c:pt>
                <c:pt idx="3685">
                  <c:v>0.18013316078569519</c:v>
                </c:pt>
                <c:pt idx="3686">
                  <c:v>0.18439583028039777</c:v>
                </c:pt>
                <c:pt idx="3687">
                  <c:v>0.18188274283672798</c:v>
                </c:pt>
                <c:pt idx="3688">
                  <c:v>0.18074658913923161</c:v>
                </c:pt>
                <c:pt idx="3689">
                  <c:v>0.1820100576502395</c:v>
                </c:pt>
                <c:pt idx="3690">
                  <c:v>0.17557630937023952</c:v>
                </c:pt>
                <c:pt idx="3691">
                  <c:v>0.17572216483045253</c:v>
                </c:pt>
                <c:pt idx="3692">
                  <c:v>0.1761293786499151</c:v>
                </c:pt>
                <c:pt idx="3693">
                  <c:v>0.17947172565355821</c:v>
                </c:pt>
                <c:pt idx="3694">
                  <c:v>0.17915015951705507</c:v>
                </c:pt>
                <c:pt idx="3695">
                  <c:v>0.1780895024205216</c:v>
                </c:pt>
                <c:pt idx="3696">
                  <c:v>0.17596322322066107</c:v>
                </c:pt>
                <c:pt idx="3697">
                  <c:v>0.17518096995533844</c:v>
                </c:pt>
                <c:pt idx="3698">
                  <c:v>0.17506761851332125</c:v>
                </c:pt>
                <c:pt idx="3699">
                  <c:v>0.17564407836329193</c:v>
                </c:pt>
                <c:pt idx="3700">
                  <c:v>0.17591261219161511</c:v>
                </c:pt>
                <c:pt idx="3701">
                  <c:v>0.17577970225273584</c:v>
                </c:pt>
                <c:pt idx="3702">
                  <c:v>0.17737932833306355</c:v>
                </c:pt>
                <c:pt idx="3703">
                  <c:v>0.18013643473987101</c:v>
                </c:pt>
                <c:pt idx="3704">
                  <c:v>0.1785716293541604</c:v>
                </c:pt>
                <c:pt idx="3705">
                  <c:v>0.17667455398898943</c:v>
                </c:pt>
                <c:pt idx="3706">
                  <c:v>0.17703472785382968</c:v>
                </c:pt>
                <c:pt idx="3707">
                  <c:v>0.17795055836303925</c:v>
                </c:pt>
                <c:pt idx="3708">
                  <c:v>0.17796224054206014</c:v>
                </c:pt>
                <c:pt idx="3709">
                  <c:v>0.17845477074230079</c:v>
                </c:pt>
                <c:pt idx="3710">
                  <c:v>0.17825709642596776</c:v>
                </c:pt>
                <c:pt idx="3711">
                  <c:v>0.17728147102218136</c:v>
                </c:pt>
                <c:pt idx="3712">
                  <c:v>0.17832781777259088</c:v>
                </c:pt>
                <c:pt idx="3713">
                  <c:v>0.1750087603941643</c:v>
                </c:pt>
                <c:pt idx="3714">
                  <c:v>0.1739625170964135</c:v>
                </c:pt>
                <c:pt idx="3715">
                  <c:v>0.17476758201010886</c:v>
                </c:pt>
                <c:pt idx="3716">
                  <c:v>0.17824549354115893</c:v>
                </c:pt>
                <c:pt idx="3717">
                  <c:v>0.17818968701427673</c:v>
                </c:pt>
                <c:pt idx="3718">
                  <c:v>0.17819337544307695</c:v>
                </c:pt>
                <c:pt idx="3719">
                  <c:v>0.17774170075181958</c:v>
                </c:pt>
                <c:pt idx="3720">
                  <c:v>0.1782311642873724</c:v>
                </c:pt>
                <c:pt idx="3721">
                  <c:v>0.17902760998707212</c:v>
                </c:pt>
                <c:pt idx="3722">
                  <c:v>0.17266968540062494</c:v>
                </c:pt>
                <c:pt idx="3723">
                  <c:v>0.16860588393963016</c:v>
                </c:pt>
                <c:pt idx="3724">
                  <c:v>0.16890928352228057</c:v>
                </c:pt>
                <c:pt idx="3725">
                  <c:v>0.17052982836530942</c:v>
                </c:pt>
                <c:pt idx="3726">
                  <c:v>0.1715102218919356</c:v>
                </c:pt>
                <c:pt idx="3727">
                  <c:v>0.17760879244935859</c:v>
                </c:pt>
                <c:pt idx="3728">
                  <c:v>0.17744952765204641</c:v>
                </c:pt>
                <c:pt idx="3729">
                  <c:v>0.17814451673801593</c:v>
                </c:pt>
                <c:pt idx="3730">
                  <c:v>0.17850235149844657</c:v>
                </c:pt>
                <c:pt idx="3731">
                  <c:v>0.1781412413970766</c:v>
                </c:pt>
                <c:pt idx="3732">
                  <c:v>0.18144595839982514</c:v>
                </c:pt>
                <c:pt idx="3733">
                  <c:v>0.18751932057161122</c:v>
                </c:pt>
                <c:pt idx="3734">
                  <c:v>0.18857654569537941</c:v>
                </c:pt>
                <c:pt idx="3735">
                  <c:v>0.18915550149515178</c:v>
                </c:pt>
                <c:pt idx="3736">
                  <c:v>0.1887319729426136</c:v>
                </c:pt>
                <c:pt idx="3737">
                  <c:v>0.18904335594170232</c:v>
                </c:pt>
                <c:pt idx="3738">
                  <c:v>0.18948069935946021</c:v>
                </c:pt>
                <c:pt idx="3739">
                  <c:v>0.18955324599341805</c:v>
                </c:pt>
                <c:pt idx="3740">
                  <c:v>0.19519489429869949</c:v>
                </c:pt>
                <c:pt idx="3741">
                  <c:v>0.19524105584370813</c:v>
                </c:pt>
                <c:pt idx="3742">
                  <c:v>0.19580813132794309</c:v>
                </c:pt>
                <c:pt idx="3743">
                  <c:v>0.20506892540368521</c:v>
                </c:pt>
                <c:pt idx="3744">
                  <c:v>0.20532614452724882</c:v>
                </c:pt>
                <c:pt idx="3745">
                  <c:v>0.20610636789377165</c:v>
                </c:pt>
                <c:pt idx="3746">
                  <c:v>0.2059924899893672</c:v>
                </c:pt>
                <c:pt idx="3747">
                  <c:v>0.207861274027134</c:v>
                </c:pt>
                <c:pt idx="3748">
                  <c:v>0.22121013820875879</c:v>
                </c:pt>
                <c:pt idx="3749">
                  <c:v>0.22274503761990655</c:v>
                </c:pt>
                <c:pt idx="3750">
                  <c:v>0.22352257182222898</c:v>
                </c:pt>
                <c:pt idx="3751">
                  <c:v>0.22310459337665339</c:v>
                </c:pt>
                <c:pt idx="3752">
                  <c:v>0.23102138855043916</c:v>
                </c:pt>
                <c:pt idx="3753">
                  <c:v>0.23100577051362595</c:v>
                </c:pt>
                <c:pt idx="3754">
                  <c:v>0.23152183048105113</c:v>
                </c:pt>
                <c:pt idx="3755">
                  <c:v>0.23257057523744681</c:v>
                </c:pt>
                <c:pt idx="3756">
                  <c:v>0.23308645106439407</c:v>
                </c:pt>
                <c:pt idx="3757">
                  <c:v>0.23787774533273937</c:v>
                </c:pt>
                <c:pt idx="3758">
                  <c:v>0.23848054349991474</c:v>
                </c:pt>
                <c:pt idx="3759">
                  <c:v>0.2396546545218497</c:v>
                </c:pt>
                <c:pt idx="3760">
                  <c:v>0.23928402456557585</c:v>
                </c:pt>
                <c:pt idx="3761">
                  <c:v>0.2393804709176203</c:v>
                </c:pt>
                <c:pt idx="3762">
                  <c:v>0.23934720569619641</c:v>
                </c:pt>
                <c:pt idx="3763">
                  <c:v>0.24072966896717204</c:v>
                </c:pt>
                <c:pt idx="3764">
                  <c:v>0.24710175656713662</c:v>
                </c:pt>
                <c:pt idx="3765">
                  <c:v>0.2477475555766272</c:v>
                </c:pt>
                <c:pt idx="3766">
                  <c:v>0.24817391279405579</c:v>
                </c:pt>
                <c:pt idx="3767">
                  <c:v>0.2489576100331336</c:v>
                </c:pt>
                <c:pt idx="3768">
                  <c:v>0.24985654517834868</c:v>
                </c:pt>
                <c:pt idx="3769">
                  <c:v>0.24961031948732232</c:v>
                </c:pt>
                <c:pt idx="3770">
                  <c:v>0.24972641394125222</c:v>
                </c:pt>
                <c:pt idx="3771">
                  <c:v>0.25642232922622965</c:v>
                </c:pt>
                <c:pt idx="3772">
                  <c:v>0.25534152483265443</c:v>
                </c:pt>
                <c:pt idx="3773">
                  <c:v>0.25555923797867602</c:v>
                </c:pt>
                <c:pt idx="3774">
                  <c:v>0.25550608669261021</c:v>
                </c:pt>
                <c:pt idx="3775">
                  <c:v>0.25540126585133205</c:v>
                </c:pt>
                <c:pt idx="3776">
                  <c:v>0.25653025711046878</c:v>
                </c:pt>
                <c:pt idx="3777">
                  <c:v>0.25639282828248361</c:v>
                </c:pt>
                <c:pt idx="3778">
                  <c:v>0.25728259993807379</c:v>
                </c:pt>
                <c:pt idx="3779">
                  <c:v>0.25850610087717701</c:v>
                </c:pt>
                <c:pt idx="3780">
                  <c:v>0.2576258400693418</c:v>
                </c:pt>
                <c:pt idx="3781">
                  <c:v>0.25692115150825623</c:v>
                </c:pt>
                <c:pt idx="3782">
                  <c:v>0.25761728458540939</c:v>
                </c:pt>
                <c:pt idx="3783">
                  <c:v>0.25719401519939367</c:v>
                </c:pt>
                <c:pt idx="3784">
                  <c:v>0.25677529524611775</c:v>
                </c:pt>
                <c:pt idx="3785">
                  <c:v>0.2585120434137414</c:v>
                </c:pt>
                <c:pt idx="3786">
                  <c:v>0.26139359815194935</c:v>
                </c:pt>
                <c:pt idx="3787">
                  <c:v>0.25979693996071845</c:v>
                </c:pt>
                <c:pt idx="3788">
                  <c:v>0.25994946642419187</c:v>
                </c:pt>
                <c:pt idx="3789">
                  <c:v>0.25926552318151908</c:v>
                </c:pt>
                <c:pt idx="3790">
                  <c:v>0.26027800974844728</c:v>
                </c:pt>
                <c:pt idx="3791">
                  <c:v>0.25933829005820075</c:v>
                </c:pt>
                <c:pt idx="3792">
                  <c:v>0.25727005530100178</c:v>
                </c:pt>
                <c:pt idx="3793">
                  <c:v>0.25882033531083981</c:v>
                </c:pt>
                <c:pt idx="3794">
                  <c:v>0.259703803213027</c:v>
                </c:pt>
                <c:pt idx="3795">
                  <c:v>0.25806307207082552</c:v>
                </c:pt>
                <c:pt idx="3796">
                  <c:v>0.25565371835453277</c:v>
                </c:pt>
                <c:pt idx="3797">
                  <c:v>0.25513664343179515</c:v>
                </c:pt>
                <c:pt idx="3798">
                  <c:v>0.25562394374846309</c:v>
                </c:pt>
                <c:pt idx="3799">
                  <c:v>0.2570770406208126</c:v>
                </c:pt>
                <c:pt idx="3800">
                  <c:v>0.26053710435438487</c:v>
                </c:pt>
                <c:pt idx="3801">
                  <c:v>0.26038440511514049</c:v>
                </c:pt>
                <c:pt idx="3802">
                  <c:v>0.26188016360678551</c:v>
                </c:pt>
                <c:pt idx="3803">
                  <c:v>0.25874260818898892</c:v>
                </c:pt>
                <c:pt idx="3804">
                  <c:v>0.26210063084390939</c:v>
                </c:pt>
                <c:pt idx="3805">
                  <c:v>0.26319262008664612</c:v>
                </c:pt>
                <c:pt idx="3806">
                  <c:v>0.26267969509167377</c:v>
                </c:pt>
                <c:pt idx="3807">
                  <c:v>0.26286703843375597</c:v>
                </c:pt>
                <c:pt idx="3808">
                  <c:v>0.26396249048517162</c:v>
                </c:pt>
                <c:pt idx="3809">
                  <c:v>0.26597835644410789</c:v>
                </c:pt>
                <c:pt idx="3810">
                  <c:v>0.26493855252851772</c:v>
                </c:pt>
                <c:pt idx="3811">
                  <c:v>0.26572716848881311</c:v>
                </c:pt>
                <c:pt idx="3812">
                  <c:v>0.26577605605145477</c:v>
                </c:pt>
                <c:pt idx="3813">
                  <c:v>0.26531596396501506</c:v>
                </c:pt>
                <c:pt idx="3814">
                  <c:v>0.26681225844848278</c:v>
                </c:pt>
                <c:pt idx="3815">
                  <c:v>0.26388365899501537</c:v>
                </c:pt>
                <c:pt idx="3816">
                  <c:v>0.26426245655537062</c:v>
                </c:pt>
                <c:pt idx="3817">
                  <c:v>0.26369089315144073</c:v>
                </c:pt>
                <c:pt idx="3818">
                  <c:v>0.26516970675978485</c:v>
                </c:pt>
                <c:pt idx="3819">
                  <c:v>0.26684276099180149</c:v>
                </c:pt>
                <c:pt idx="3820">
                  <c:v>0.26990459814815509</c:v>
                </c:pt>
                <c:pt idx="3821">
                  <c:v>0.2735928079956727</c:v>
                </c:pt>
                <c:pt idx="3822">
                  <c:v>0.27344049144847188</c:v>
                </c:pt>
                <c:pt idx="3823">
                  <c:v>0.27147112837540727</c:v>
                </c:pt>
                <c:pt idx="3824">
                  <c:v>0.27502205787860984</c:v>
                </c:pt>
                <c:pt idx="3825">
                  <c:v>0.27288994159986069</c:v>
                </c:pt>
                <c:pt idx="3826">
                  <c:v>0.2705584536174227</c:v>
                </c:pt>
                <c:pt idx="3827">
                  <c:v>0.27084770552856802</c:v>
                </c:pt>
                <c:pt idx="3828">
                  <c:v>0.27072151474548961</c:v>
                </c:pt>
                <c:pt idx="3829">
                  <c:v>0.27131145474402374</c:v>
                </c:pt>
                <c:pt idx="3830">
                  <c:v>0.27511337740063346</c:v>
                </c:pt>
                <c:pt idx="3831">
                  <c:v>0.27479968543981464</c:v>
                </c:pt>
                <c:pt idx="3832">
                  <c:v>0.27432251955531067</c:v>
                </c:pt>
                <c:pt idx="3833">
                  <c:v>0.27696666004748383</c:v>
                </c:pt>
                <c:pt idx="3834">
                  <c:v>0.2783043104554907</c:v>
                </c:pt>
                <c:pt idx="3835">
                  <c:v>0.27751323309299603</c:v>
                </c:pt>
                <c:pt idx="3836">
                  <c:v>0.27675754275356457</c:v>
                </c:pt>
                <c:pt idx="3837">
                  <c:v>0.2731193181256078</c:v>
                </c:pt>
                <c:pt idx="3838">
                  <c:v>0.27304664961656006</c:v>
                </c:pt>
                <c:pt idx="3839">
                  <c:v>0.27455983387894578</c:v>
                </c:pt>
                <c:pt idx="3840">
                  <c:v>0.27363020413922257</c:v>
                </c:pt>
                <c:pt idx="3841">
                  <c:v>0.27525955223620918</c:v>
                </c:pt>
                <c:pt idx="3842">
                  <c:v>0.27165589915040872</c:v>
                </c:pt>
                <c:pt idx="3843">
                  <c:v>0.26857636461890455</c:v>
                </c:pt>
                <c:pt idx="3844">
                  <c:v>0.2681260597712477</c:v>
                </c:pt>
                <c:pt idx="3845">
                  <c:v>0.26792439365696497</c:v>
                </c:pt>
                <c:pt idx="3846">
                  <c:v>0.26703796117651135</c:v>
                </c:pt>
                <c:pt idx="3847">
                  <c:v>0.26825743190529805</c:v>
                </c:pt>
                <c:pt idx="3848">
                  <c:v>0.26817444226210041</c:v>
                </c:pt>
                <c:pt idx="3849">
                  <c:v>0.2705597565044261</c:v>
                </c:pt>
                <c:pt idx="3850">
                  <c:v>0.26671083000086437</c:v>
                </c:pt>
                <c:pt idx="3851">
                  <c:v>0.26546316324649988</c:v>
                </c:pt>
                <c:pt idx="3852">
                  <c:v>0.26314497425149913</c:v>
                </c:pt>
                <c:pt idx="3853">
                  <c:v>0.2582419821912304</c:v>
                </c:pt>
                <c:pt idx="3854">
                  <c:v>0.25820495422394252</c:v>
                </c:pt>
                <c:pt idx="3855">
                  <c:v>0.25799194070681325</c:v>
                </c:pt>
                <c:pt idx="3856">
                  <c:v>0.25685597198416493</c:v>
                </c:pt>
                <c:pt idx="3857">
                  <c:v>0.25224585624513474</c:v>
                </c:pt>
                <c:pt idx="3858">
                  <c:v>0.24139409055446406</c:v>
                </c:pt>
                <c:pt idx="3859">
                  <c:v>0.24032606580636828</c:v>
                </c:pt>
                <c:pt idx="3860">
                  <c:v>0.24035339513076107</c:v>
                </c:pt>
                <c:pt idx="3861">
                  <c:v>0.23812141439589213</c:v>
                </c:pt>
                <c:pt idx="3862">
                  <c:v>0.23149877298897339</c:v>
                </c:pt>
                <c:pt idx="3863">
                  <c:v>0.23202063175060916</c:v>
                </c:pt>
                <c:pt idx="3864">
                  <c:v>0.23219080719975452</c:v>
                </c:pt>
                <c:pt idx="3865">
                  <c:v>0.23246983252412262</c:v>
                </c:pt>
                <c:pt idx="3866">
                  <c:v>0.23247601401028739</c:v>
                </c:pt>
                <c:pt idx="3867">
                  <c:v>0.22616083451529181</c:v>
                </c:pt>
                <c:pt idx="3868">
                  <c:v>0.22647254673839873</c:v>
                </c:pt>
                <c:pt idx="3869">
                  <c:v>0.22630630404157501</c:v>
                </c:pt>
                <c:pt idx="3870">
                  <c:v>0.22710161117083555</c:v>
                </c:pt>
                <c:pt idx="3871">
                  <c:v>0.22599991764487964</c:v>
                </c:pt>
                <c:pt idx="3872">
                  <c:v>0.22669745861626869</c:v>
                </c:pt>
                <c:pt idx="3873">
                  <c:v>0.22603328074094906</c:v>
                </c:pt>
                <c:pt idx="3874">
                  <c:v>0.21815311165135395</c:v>
                </c:pt>
                <c:pt idx="3875">
                  <c:v>0.21531359680164475</c:v>
                </c:pt>
                <c:pt idx="3876">
                  <c:v>0.21675592566217577</c:v>
                </c:pt>
                <c:pt idx="3877">
                  <c:v>0.21801039081169149</c:v>
                </c:pt>
                <c:pt idx="3878">
                  <c:v>0.21982096590120165</c:v>
                </c:pt>
                <c:pt idx="3879">
                  <c:v>0.21944177622363115</c:v>
                </c:pt>
                <c:pt idx="3880">
                  <c:v>0.22047900336084614</c:v>
                </c:pt>
                <c:pt idx="3881">
                  <c:v>0.21352639536378309</c:v>
                </c:pt>
                <c:pt idx="3882">
                  <c:v>0.22161868457458919</c:v>
                </c:pt>
                <c:pt idx="3883">
                  <c:v>0.22175118728119483</c:v>
                </c:pt>
                <c:pt idx="3884">
                  <c:v>0.22207880012252204</c:v>
                </c:pt>
                <c:pt idx="3885">
                  <c:v>0.22254244423383474</c:v>
                </c:pt>
                <c:pt idx="3886">
                  <c:v>0.22274285970926477</c:v>
                </c:pt>
                <c:pt idx="3887">
                  <c:v>0.22140159340214832</c:v>
                </c:pt>
                <c:pt idx="3888">
                  <c:v>0.22267295280276231</c:v>
                </c:pt>
                <c:pt idx="3889">
                  <c:v>0.2213849916016998</c:v>
                </c:pt>
                <c:pt idx="3890">
                  <c:v>0.22212212867706729</c:v>
                </c:pt>
                <c:pt idx="3891">
                  <c:v>0.22146710153342264</c:v>
                </c:pt>
                <c:pt idx="3892">
                  <c:v>0.2206902444264762</c:v>
                </c:pt>
                <c:pt idx="3893">
                  <c:v>0.22277385746124254</c:v>
                </c:pt>
                <c:pt idx="3894">
                  <c:v>0.22374536236205264</c:v>
                </c:pt>
                <c:pt idx="3895">
                  <c:v>0.22273597143252058</c:v>
                </c:pt>
                <c:pt idx="3896">
                  <c:v>0.21982213454353616</c:v>
                </c:pt>
                <c:pt idx="3897">
                  <c:v>0.22124160178007066</c:v>
                </c:pt>
                <c:pt idx="3898">
                  <c:v>0.22072609185839126</c:v>
                </c:pt>
                <c:pt idx="3899">
                  <c:v>0.22051015717621461</c:v>
                </c:pt>
                <c:pt idx="3900">
                  <c:v>0.22061845897068622</c:v>
                </c:pt>
                <c:pt idx="3901">
                  <c:v>0.22296612123636125</c:v>
                </c:pt>
                <c:pt idx="3902">
                  <c:v>0.22451912954138034</c:v>
                </c:pt>
                <c:pt idx="3903">
                  <c:v>0.22815389676236755</c:v>
                </c:pt>
                <c:pt idx="3904">
                  <c:v>0.22887978803494988</c:v>
                </c:pt>
                <c:pt idx="3905">
                  <c:v>0.22990999956924363</c:v>
                </c:pt>
                <c:pt idx="3906">
                  <c:v>0.23024739525927795</c:v>
                </c:pt>
                <c:pt idx="3907">
                  <c:v>0.23020925143335993</c:v>
                </c:pt>
                <c:pt idx="3908">
                  <c:v>0.23036455062377348</c:v>
                </c:pt>
                <c:pt idx="3909">
                  <c:v>0.23284138109000968</c:v>
                </c:pt>
                <c:pt idx="3910">
                  <c:v>0.23309993522524508</c:v>
                </c:pt>
                <c:pt idx="3911">
                  <c:v>0.23165941099529566</c:v>
                </c:pt>
                <c:pt idx="3912">
                  <c:v>0.23291986982289711</c:v>
                </c:pt>
                <c:pt idx="3913">
                  <c:v>0.23419280979083423</c:v>
                </c:pt>
                <c:pt idx="3914">
                  <c:v>0.23259843128030855</c:v>
                </c:pt>
                <c:pt idx="3915">
                  <c:v>0.2324616579096018</c:v>
                </c:pt>
                <c:pt idx="3916">
                  <c:v>0.23239019880078654</c:v>
                </c:pt>
                <c:pt idx="3917">
                  <c:v>0.23196330928023284</c:v>
                </c:pt>
                <c:pt idx="3918">
                  <c:v>0.23148233178275676</c:v>
                </c:pt>
                <c:pt idx="3919">
                  <c:v>0.23185247219988031</c:v>
                </c:pt>
                <c:pt idx="3920">
                  <c:v>0.23110986780460979</c:v>
                </c:pt>
                <c:pt idx="3921">
                  <c:v>0.22952987457193949</c:v>
                </c:pt>
                <c:pt idx="3922">
                  <c:v>0.22516425874311696</c:v>
                </c:pt>
                <c:pt idx="3923">
                  <c:v>0.22591358547365384</c:v>
                </c:pt>
                <c:pt idx="3924">
                  <c:v>0.225876634353531</c:v>
                </c:pt>
                <c:pt idx="3925">
                  <c:v>0.2249622470876961</c:v>
                </c:pt>
                <c:pt idx="3926">
                  <c:v>0.22630273647428401</c:v>
                </c:pt>
                <c:pt idx="3927">
                  <c:v>0.2245498342248381</c:v>
                </c:pt>
                <c:pt idx="3928">
                  <c:v>0.22115390339028085</c:v>
                </c:pt>
                <c:pt idx="3929">
                  <c:v>0.22149945012737382</c:v>
                </c:pt>
                <c:pt idx="3930">
                  <c:v>0.21701814578273587</c:v>
                </c:pt>
                <c:pt idx="3931">
                  <c:v>0.20935297131689154</c:v>
                </c:pt>
                <c:pt idx="3932">
                  <c:v>0.21059310376077295</c:v>
                </c:pt>
                <c:pt idx="3933">
                  <c:v>0.21791177953523816</c:v>
                </c:pt>
                <c:pt idx="3934">
                  <c:v>0.21556347224550143</c:v>
                </c:pt>
                <c:pt idx="3935">
                  <c:v>0.21518353708717772</c:v>
                </c:pt>
                <c:pt idx="3936">
                  <c:v>0.21510110517258782</c:v>
                </c:pt>
                <c:pt idx="3937">
                  <c:v>0.21481894065436047</c:v>
                </c:pt>
                <c:pt idx="3938">
                  <c:v>0.21404742631577167</c:v>
                </c:pt>
                <c:pt idx="3939">
                  <c:v>0.21365990219538733</c:v>
                </c:pt>
                <c:pt idx="3940">
                  <c:v>0.21122678953439719</c:v>
                </c:pt>
                <c:pt idx="3941">
                  <c:v>0.21066057099317195</c:v>
                </c:pt>
                <c:pt idx="3942">
                  <c:v>0.21144639005566079</c:v>
                </c:pt>
                <c:pt idx="3943">
                  <c:v>0.20979212240556724</c:v>
                </c:pt>
                <c:pt idx="3944">
                  <c:v>0.20943610745909746</c:v>
                </c:pt>
                <c:pt idx="3945">
                  <c:v>0.21065956546280945</c:v>
                </c:pt>
                <c:pt idx="3946">
                  <c:v>0.21098588053712805</c:v>
                </c:pt>
                <c:pt idx="3947">
                  <c:v>0.21047029294427111</c:v>
                </c:pt>
                <c:pt idx="3948">
                  <c:v>0.21053167163751049</c:v>
                </c:pt>
                <c:pt idx="3949">
                  <c:v>0.20924264724657654</c:v>
                </c:pt>
                <c:pt idx="3950">
                  <c:v>0.20829892825464791</c:v>
                </c:pt>
                <c:pt idx="3951">
                  <c:v>0.20928069063483673</c:v>
                </c:pt>
                <c:pt idx="3952">
                  <c:v>0.20738293668328125</c:v>
                </c:pt>
                <c:pt idx="3953">
                  <c:v>0.20843140383684194</c:v>
                </c:pt>
                <c:pt idx="3954">
                  <c:v>0.20755517805132115</c:v>
                </c:pt>
                <c:pt idx="3955">
                  <c:v>0.20964752576892823</c:v>
                </c:pt>
                <c:pt idx="3956">
                  <c:v>0.20918365468931641</c:v>
                </c:pt>
                <c:pt idx="3957">
                  <c:v>0.20720612945381814</c:v>
                </c:pt>
                <c:pt idx="3958">
                  <c:v>0.20834752644075133</c:v>
                </c:pt>
                <c:pt idx="3959">
                  <c:v>0.21030306451824465</c:v>
                </c:pt>
                <c:pt idx="3960">
                  <c:v>0.2099893590317396</c:v>
                </c:pt>
                <c:pt idx="3961">
                  <c:v>0.21016132023102393</c:v>
                </c:pt>
                <c:pt idx="3962">
                  <c:v>0.21076093272437629</c:v>
                </c:pt>
                <c:pt idx="3963">
                  <c:v>0.21042302632684021</c:v>
                </c:pt>
                <c:pt idx="3964">
                  <c:v>0.20973760262586572</c:v>
                </c:pt>
                <c:pt idx="3965">
                  <c:v>0.20908059271113785</c:v>
                </c:pt>
                <c:pt idx="3966">
                  <c:v>0.20929459216710444</c:v>
                </c:pt>
                <c:pt idx="3967">
                  <c:v>0.20923304308328197</c:v>
                </c:pt>
                <c:pt idx="3968">
                  <c:v>0.21058426357348464</c:v>
                </c:pt>
                <c:pt idx="3969">
                  <c:v>0.21167640566241533</c:v>
                </c:pt>
                <c:pt idx="3970">
                  <c:v>0.21122241929386534</c:v>
                </c:pt>
                <c:pt idx="3971">
                  <c:v>0.21142261928312722</c:v>
                </c:pt>
                <c:pt idx="3972">
                  <c:v>0.21055512817161767</c:v>
                </c:pt>
                <c:pt idx="3973">
                  <c:v>0.21098163127964456</c:v>
                </c:pt>
                <c:pt idx="3974">
                  <c:v>0.21174332400432735</c:v>
                </c:pt>
                <c:pt idx="3975">
                  <c:v>0.21174522139780533</c:v>
                </c:pt>
                <c:pt idx="3976">
                  <c:v>0.20997402501229345</c:v>
                </c:pt>
                <c:pt idx="3977">
                  <c:v>0.2102964786136125</c:v>
                </c:pt>
                <c:pt idx="3978">
                  <c:v>0.2107247178961576</c:v>
                </c:pt>
                <c:pt idx="3979">
                  <c:v>0.21151451294324142</c:v>
                </c:pt>
                <c:pt idx="3980">
                  <c:v>0.21025418782723676</c:v>
                </c:pt>
                <c:pt idx="3981">
                  <c:v>0.21003402594665219</c:v>
                </c:pt>
                <c:pt idx="3982">
                  <c:v>0.21051336878793075</c:v>
                </c:pt>
                <c:pt idx="3983">
                  <c:v>0.20906518301879928</c:v>
                </c:pt>
                <c:pt idx="3984">
                  <c:v>0.20918634629958918</c:v>
                </c:pt>
                <c:pt idx="3985">
                  <c:v>0.20954981416701196</c:v>
                </c:pt>
                <c:pt idx="3986">
                  <c:v>0.21236300714118816</c:v>
                </c:pt>
                <c:pt idx="3987">
                  <c:v>0.20818637314496213</c:v>
                </c:pt>
                <c:pt idx="3988">
                  <c:v>0.20238420526778539</c:v>
                </c:pt>
                <c:pt idx="3989">
                  <c:v>0.20245306362345639</c:v>
                </c:pt>
                <c:pt idx="3990">
                  <c:v>0.20341361283508114</c:v>
                </c:pt>
                <c:pt idx="3991">
                  <c:v>0.20691436524921714</c:v>
                </c:pt>
                <c:pt idx="3992">
                  <c:v>0.19694975133943479</c:v>
                </c:pt>
                <c:pt idx="3993">
                  <c:v>0.19699136543313245</c:v>
                </c:pt>
                <c:pt idx="3994">
                  <c:v>0.1967242564705467</c:v>
                </c:pt>
                <c:pt idx="3995">
                  <c:v>0.19683359084080362</c:v>
                </c:pt>
                <c:pt idx="3996">
                  <c:v>0.19724374675980114</c:v>
                </c:pt>
                <c:pt idx="3997">
                  <c:v>0.19723904484665397</c:v>
                </c:pt>
                <c:pt idx="3998">
                  <c:v>0.19183383730191406</c:v>
                </c:pt>
                <c:pt idx="3999">
                  <c:v>0.19244485036422343</c:v>
                </c:pt>
                <c:pt idx="4000">
                  <c:v>0.1960627556147469</c:v>
                </c:pt>
                <c:pt idx="4001">
                  <c:v>0.19757079907139549</c:v>
                </c:pt>
                <c:pt idx="4002">
                  <c:v>0.2012748057442941</c:v>
                </c:pt>
                <c:pt idx="4003">
                  <c:v>0.19889490624404252</c:v>
                </c:pt>
                <c:pt idx="4004">
                  <c:v>0.20046348199327804</c:v>
                </c:pt>
                <c:pt idx="4005">
                  <c:v>0.19756330937963845</c:v>
                </c:pt>
                <c:pt idx="4006">
                  <c:v>0.19937608514086691</c:v>
                </c:pt>
                <c:pt idx="4007">
                  <c:v>0.19633509769093552</c:v>
                </c:pt>
                <c:pt idx="4008">
                  <c:v>0.19625805609027575</c:v>
                </c:pt>
                <c:pt idx="4009">
                  <c:v>0.1968554200974317</c:v>
                </c:pt>
                <c:pt idx="4010">
                  <c:v>0.19641591463014088</c:v>
                </c:pt>
                <c:pt idx="4011">
                  <c:v>0.19666786308451858</c:v>
                </c:pt>
                <c:pt idx="4012">
                  <c:v>0.19873515195665045</c:v>
                </c:pt>
                <c:pt idx="4013">
                  <c:v>0.19245374877476989</c:v>
                </c:pt>
                <c:pt idx="4014">
                  <c:v>0.19433372622312614</c:v>
                </c:pt>
                <c:pt idx="4015">
                  <c:v>0.1912002858255743</c:v>
                </c:pt>
                <c:pt idx="4016">
                  <c:v>0.19294364908180142</c:v>
                </c:pt>
                <c:pt idx="4017">
                  <c:v>0.19199762084684319</c:v>
                </c:pt>
                <c:pt idx="4018">
                  <c:v>0.19140314331476543</c:v>
                </c:pt>
                <c:pt idx="4019">
                  <c:v>0.19130926486819502</c:v>
                </c:pt>
                <c:pt idx="4020">
                  <c:v>0.1859694695597221</c:v>
                </c:pt>
                <c:pt idx="4021">
                  <c:v>0.18558009680639739</c:v>
                </c:pt>
                <c:pt idx="4022">
                  <c:v>0.18490212132384024</c:v>
                </c:pt>
                <c:pt idx="4023">
                  <c:v>0.18573287605895322</c:v>
                </c:pt>
                <c:pt idx="4024">
                  <c:v>0.1844448355325731</c:v>
                </c:pt>
                <c:pt idx="4025">
                  <c:v>0.18826579645768765</c:v>
                </c:pt>
                <c:pt idx="4026">
                  <c:v>0.18874766342375973</c:v>
                </c:pt>
                <c:pt idx="4027">
                  <c:v>0.18772669937979908</c:v>
                </c:pt>
                <c:pt idx="4028">
                  <c:v>0.18726962224158578</c:v>
                </c:pt>
                <c:pt idx="4029">
                  <c:v>0.18689044656150466</c:v>
                </c:pt>
                <c:pt idx="4030">
                  <c:v>0.18692307558031915</c:v>
                </c:pt>
                <c:pt idx="4031">
                  <c:v>0.18644186847030192</c:v>
                </c:pt>
                <c:pt idx="4032">
                  <c:v>0.1862377233981499</c:v>
                </c:pt>
                <c:pt idx="4033">
                  <c:v>0.18890087156468999</c:v>
                </c:pt>
                <c:pt idx="4034">
                  <c:v>0.18611461891271588</c:v>
                </c:pt>
                <c:pt idx="4035">
                  <c:v>0.18503042329142694</c:v>
                </c:pt>
                <c:pt idx="4036">
                  <c:v>0.18023165902053692</c:v>
                </c:pt>
                <c:pt idx="4037">
                  <c:v>0.18500639704195751</c:v>
                </c:pt>
                <c:pt idx="4038">
                  <c:v>0.18752469974479591</c:v>
                </c:pt>
                <c:pt idx="4039">
                  <c:v>0.18854938163106899</c:v>
                </c:pt>
                <c:pt idx="4040">
                  <c:v>0.19209249670140147</c:v>
                </c:pt>
                <c:pt idx="4041">
                  <c:v>0.19290971511834276</c:v>
                </c:pt>
                <c:pt idx="4042">
                  <c:v>0.19057456089143165</c:v>
                </c:pt>
                <c:pt idx="4043">
                  <c:v>0.1830047380558758</c:v>
                </c:pt>
                <c:pt idx="4044">
                  <c:v>0.18480651272760001</c:v>
                </c:pt>
                <c:pt idx="4045">
                  <c:v>0.18567626633306483</c:v>
                </c:pt>
                <c:pt idx="4046">
                  <c:v>0.18566307064556012</c:v>
                </c:pt>
                <c:pt idx="4047">
                  <c:v>0.18672675747465159</c:v>
                </c:pt>
                <c:pt idx="4048">
                  <c:v>0.18770399616783814</c:v>
                </c:pt>
                <c:pt idx="4049">
                  <c:v>0.19096692557468395</c:v>
                </c:pt>
                <c:pt idx="4050">
                  <c:v>0.19320493632628499</c:v>
                </c:pt>
                <c:pt idx="4051">
                  <c:v>0.19318615123399463</c:v>
                </c:pt>
                <c:pt idx="4052">
                  <c:v>0.19880717535077483</c:v>
                </c:pt>
                <c:pt idx="4053">
                  <c:v>0.20077837045188246</c:v>
                </c:pt>
                <c:pt idx="4054">
                  <c:v>0.20229850969276814</c:v>
                </c:pt>
                <c:pt idx="4055">
                  <c:v>0.2014565808040639</c:v>
                </c:pt>
                <c:pt idx="4056">
                  <c:v>0.20002648085670185</c:v>
                </c:pt>
                <c:pt idx="4057">
                  <c:v>0.1998361317629769</c:v>
                </c:pt>
                <c:pt idx="4058">
                  <c:v>0.20390278187508859</c:v>
                </c:pt>
                <c:pt idx="4059">
                  <c:v>0.20385966315350329</c:v>
                </c:pt>
                <c:pt idx="4060">
                  <c:v>0.20384537853214454</c:v>
                </c:pt>
                <c:pt idx="4061">
                  <c:v>0.20477192267921326</c:v>
                </c:pt>
                <c:pt idx="4062">
                  <c:v>0.20549824913092132</c:v>
                </c:pt>
                <c:pt idx="4063">
                  <c:v>0.2049593889756342</c:v>
                </c:pt>
                <c:pt idx="4064">
                  <c:v>0.2064830068214186</c:v>
                </c:pt>
                <c:pt idx="4065">
                  <c:v>0.2026483933487315</c:v>
                </c:pt>
                <c:pt idx="4066">
                  <c:v>0.20284847740904804</c:v>
                </c:pt>
                <c:pt idx="4067">
                  <c:v>0.20377258464586909</c:v>
                </c:pt>
                <c:pt idx="4068">
                  <c:v>0.20379329918219341</c:v>
                </c:pt>
                <c:pt idx="4069">
                  <c:v>0.20220927603355268</c:v>
                </c:pt>
                <c:pt idx="4070">
                  <c:v>0.20274608030182004</c:v>
                </c:pt>
                <c:pt idx="4071">
                  <c:v>0.20414913107432131</c:v>
                </c:pt>
                <c:pt idx="4072">
                  <c:v>0.2034523244227075</c:v>
                </c:pt>
                <c:pt idx="4073">
                  <c:v>0.20990050287164735</c:v>
                </c:pt>
                <c:pt idx="4074">
                  <c:v>0.20861053615868097</c:v>
                </c:pt>
                <c:pt idx="4075">
                  <c:v>0.20777061138746777</c:v>
                </c:pt>
                <c:pt idx="4076">
                  <c:v>0.20783841788832166</c:v>
                </c:pt>
                <c:pt idx="4077">
                  <c:v>0.21171194552998548</c:v>
                </c:pt>
                <c:pt idx="4078">
                  <c:v>0.20833565657966802</c:v>
                </c:pt>
                <c:pt idx="4079">
                  <c:v>0.20964111108885947</c:v>
                </c:pt>
                <c:pt idx="4080">
                  <c:v>0.20923885084832952</c:v>
                </c:pt>
                <c:pt idx="4081">
                  <c:v>0.20951041523732342</c:v>
                </c:pt>
                <c:pt idx="4082">
                  <c:v>0.20995405255280072</c:v>
                </c:pt>
                <c:pt idx="4083">
                  <c:v>0.20947081140469515</c:v>
                </c:pt>
                <c:pt idx="4084">
                  <c:v>0.20941208289418942</c:v>
                </c:pt>
                <c:pt idx="4085">
                  <c:v>0.21000431533358102</c:v>
                </c:pt>
                <c:pt idx="4086">
                  <c:v>0.21093101404828085</c:v>
                </c:pt>
                <c:pt idx="4087">
                  <c:v>0.21500878785420435</c:v>
                </c:pt>
                <c:pt idx="4088">
                  <c:v>0.21566726219106538</c:v>
                </c:pt>
                <c:pt idx="4089">
                  <c:v>0.21632164701007101</c:v>
                </c:pt>
                <c:pt idx="4090">
                  <c:v>0.21558856008514171</c:v>
                </c:pt>
                <c:pt idx="4091">
                  <c:v>0.21689698345713421</c:v>
                </c:pt>
                <c:pt idx="4092">
                  <c:v>0.21781126151631294</c:v>
                </c:pt>
                <c:pt idx="4093">
                  <c:v>0.22157612092974083</c:v>
                </c:pt>
                <c:pt idx="4094">
                  <c:v>0.22041602573794278</c:v>
                </c:pt>
                <c:pt idx="4095">
                  <c:v>0.22193539114754565</c:v>
                </c:pt>
                <c:pt idx="4096">
                  <c:v>0.22088080796711168</c:v>
                </c:pt>
                <c:pt idx="4097">
                  <c:v>0.22409355528350408</c:v>
                </c:pt>
                <c:pt idx="4098">
                  <c:v>0.22408188058706813</c:v>
                </c:pt>
                <c:pt idx="4099">
                  <c:v>0.22536170186545676</c:v>
                </c:pt>
                <c:pt idx="4100">
                  <c:v>0.22597634889716647</c:v>
                </c:pt>
                <c:pt idx="4101">
                  <c:v>0.22873306377632732</c:v>
                </c:pt>
                <c:pt idx="4102">
                  <c:v>0.23369570903425002</c:v>
                </c:pt>
                <c:pt idx="4103">
                  <c:v>0.23350803907176693</c:v>
                </c:pt>
                <c:pt idx="4104">
                  <c:v>0.23378223904174819</c:v>
                </c:pt>
                <c:pt idx="4105">
                  <c:v>0.2334693953019876</c:v>
                </c:pt>
                <c:pt idx="4106">
                  <c:v>0.23313209472472934</c:v>
                </c:pt>
                <c:pt idx="4107">
                  <c:v>0.2324069802624481</c:v>
                </c:pt>
                <c:pt idx="4108">
                  <c:v>0.23711692539522111</c:v>
                </c:pt>
                <c:pt idx="4109">
                  <c:v>0.23635795065342954</c:v>
                </c:pt>
                <c:pt idx="4110">
                  <c:v>0.23440195369002972</c:v>
                </c:pt>
                <c:pt idx="4111">
                  <c:v>0.23602150963467827</c:v>
                </c:pt>
                <c:pt idx="4112">
                  <c:v>0.23522694620980286</c:v>
                </c:pt>
                <c:pt idx="4113">
                  <c:v>0.23502510223137524</c:v>
                </c:pt>
                <c:pt idx="4114">
                  <c:v>0.23975198110585172</c:v>
                </c:pt>
                <c:pt idx="4115">
                  <c:v>0.24195936779070176</c:v>
                </c:pt>
                <c:pt idx="4116">
                  <c:v>0.24103951313063343</c:v>
                </c:pt>
                <c:pt idx="4117">
                  <c:v>0.2432086028541259</c:v>
                </c:pt>
                <c:pt idx="4118">
                  <c:v>0.24793013718925264</c:v>
                </c:pt>
                <c:pt idx="4119">
                  <c:v>0.25442721025837123</c:v>
                </c:pt>
                <c:pt idx="4120">
                  <c:v>0.25341895119341423</c:v>
                </c:pt>
                <c:pt idx="4121">
                  <c:v>0.25025762216425207</c:v>
                </c:pt>
                <c:pt idx="4122">
                  <c:v>0.24867381860767993</c:v>
                </c:pt>
                <c:pt idx="4123">
                  <c:v>0.24791069002738589</c:v>
                </c:pt>
                <c:pt idx="4124">
                  <c:v>0.24679585603955292</c:v>
                </c:pt>
                <c:pt idx="4125">
                  <c:v>0.24783556004260862</c:v>
                </c:pt>
                <c:pt idx="4126">
                  <c:v>0.2469033794154217</c:v>
                </c:pt>
                <c:pt idx="4127">
                  <c:v>0.24780387156983891</c:v>
                </c:pt>
                <c:pt idx="4128">
                  <c:v>0.25206256145107514</c:v>
                </c:pt>
                <c:pt idx="4129">
                  <c:v>0.25214182718434519</c:v>
                </c:pt>
                <c:pt idx="4130">
                  <c:v>0.25259588463458993</c:v>
                </c:pt>
                <c:pt idx="4131">
                  <c:v>0.25540410427695498</c:v>
                </c:pt>
                <c:pt idx="4132">
                  <c:v>0.25507749719520006</c:v>
                </c:pt>
                <c:pt idx="4133">
                  <c:v>0.26320208035318787</c:v>
                </c:pt>
                <c:pt idx="4134">
                  <c:v>0.26466866602158495</c:v>
                </c:pt>
                <c:pt idx="4135">
                  <c:v>0.26265786061167212</c:v>
                </c:pt>
                <c:pt idx="4136">
                  <c:v>0.26439821156306492</c:v>
                </c:pt>
                <c:pt idx="4137">
                  <c:v>0.26512099407645562</c:v>
                </c:pt>
                <c:pt idx="4138">
                  <c:v>0.26635586248368986</c:v>
                </c:pt>
                <c:pt idx="4139">
                  <c:v>0.26796351297847204</c:v>
                </c:pt>
                <c:pt idx="4140">
                  <c:v>0.26837999672472218</c:v>
                </c:pt>
                <c:pt idx="4141">
                  <c:v>0.26864786204235164</c:v>
                </c:pt>
                <c:pt idx="4142">
                  <c:v>0.27143449969583378</c:v>
                </c:pt>
                <c:pt idx="4143">
                  <c:v>0.27542753961694844</c:v>
                </c:pt>
                <c:pt idx="4144">
                  <c:v>0.27579692608550282</c:v>
                </c:pt>
                <c:pt idx="4145">
                  <c:v>0.27625820264868606</c:v>
                </c:pt>
                <c:pt idx="4146">
                  <c:v>0.29139687688025928</c:v>
                </c:pt>
                <c:pt idx="4147">
                  <c:v>0.28739883453482085</c:v>
                </c:pt>
                <c:pt idx="4148">
                  <c:v>0.29320252839776828</c:v>
                </c:pt>
                <c:pt idx="4149">
                  <c:v>0.29403061683654352</c:v>
                </c:pt>
                <c:pt idx="4150">
                  <c:v>0.2990119458349435</c:v>
                </c:pt>
                <c:pt idx="4151">
                  <c:v>0.29741432371120885</c:v>
                </c:pt>
                <c:pt idx="4152">
                  <c:v>0.29667330306681877</c:v>
                </c:pt>
                <c:pt idx="4153">
                  <c:v>0.29774313179139461</c:v>
                </c:pt>
                <c:pt idx="4154">
                  <c:v>0.30265967960334444</c:v>
                </c:pt>
                <c:pt idx="4155">
                  <c:v>0.30285118684674117</c:v>
                </c:pt>
                <c:pt idx="4156">
                  <c:v>0.3036865647761311</c:v>
                </c:pt>
                <c:pt idx="4157">
                  <c:v>0.30371030850791281</c:v>
                </c:pt>
                <c:pt idx="4158">
                  <c:v>0.30179992369418568</c:v>
                </c:pt>
                <c:pt idx="4159">
                  <c:v>0.30027882579228743</c:v>
                </c:pt>
                <c:pt idx="4160">
                  <c:v>0.30007152277081539</c:v>
                </c:pt>
                <c:pt idx="4161">
                  <c:v>0.29811912422781106</c:v>
                </c:pt>
                <c:pt idx="4162">
                  <c:v>0.29565854900635125</c:v>
                </c:pt>
                <c:pt idx="4163">
                  <c:v>0.29528012212098242</c:v>
                </c:pt>
                <c:pt idx="4164">
                  <c:v>0.29740252208572127</c:v>
                </c:pt>
                <c:pt idx="4165">
                  <c:v>0.29737777834385731</c:v>
                </c:pt>
                <c:pt idx="4166">
                  <c:v>0.29702745275298564</c:v>
                </c:pt>
                <c:pt idx="4167">
                  <c:v>0.29862863831390629</c:v>
                </c:pt>
                <c:pt idx="4168">
                  <c:v>0.29620005954004869</c:v>
                </c:pt>
                <c:pt idx="4169">
                  <c:v>0.29650796958032688</c:v>
                </c:pt>
                <c:pt idx="4170">
                  <c:v>0.29856887469519006</c:v>
                </c:pt>
                <c:pt idx="4171">
                  <c:v>0.30021250783392661</c:v>
                </c:pt>
                <c:pt idx="4172">
                  <c:v>0.30127251262050908</c:v>
                </c:pt>
                <c:pt idx="4173">
                  <c:v>0.3024629832992291</c:v>
                </c:pt>
                <c:pt idx="4174">
                  <c:v>0.3029015745449733</c:v>
                </c:pt>
                <c:pt idx="4175">
                  <c:v>0.30322983080483862</c:v>
                </c:pt>
                <c:pt idx="4176">
                  <c:v>0.30271043869077185</c:v>
                </c:pt>
                <c:pt idx="4177">
                  <c:v>0.30481325538793291</c:v>
                </c:pt>
                <c:pt idx="4178">
                  <c:v>0.30559953993566408</c:v>
                </c:pt>
                <c:pt idx="4179">
                  <c:v>0.30584447420603217</c:v>
                </c:pt>
                <c:pt idx="4180">
                  <c:v>0.30472089514599265</c:v>
                </c:pt>
                <c:pt idx="4181">
                  <c:v>0.30486675890522963</c:v>
                </c:pt>
                <c:pt idx="4182">
                  <c:v>0.30872209204470669</c:v>
                </c:pt>
                <c:pt idx="4183">
                  <c:v>0.30525843718852524</c:v>
                </c:pt>
                <c:pt idx="4184">
                  <c:v>0.3061126699038077</c:v>
                </c:pt>
                <c:pt idx="4185">
                  <c:v>0.30612161703337715</c:v>
                </c:pt>
                <c:pt idx="4186">
                  <c:v>0.30496445632519203</c:v>
                </c:pt>
                <c:pt idx="4187">
                  <c:v>0.30664746227519624</c:v>
                </c:pt>
                <c:pt idx="4188">
                  <c:v>0.30959790465742348</c:v>
                </c:pt>
                <c:pt idx="4189">
                  <c:v>0.30904759924211822</c:v>
                </c:pt>
                <c:pt idx="4190">
                  <c:v>0.30972723617589137</c:v>
                </c:pt>
                <c:pt idx="4191">
                  <c:v>0.309451937751829</c:v>
                </c:pt>
                <c:pt idx="4192">
                  <c:v>0.30907943328908888</c:v>
                </c:pt>
                <c:pt idx="4193">
                  <c:v>0.30964950945496611</c:v>
                </c:pt>
                <c:pt idx="4194">
                  <c:v>0.3117392031277551</c:v>
                </c:pt>
                <c:pt idx="4195">
                  <c:v>0.31220211748028881</c:v>
                </c:pt>
                <c:pt idx="4196">
                  <c:v>0.30933830111870014</c:v>
                </c:pt>
                <c:pt idx="4197">
                  <c:v>0.30710119861908269</c:v>
                </c:pt>
                <c:pt idx="4198">
                  <c:v>0.30802697917054206</c:v>
                </c:pt>
                <c:pt idx="4199">
                  <c:v>0.34809505564579957</c:v>
                </c:pt>
                <c:pt idx="4200">
                  <c:v>0.34958639639484257</c:v>
                </c:pt>
                <c:pt idx="4201">
                  <c:v>0.34991172211174215</c:v>
                </c:pt>
                <c:pt idx="4202">
                  <c:v>0.35152643885762147</c:v>
                </c:pt>
                <c:pt idx="4203">
                  <c:v>0.34936137607451423</c:v>
                </c:pt>
                <c:pt idx="4204">
                  <c:v>0.3517850923737379</c:v>
                </c:pt>
                <c:pt idx="4205">
                  <c:v>0.35318554760460835</c:v>
                </c:pt>
                <c:pt idx="4206">
                  <c:v>0.35027358040940804</c:v>
                </c:pt>
                <c:pt idx="4207">
                  <c:v>0.34893658792404575</c:v>
                </c:pt>
                <c:pt idx="4208">
                  <c:v>0.35502972723556714</c:v>
                </c:pt>
                <c:pt idx="4209">
                  <c:v>0.35425564234628265</c:v>
                </c:pt>
                <c:pt idx="4210">
                  <c:v>0.35187297026393033</c:v>
                </c:pt>
                <c:pt idx="4211">
                  <c:v>0.35425024472938926</c:v>
                </c:pt>
                <c:pt idx="4212">
                  <c:v>0.35091907764265146</c:v>
                </c:pt>
                <c:pt idx="4213">
                  <c:v>0.3522197961131846</c:v>
                </c:pt>
                <c:pt idx="4214">
                  <c:v>0.35253503896901972</c:v>
                </c:pt>
                <c:pt idx="4215">
                  <c:v>0.35509761980104859</c:v>
                </c:pt>
                <c:pt idx="4216">
                  <c:v>0.35552868688973399</c:v>
                </c:pt>
                <c:pt idx="4217">
                  <c:v>0.35290723640644622</c:v>
                </c:pt>
                <c:pt idx="4218">
                  <c:v>0.3493110516764712</c:v>
                </c:pt>
                <c:pt idx="4219">
                  <c:v>0.35407124054509759</c:v>
                </c:pt>
                <c:pt idx="4220">
                  <c:v>0.35367223115962937</c:v>
                </c:pt>
                <c:pt idx="4221">
                  <c:v>0.35994749619103095</c:v>
                </c:pt>
                <c:pt idx="4222">
                  <c:v>0.35921688560491027</c:v>
                </c:pt>
                <c:pt idx="4223">
                  <c:v>0.3604282504946113</c:v>
                </c:pt>
                <c:pt idx="4224">
                  <c:v>0.35646695307833215</c:v>
                </c:pt>
                <c:pt idx="4225">
                  <c:v>0.35505618866568456</c:v>
                </c:pt>
                <c:pt idx="4226">
                  <c:v>0.36220174511732312</c:v>
                </c:pt>
                <c:pt idx="4227">
                  <c:v>0.35765108271277879</c:v>
                </c:pt>
                <c:pt idx="4228">
                  <c:v>0.35866279407705404</c:v>
                </c:pt>
                <c:pt idx="4229">
                  <c:v>0.35454308608657126</c:v>
                </c:pt>
                <c:pt idx="4230">
                  <c:v>0.35434973493619193</c:v>
                </c:pt>
                <c:pt idx="4231">
                  <c:v>0.35659074400502216</c:v>
                </c:pt>
                <c:pt idx="4232">
                  <c:v>0.36114131735823635</c:v>
                </c:pt>
                <c:pt idx="4233">
                  <c:v>0.36028539958645295</c:v>
                </c:pt>
                <c:pt idx="4234">
                  <c:v>0.35983731645217598</c:v>
                </c:pt>
                <c:pt idx="4235">
                  <c:v>0.36312388768874848</c:v>
                </c:pt>
                <c:pt idx="4236">
                  <c:v>0.36639893669940371</c:v>
                </c:pt>
                <c:pt idx="4237">
                  <c:v>0.37202779019158405</c:v>
                </c:pt>
                <c:pt idx="4238">
                  <c:v>0.3679229986303193</c:v>
                </c:pt>
                <c:pt idx="4239">
                  <c:v>0.368704536216587</c:v>
                </c:pt>
                <c:pt idx="4240">
                  <c:v>0.37106259538708619</c:v>
                </c:pt>
                <c:pt idx="4241">
                  <c:v>0.37764418498639241</c:v>
                </c:pt>
                <c:pt idx="4242">
                  <c:v>0.37434350403467515</c:v>
                </c:pt>
                <c:pt idx="4243">
                  <c:v>0.36964053381797357</c:v>
                </c:pt>
                <c:pt idx="4244">
                  <c:v>0.37203006491157797</c:v>
                </c:pt>
                <c:pt idx="4245">
                  <c:v>0.37295689682627059</c:v>
                </c:pt>
                <c:pt idx="4246">
                  <c:v>0.37502704329005737</c:v>
                </c:pt>
                <c:pt idx="4247">
                  <c:v>0.37523817918310631</c:v>
                </c:pt>
                <c:pt idx="4248">
                  <c:v>0.37446355353379362</c:v>
                </c:pt>
                <c:pt idx="4249">
                  <c:v>0.37460276284087818</c:v>
                </c:pt>
                <c:pt idx="4250">
                  <c:v>0.37448351200473828</c:v>
                </c:pt>
                <c:pt idx="4251">
                  <c:v>0.37233365628577608</c:v>
                </c:pt>
                <c:pt idx="4252">
                  <c:v>0.36709018595004689</c:v>
                </c:pt>
                <c:pt idx="4253">
                  <c:v>0.36515714169169683</c:v>
                </c:pt>
                <c:pt idx="4254">
                  <c:v>0.36954464631165085</c:v>
                </c:pt>
                <c:pt idx="4255">
                  <c:v>0.37006873427847486</c:v>
                </c:pt>
                <c:pt idx="4256">
                  <c:v>0.36061474578276626</c:v>
                </c:pt>
                <c:pt idx="4257">
                  <c:v>0.36408966632176676</c:v>
                </c:pt>
                <c:pt idx="4258">
                  <c:v>0.35800145499367592</c:v>
                </c:pt>
                <c:pt idx="4259">
                  <c:v>0.35461366096064517</c:v>
                </c:pt>
                <c:pt idx="4260">
                  <c:v>0.34800503537088556</c:v>
                </c:pt>
                <c:pt idx="4261">
                  <c:v>0.34782810168374262</c:v>
                </c:pt>
                <c:pt idx="4262">
                  <c:v>0.34640602154592126</c:v>
                </c:pt>
                <c:pt idx="4263">
                  <c:v>0.34698405545097366</c:v>
                </c:pt>
                <c:pt idx="4264">
                  <c:v>0.35339896463241866</c:v>
                </c:pt>
                <c:pt idx="4265">
                  <c:v>0.35837599167942252</c:v>
                </c:pt>
                <c:pt idx="4266">
                  <c:v>0.35732728680570958</c:v>
                </c:pt>
                <c:pt idx="4267">
                  <c:v>0.35652526880464325</c:v>
                </c:pt>
                <c:pt idx="4268">
                  <c:v>0.35692660085537731</c:v>
                </c:pt>
                <c:pt idx="4269">
                  <c:v>0.35828231995331322</c:v>
                </c:pt>
                <c:pt idx="4270">
                  <c:v>0.35837233447722788</c:v>
                </c:pt>
                <c:pt idx="4271">
                  <c:v>0.36086785633672425</c:v>
                </c:pt>
                <c:pt idx="4272">
                  <c:v>0.36148648421816648</c:v>
                </c:pt>
                <c:pt idx="4273">
                  <c:v>0.36162407341932207</c:v>
                </c:pt>
                <c:pt idx="4274">
                  <c:v>0.35910164277682682</c:v>
                </c:pt>
                <c:pt idx="4275">
                  <c:v>0.35915294087586896</c:v>
                </c:pt>
                <c:pt idx="4276">
                  <c:v>0.36860126687064715</c:v>
                </c:pt>
                <c:pt idx="4277">
                  <c:v>0.36774207983230606</c:v>
                </c:pt>
                <c:pt idx="4278">
                  <c:v>0.36697200080860803</c:v>
                </c:pt>
                <c:pt idx="4279">
                  <c:v>0.36523218810582481</c:v>
                </c:pt>
                <c:pt idx="4280">
                  <c:v>0.36356500338915765</c:v>
                </c:pt>
                <c:pt idx="4281">
                  <c:v>0.37063057626509521</c:v>
                </c:pt>
                <c:pt idx="4282">
                  <c:v>0.37329366356205795</c:v>
                </c:pt>
                <c:pt idx="4283">
                  <c:v>0.37334076385397352</c:v>
                </c:pt>
                <c:pt idx="4284">
                  <c:v>0.38000202009093231</c:v>
                </c:pt>
                <c:pt idx="4285">
                  <c:v>0.38066985759989619</c:v>
                </c:pt>
                <c:pt idx="4286">
                  <c:v>0.38489292168173123</c:v>
                </c:pt>
                <c:pt idx="4287">
                  <c:v>0.38261942473667038</c:v>
                </c:pt>
                <c:pt idx="4288">
                  <c:v>0.3803631455524511</c:v>
                </c:pt>
                <c:pt idx="4289">
                  <c:v>0.38040147136687308</c:v>
                </c:pt>
                <c:pt idx="4290">
                  <c:v>0.38251891352939665</c:v>
                </c:pt>
                <c:pt idx="4291">
                  <c:v>0.38376369211483935</c:v>
                </c:pt>
                <c:pt idx="4292">
                  <c:v>0.38135956574364499</c:v>
                </c:pt>
                <c:pt idx="4293">
                  <c:v>0.38164373929735829</c:v>
                </c:pt>
                <c:pt idx="4294">
                  <c:v>0.381352055548832</c:v>
                </c:pt>
                <c:pt idx="4295">
                  <c:v>0.38124782870210816</c:v>
                </c:pt>
                <c:pt idx="4296">
                  <c:v>0.38016651396100842</c:v>
                </c:pt>
                <c:pt idx="4297">
                  <c:v>0.37415721321163242</c:v>
                </c:pt>
                <c:pt idx="4298">
                  <c:v>0.37390447359915491</c:v>
                </c:pt>
                <c:pt idx="4299">
                  <c:v>0.3752954196507291</c:v>
                </c:pt>
                <c:pt idx="4300">
                  <c:v>0.37672225986850999</c:v>
                </c:pt>
                <c:pt idx="4301">
                  <c:v>0.37834743224836659</c:v>
                </c:pt>
                <c:pt idx="4302">
                  <c:v>0.3794664013038424</c:v>
                </c:pt>
                <c:pt idx="4303">
                  <c:v>0.38120500849288114</c:v>
                </c:pt>
                <c:pt idx="4304">
                  <c:v>0.38013714007748267</c:v>
                </c:pt>
                <c:pt idx="4305">
                  <c:v>0.38022215956405653</c:v>
                </c:pt>
                <c:pt idx="4306">
                  <c:v>0.38344212408915629</c:v>
                </c:pt>
                <c:pt idx="4307">
                  <c:v>0.38412017211887678</c:v>
                </c:pt>
                <c:pt idx="4308">
                  <c:v>0.3927590069256604</c:v>
                </c:pt>
                <c:pt idx="4309">
                  <c:v>0.35956409505339837</c:v>
                </c:pt>
                <c:pt idx="4310">
                  <c:v>0.3581277906568085</c:v>
                </c:pt>
                <c:pt idx="4311">
                  <c:v>0.36236662290989596</c:v>
                </c:pt>
                <c:pt idx="4312">
                  <c:v>0.36350835228361644</c:v>
                </c:pt>
                <c:pt idx="4313">
                  <c:v>0.36470943354037172</c:v>
                </c:pt>
                <c:pt idx="4314">
                  <c:v>0.36668555333796721</c:v>
                </c:pt>
                <c:pt idx="4315">
                  <c:v>0.37444897288372053</c:v>
                </c:pt>
                <c:pt idx="4316">
                  <c:v>0.37524573709206482</c:v>
                </c:pt>
                <c:pt idx="4317">
                  <c:v>0.38547523227716718</c:v>
                </c:pt>
                <c:pt idx="4318">
                  <c:v>0.37815058872994484</c:v>
                </c:pt>
                <c:pt idx="4319">
                  <c:v>0.37813993907267357</c:v>
                </c:pt>
                <c:pt idx="4320">
                  <c:v>0.38057549283494019</c:v>
                </c:pt>
                <c:pt idx="4321">
                  <c:v>0.38533941221767876</c:v>
                </c:pt>
                <c:pt idx="4322">
                  <c:v>0.3892398462575819</c:v>
                </c:pt>
                <c:pt idx="4323">
                  <c:v>0.38775999878610656</c:v>
                </c:pt>
                <c:pt idx="4324">
                  <c:v>0.38611842997653611</c:v>
                </c:pt>
                <c:pt idx="4325">
                  <c:v>0.38265370338876081</c:v>
                </c:pt>
                <c:pt idx="4326">
                  <c:v>0.38305227159068428</c:v>
                </c:pt>
                <c:pt idx="4327">
                  <c:v>0.3849775975233764</c:v>
                </c:pt>
                <c:pt idx="4328">
                  <c:v>0.39763816765633114</c:v>
                </c:pt>
                <c:pt idx="4329">
                  <c:v>0.39289557183555557</c:v>
                </c:pt>
                <c:pt idx="4330">
                  <c:v>0.39663868160777854</c:v>
                </c:pt>
                <c:pt idx="4331">
                  <c:v>0.38949722459336128</c:v>
                </c:pt>
                <c:pt idx="4332">
                  <c:v>0.39468047445722865</c:v>
                </c:pt>
                <c:pt idx="4333">
                  <c:v>0.39411171387021282</c:v>
                </c:pt>
                <c:pt idx="4334">
                  <c:v>0.39498814947481253</c:v>
                </c:pt>
                <c:pt idx="4335">
                  <c:v>0.39780987282852182</c:v>
                </c:pt>
                <c:pt idx="4336">
                  <c:v>0.39318271371773283</c:v>
                </c:pt>
                <c:pt idx="4337">
                  <c:v>0.39159513065592838</c:v>
                </c:pt>
                <c:pt idx="4338">
                  <c:v>0.39102518592425861</c:v>
                </c:pt>
                <c:pt idx="4339">
                  <c:v>0.39036458371628674</c:v>
                </c:pt>
                <c:pt idx="4340">
                  <c:v>0.388037533925294</c:v>
                </c:pt>
                <c:pt idx="4341">
                  <c:v>0.38888376834446681</c:v>
                </c:pt>
                <c:pt idx="4342">
                  <c:v>0.38607009274618054</c:v>
                </c:pt>
                <c:pt idx="4343">
                  <c:v>0.38557761704032611</c:v>
                </c:pt>
                <c:pt idx="4344">
                  <c:v>0.3831068289919386</c:v>
                </c:pt>
                <c:pt idx="4345">
                  <c:v>0.3775720799419558</c:v>
                </c:pt>
                <c:pt idx="4346">
                  <c:v>0.37709840305986292</c:v>
                </c:pt>
                <c:pt idx="4347">
                  <c:v>0.37373155848907202</c:v>
                </c:pt>
                <c:pt idx="4348">
                  <c:v>0.37377202003488708</c:v>
                </c:pt>
                <c:pt idx="4349">
                  <c:v>0.37217578020268899</c:v>
                </c:pt>
                <c:pt idx="4350">
                  <c:v>0.3671387937651881</c:v>
                </c:pt>
                <c:pt idx="4351">
                  <c:v>0.35727554154273761</c:v>
                </c:pt>
                <c:pt idx="4352">
                  <c:v>0.3565305646249719</c:v>
                </c:pt>
                <c:pt idx="4353">
                  <c:v>0.35469047301128642</c:v>
                </c:pt>
                <c:pt idx="4354">
                  <c:v>0.35242502686966698</c:v>
                </c:pt>
                <c:pt idx="4355">
                  <c:v>0.35430314955348169</c:v>
                </c:pt>
                <c:pt idx="4356">
                  <c:v>0.35353445640552111</c:v>
                </c:pt>
                <c:pt idx="4357">
                  <c:v>0.35582351147624669</c:v>
                </c:pt>
                <c:pt idx="4358">
                  <c:v>0.35577857000715973</c:v>
                </c:pt>
                <c:pt idx="4359">
                  <c:v>0.35655213958074911</c:v>
                </c:pt>
                <c:pt idx="4360">
                  <c:v>0.35890126857002413</c:v>
                </c:pt>
                <c:pt idx="4361">
                  <c:v>0.35928154900757348</c:v>
                </c:pt>
                <c:pt idx="4362">
                  <c:v>0.35825767418772331</c:v>
                </c:pt>
                <c:pt idx="4363">
                  <c:v>0.35434735744468504</c:v>
                </c:pt>
                <c:pt idx="4364">
                  <c:v>0.34547616274086801</c:v>
                </c:pt>
                <c:pt idx="4365">
                  <c:v>0.33867387636484086</c:v>
                </c:pt>
                <c:pt idx="4366">
                  <c:v>0.33915418348523935</c:v>
                </c:pt>
                <c:pt idx="4367">
                  <c:v>0.34004064624383812</c:v>
                </c:pt>
                <c:pt idx="4368">
                  <c:v>0.34060350723750099</c:v>
                </c:pt>
                <c:pt idx="4369">
                  <c:v>0.34224662700526037</c:v>
                </c:pt>
                <c:pt idx="4370">
                  <c:v>0.34405958323195485</c:v>
                </c:pt>
                <c:pt idx="4371">
                  <c:v>0.34386424105670976</c:v>
                </c:pt>
                <c:pt idx="4372">
                  <c:v>0.34595263759407774</c:v>
                </c:pt>
                <c:pt idx="4373">
                  <c:v>0.34651852206218303</c:v>
                </c:pt>
                <c:pt idx="4374">
                  <c:v>0.34221123411059895</c:v>
                </c:pt>
                <c:pt idx="4375">
                  <c:v>0.34000564139124839</c:v>
                </c:pt>
                <c:pt idx="4376">
                  <c:v>0.34245079011436524</c:v>
                </c:pt>
                <c:pt idx="4377">
                  <c:v>0.34294634062242224</c:v>
                </c:pt>
                <c:pt idx="4378">
                  <c:v>0.34279081417497792</c:v>
                </c:pt>
                <c:pt idx="4379">
                  <c:v>0.34687109526442533</c:v>
                </c:pt>
                <c:pt idx="4380">
                  <c:v>0.34510687801947365</c:v>
                </c:pt>
                <c:pt idx="4381">
                  <c:v>0.34230601890180085</c:v>
                </c:pt>
                <c:pt idx="4382">
                  <c:v>0.34111297103599703</c:v>
                </c:pt>
                <c:pt idx="4383">
                  <c:v>0.33972051434781592</c:v>
                </c:pt>
                <c:pt idx="4384">
                  <c:v>0.3398757816033835</c:v>
                </c:pt>
                <c:pt idx="4385">
                  <c:v>0.34375086093996238</c:v>
                </c:pt>
                <c:pt idx="4386">
                  <c:v>0.33490140281057923</c:v>
                </c:pt>
                <c:pt idx="4387">
                  <c:v>0.33544396962077555</c:v>
                </c:pt>
                <c:pt idx="4388">
                  <c:v>0.3353421619964182</c:v>
                </c:pt>
                <c:pt idx="4389">
                  <c:v>0.33684292760928974</c:v>
                </c:pt>
                <c:pt idx="4390">
                  <c:v>0.3402803741731546</c:v>
                </c:pt>
                <c:pt idx="4391">
                  <c:v>0.33000822402708457</c:v>
                </c:pt>
                <c:pt idx="4392">
                  <c:v>0.32454236757453642</c:v>
                </c:pt>
                <c:pt idx="4393">
                  <c:v>0.32804597387374557</c:v>
                </c:pt>
                <c:pt idx="4394">
                  <c:v>0.3210511406511905</c:v>
                </c:pt>
                <c:pt idx="4395">
                  <c:v>0.32065645267910925</c:v>
                </c:pt>
                <c:pt idx="4396">
                  <c:v>0.31847092363096169</c:v>
                </c:pt>
                <c:pt idx="4397">
                  <c:v>0.31861793801262711</c:v>
                </c:pt>
                <c:pt idx="4398">
                  <c:v>0.31567573993788245</c:v>
                </c:pt>
                <c:pt idx="4399">
                  <c:v>0.31703876860410241</c:v>
                </c:pt>
                <c:pt idx="4400">
                  <c:v>0.318066852157187</c:v>
                </c:pt>
                <c:pt idx="4401">
                  <c:v>0.31877392221057654</c:v>
                </c:pt>
                <c:pt idx="4402">
                  <c:v>0.31964725756483242</c:v>
                </c:pt>
                <c:pt idx="4403">
                  <c:v>0.3193568763586383</c:v>
                </c:pt>
                <c:pt idx="4404">
                  <c:v>0.32217984567855612</c:v>
                </c:pt>
                <c:pt idx="4405">
                  <c:v>0.32440954328937355</c:v>
                </c:pt>
                <c:pt idx="4406">
                  <c:v>0.32146318845485139</c:v>
                </c:pt>
                <c:pt idx="4407">
                  <c:v>0.32120541676375391</c:v>
                </c:pt>
                <c:pt idx="4408">
                  <c:v>0.32064382362775695</c:v>
                </c:pt>
                <c:pt idx="4409">
                  <c:v>0.31880445001795915</c:v>
                </c:pt>
                <c:pt idx="4410">
                  <c:v>0.31664300665697764</c:v>
                </c:pt>
                <c:pt idx="4411">
                  <c:v>0.31459755172265286</c:v>
                </c:pt>
                <c:pt idx="4412">
                  <c:v>0.31332233212156629</c:v>
                </c:pt>
                <c:pt idx="4413">
                  <c:v>0.31202440327628655</c:v>
                </c:pt>
                <c:pt idx="4414">
                  <c:v>0.31206515735186463</c:v>
                </c:pt>
                <c:pt idx="4415">
                  <c:v>0.31493133226885234</c:v>
                </c:pt>
                <c:pt idx="4416">
                  <c:v>0.31130268757426427</c:v>
                </c:pt>
                <c:pt idx="4417">
                  <c:v>0.3104105583837321</c:v>
                </c:pt>
                <c:pt idx="4418">
                  <c:v>0.31162338568808162</c:v>
                </c:pt>
                <c:pt idx="4419">
                  <c:v>0.31071804861050339</c:v>
                </c:pt>
                <c:pt idx="4420">
                  <c:v>0.30795290117345164</c:v>
                </c:pt>
                <c:pt idx="4421">
                  <c:v>0.3039570955284801</c:v>
                </c:pt>
                <c:pt idx="4422">
                  <c:v>0.30351198886635783</c:v>
                </c:pt>
                <c:pt idx="4423">
                  <c:v>0.30418853838477522</c:v>
                </c:pt>
                <c:pt idx="4424">
                  <c:v>0.29571583900857024</c:v>
                </c:pt>
                <c:pt idx="4425">
                  <c:v>0.28166648727448168</c:v>
                </c:pt>
                <c:pt idx="4426">
                  <c:v>0.28358349893492041</c:v>
                </c:pt>
                <c:pt idx="4427">
                  <c:v>0.27379812561966588</c:v>
                </c:pt>
                <c:pt idx="4428">
                  <c:v>0.27577661819809079</c:v>
                </c:pt>
                <c:pt idx="4429">
                  <c:v>0.27413029280322104</c:v>
                </c:pt>
                <c:pt idx="4430">
                  <c:v>0.2728116634534381</c:v>
                </c:pt>
                <c:pt idx="4431">
                  <c:v>0.26543634673998828</c:v>
                </c:pt>
                <c:pt idx="4432">
                  <c:v>0.25774418544455291</c:v>
                </c:pt>
                <c:pt idx="4433">
                  <c:v>0.2564812534487978</c:v>
                </c:pt>
                <c:pt idx="4434">
                  <c:v>0.25571737149868828</c:v>
                </c:pt>
                <c:pt idx="4435">
                  <c:v>0.25529323038045093</c:v>
                </c:pt>
                <c:pt idx="4436">
                  <c:v>0.25622993192415128</c:v>
                </c:pt>
                <c:pt idx="4437">
                  <c:v>0.25152067830059621</c:v>
                </c:pt>
                <c:pt idx="4438">
                  <c:v>0.22434547926079082</c:v>
                </c:pt>
                <c:pt idx="4439">
                  <c:v>0.22505325403835555</c:v>
                </c:pt>
                <c:pt idx="4440">
                  <c:v>0.22444155142477107</c:v>
                </c:pt>
                <c:pt idx="4441">
                  <c:v>0.22720932141768288</c:v>
                </c:pt>
                <c:pt idx="4442">
                  <c:v>0.21469494621512403</c:v>
                </c:pt>
                <c:pt idx="4443">
                  <c:v>0.21267236292826691</c:v>
                </c:pt>
                <c:pt idx="4444">
                  <c:v>0.21240277233323554</c:v>
                </c:pt>
                <c:pt idx="4445">
                  <c:v>0.21340152263030862</c:v>
                </c:pt>
                <c:pt idx="4446">
                  <c:v>0.21319554719219033</c:v>
                </c:pt>
                <c:pt idx="4447">
                  <c:v>0.21522164733020349</c:v>
                </c:pt>
                <c:pt idx="4448">
                  <c:v>0.21565575309293902</c:v>
                </c:pt>
                <c:pt idx="4449">
                  <c:v>0.21684520677943955</c:v>
                </c:pt>
                <c:pt idx="4450">
                  <c:v>0.22061922149311364</c:v>
                </c:pt>
                <c:pt idx="4451">
                  <c:v>0.21940469516230429</c:v>
                </c:pt>
                <c:pt idx="4452">
                  <c:v>0.21958159027917981</c:v>
                </c:pt>
                <c:pt idx="4453">
                  <c:v>0.22245224053821136</c:v>
                </c:pt>
                <c:pt idx="4454">
                  <c:v>0.22234891223972755</c:v>
                </c:pt>
                <c:pt idx="4455">
                  <c:v>0.22334307131467052</c:v>
                </c:pt>
                <c:pt idx="4456">
                  <c:v>0.22376419955441168</c:v>
                </c:pt>
                <c:pt idx="4457">
                  <c:v>0.22462897457179778</c:v>
                </c:pt>
                <c:pt idx="4458">
                  <c:v>0.22255124568645165</c:v>
                </c:pt>
                <c:pt idx="4459">
                  <c:v>0.23194574136728058</c:v>
                </c:pt>
                <c:pt idx="4460">
                  <c:v>0.23261969189773654</c:v>
                </c:pt>
                <c:pt idx="4461">
                  <c:v>0.2337045354406776</c:v>
                </c:pt>
                <c:pt idx="4462">
                  <c:v>0.23727145832715793</c:v>
                </c:pt>
                <c:pt idx="4463">
                  <c:v>0.2397636239067362</c:v>
                </c:pt>
                <c:pt idx="4464">
                  <c:v>0.24393380482301175</c:v>
                </c:pt>
                <c:pt idx="4465">
                  <c:v>0.24321852716911457</c:v>
                </c:pt>
                <c:pt idx="4466">
                  <c:v>0.2478098076009152</c:v>
                </c:pt>
                <c:pt idx="4467">
                  <c:v>0.25108301427024066</c:v>
                </c:pt>
                <c:pt idx="4468">
                  <c:v>0.25332080300328991</c:v>
                </c:pt>
                <c:pt idx="4469">
                  <c:v>0.25612684420723525</c:v>
                </c:pt>
                <c:pt idx="4470">
                  <c:v>0.25232303668535383</c:v>
                </c:pt>
                <c:pt idx="4471">
                  <c:v>0.25392828698502379</c:v>
                </c:pt>
                <c:pt idx="4472">
                  <c:v>0.2538736358800156</c:v>
                </c:pt>
                <c:pt idx="4473">
                  <c:v>0.25423657874539912</c:v>
                </c:pt>
                <c:pt idx="4474">
                  <c:v>0.26251128343380542</c:v>
                </c:pt>
                <c:pt idx="4475">
                  <c:v>0.26549832828891107</c:v>
                </c:pt>
                <c:pt idx="4476">
                  <c:v>0.26526388519793942</c:v>
                </c:pt>
                <c:pt idx="4477">
                  <c:v>0.26660043720021676</c:v>
                </c:pt>
                <c:pt idx="4478">
                  <c:v>0.26567411969898158</c:v>
                </c:pt>
                <c:pt idx="4479">
                  <c:v>0.26511693931500652</c:v>
                </c:pt>
                <c:pt idx="4480">
                  <c:v>0.26460094824556518</c:v>
                </c:pt>
                <c:pt idx="4481">
                  <c:v>0.26395009788414886</c:v>
                </c:pt>
                <c:pt idx="4482">
                  <c:v>0.26594993350064977</c:v>
                </c:pt>
                <c:pt idx="4483">
                  <c:v>0.2653331856317821</c:v>
                </c:pt>
                <c:pt idx="4484">
                  <c:v>0.26420337792265203</c:v>
                </c:pt>
                <c:pt idx="4485">
                  <c:v>0.26452243483842519</c:v>
                </c:pt>
                <c:pt idx="4486">
                  <c:v>0.26294397448864132</c:v>
                </c:pt>
                <c:pt idx="4487">
                  <c:v>0.26452402214617693</c:v>
                </c:pt>
                <c:pt idx="4488">
                  <c:v>0.26210900755082106</c:v>
                </c:pt>
                <c:pt idx="4489">
                  <c:v>0.26016571010742112</c:v>
                </c:pt>
                <c:pt idx="4490">
                  <c:v>0.26384785614234679</c:v>
                </c:pt>
                <c:pt idx="4491">
                  <c:v>0.2642723730098504</c:v>
                </c:pt>
                <c:pt idx="4492">
                  <c:v>0.26500866087244324</c:v>
                </c:pt>
                <c:pt idx="4493">
                  <c:v>0.26482504643376087</c:v>
                </c:pt>
                <c:pt idx="4494">
                  <c:v>0.26501274199844188</c:v>
                </c:pt>
                <c:pt idx="4495">
                  <c:v>0.26760322965825623</c:v>
                </c:pt>
                <c:pt idx="4496">
                  <c:v>0.26842340955910932</c:v>
                </c:pt>
                <c:pt idx="4497">
                  <c:v>0.26939595573656983</c:v>
                </c:pt>
                <c:pt idx="4498">
                  <c:v>0.26991798696885178</c:v>
                </c:pt>
                <c:pt idx="4499">
                  <c:v>0.27143707982966309</c:v>
                </c:pt>
                <c:pt idx="4500">
                  <c:v>0.27913780419354278</c:v>
                </c:pt>
                <c:pt idx="4501">
                  <c:v>0.28084851662396981</c:v>
                </c:pt>
                <c:pt idx="4502">
                  <c:v>0.28466159906387956</c:v>
                </c:pt>
                <c:pt idx="4503">
                  <c:v>0.28545373331354112</c:v>
                </c:pt>
                <c:pt idx="4504">
                  <c:v>0.2838148189113901</c:v>
                </c:pt>
                <c:pt idx="4505">
                  <c:v>0.28565293658741536</c:v>
                </c:pt>
                <c:pt idx="4506">
                  <c:v>0.2846335027808139</c:v>
                </c:pt>
                <c:pt idx="4507">
                  <c:v>0.28680880730610347</c:v>
                </c:pt>
                <c:pt idx="4508">
                  <c:v>0.28607770673928379</c:v>
                </c:pt>
                <c:pt idx="4509">
                  <c:v>0.28542541104258212</c:v>
                </c:pt>
                <c:pt idx="4510">
                  <c:v>0.28475068890680394</c:v>
                </c:pt>
                <c:pt idx="4511">
                  <c:v>0.28375933808574627</c:v>
                </c:pt>
                <c:pt idx="4512">
                  <c:v>0.28093603166934311</c:v>
                </c:pt>
                <c:pt idx="4513">
                  <c:v>0.2818550524079545</c:v>
                </c:pt>
                <c:pt idx="4514">
                  <c:v>0.27948295866942668</c:v>
                </c:pt>
                <c:pt idx="4515">
                  <c:v>0.27695998052349069</c:v>
                </c:pt>
                <c:pt idx="4516">
                  <c:v>0.28168342545259795</c:v>
                </c:pt>
                <c:pt idx="4517">
                  <c:v>0.28217283287327227</c:v>
                </c:pt>
                <c:pt idx="4518">
                  <c:v>0.28305181113373712</c:v>
                </c:pt>
                <c:pt idx="4519">
                  <c:v>0.28481045826789458</c:v>
                </c:pt>
                <c:pt idx="4520">
                  <c:v>0.28468584618260306</c:v>
                </c:pt>
                <c:pt idx="4521">
                  <c:v>0.28269027981356359</c:v>
                </c:pt>
                <c:pt idx="4522">
                  <c:v>0.28396076207871146</c:v>
                </c:pt>
                <c:pt idx="4523">
                  <c:v>0.28232470556022193</c:v>
                </c:pt>
                <c:pt idx="4524">
                  <c:v>0.28387214754474888</c:v>
                </c:pt>
                <c:pt idx="4525">
                  <c:v>0.28239602295539917</c:v>
                </c:pt>
                <c:pt idx="4526">
                  <c:v>0.28004384044839176</c:v>
                </c:pt>
                <c:pt idx="4527">
                  <c:v>0.28131024222058287</c:v>
                </c:pt>
                <c:pt idx="4528">
                  <c:v>0.28276138725974431</c:v>
                </c:pt>
                <c:pt idx="4529">
                  <c:v>0.28416781114054962</c:v>
                </c:pt>
                <c:pt idx="4530">
                  <c:v>0.29036165344559939</c:v>
                </c:pt>
                <c:pt idx="4531">
                  <c:v>0.28854058480236211</c:v>
                </c:pt>
                <c:pt idx="4532">
                  <c:v>0.28972344930636185</c:v>
                </c:pt>
                <c:pt idx="4533">
                  <c:v>0.28770675867432594</c:v>
                </c:pt>
                <c:pt idx="4534">
                  <c:v>0.28838965691683444</c:v>
                </c:pt>
                <c:pt idx="4535">
                  <c:v>0.28917537234558766</c:v>
                </c:pt>
                <c:pt idx="4536">
                  <c:v>0.28928858343054764</c:v>
                </c:pt>
                <c:pt idx="4537">
                  <c:v>0.28866801321499458</c:v>
                </c:pt>
                <c:pt idx="4538">
                  <c:v>0.28923266274667297</c:v>
                </c:pt>
                <c:pt idx="4539">
                  <c:v>0.28902788740213919</c:v>
                </c:pt>
                <c:pt idx="4540">
                  <c:v>0.28939995461820273</c:v>
                </c:pt>
                <c:pt idx="4541">
                  <c:v>0.29553896028424048</c:v>
                </c:pt>
                <c:pt idx="4542">
                  <c:v>0.2952224152409374</c:v>
                </c:pt>
                <c:pt idx="4543">
                  <c:v>0.29566438172520565</c:v>
                </c:pt>
                <c:pt idx="4544">
                  <c:v>0.29503775397530607</c:v>
                </c:pt>
                <c:pt idx="4545">
                  <c:v>0.29339760265313197</c:v>
                </c:pt>
                <c:pt idx="4546">
                  <c:v>0.29239712689044817</c:v>
                </c:pt>
                <c:pt idx="4547">
                  <c:v>0.29228015405176883</c:v>
                </c:pt>
                <c:pt idx="4548">
                  <c:v>0.2946501183226205</c:v>
                </c:pt>
                <c:pt idx="4549">
                  <c:v>0.29427622465876868</c:v>
                </c:pt>
                <c:pt idx="4550">
                  <c:v>0.29402463816465468</c:v>
                </c:pt>
                <c:pt idx="4551">
                  <c:v>0.29209799830223621</c:v>
                </c:pt>
                <c:pt idx="4552">
                  <c:v>0.28827365595491322</c:v>
                </c:pt>
                <c:pt idx="4553">
                  <c:v>0.28703427029341821</c:v>
                </c:pt>
                <c:pt idx="4554">
                  <c:v>0.28748454526028056</c:v>
                </c:pt>
                <c:pt idx="4555">
                  <c:v>0.28652452442594506</c:v>
                </c:pt>
                <c:pt idx="4556">
                  <c:v>0.28687132672768806</c:v>
                </c:pt>
                <c:pt idx="4557">
                  <c:v>0.28604680244615399</c:v>
                </c:pt>
                <c:pt idx="4558">
                  <c:v>0.28721138092964532</c:v>
                </c:pt>
                <c:pt idx="4559">
                  <c:v>0.28937090226957529</c:v>
                </c:pt>
                <c:pt idx="4560">
                  <c:v>0.28697334278348469</c:v>
                </c:pt>
                <c:pt idx="4561">
                  <c:v>0.28650486216226123</c:v>
                </c:pt>
                <c:pt idx="4562">
                  <c:v>0.28504245715790583</c:v>
                </c:pt>
                <c:pt idx="4563">
                  <c:v>0.2826658795069022</c:v>
                </c:pt>
                <c:pt idx="4564">
                  <c:v>0.28406989689987167</c:v>
                </c:pt>
                <c:pt idx="4565">
                  <c:v>0.28310911244573594</c:v>
                </c:pt>
                <c:pt idx="4566">
                  <c:v>0.28249295189220963</c:v>
                </c:pt>
                <c:pt idx="4567">
                  <c:v>0.28445767887903983</c:v>
                </c:pt>
                <c:pt idx="4568">
                  <c:v>0.28200447980967785</c:v>
                </c:pt>
                <c:pt idx="4569">
                  <c:v>0.27568326072822552</c:v>
                </c:pt>
                <c:pt idx="4570">
                  <c:v>0.27656337365963674</c:v>
                </c:pt>
                <c:pt idx="4571">
                  <c:v>0.27397609987769594</c:v>
                </c:pt>
                <c:pt idx="4572">
                  <c:v>0.27190216900818698</c:v>
                </c:pt>
                <c:pt idx="4573">
                  <c:v>0.2720642723016084</c:v>
                </c:pt>
                <c:pt idx="4574">
                  <c:v>0.26869607382199912</c:v>
                </c:pt>
                <c:pt idx="4575">
                  <c:v>0.26958151984649348</c:v>
                </c:pt>
                <c:pt idx="4576">
                  <c:v>0.2648489839048403</c:v>
                </c:pt>
                <c:pt idx="4577">
                  <c:v>0.26376664779395614</c:v>
                </c:pt>
                <c:pt idx="4578">
                  <c:v>0.26248213034898593</c:v>
                </c:pt>
                <c:pt idx="4579">
                  <c:v>0.2625178644145249</c:v>
                </c:pt>
                <c:pt idx="4580">
                  <c:v>0.26062561303525333</c:v>
                </c:pt>
                <c:pt idx="4581">
                  <c:v>0.2573700417081301</c:v>
                </c:pt>
                <c:pt idx="4582">
                  <c:v>0.26133189876101665</c:v>
                </c:pt>
                <c:pt idx="4583">
                  <c:v>0.25864497280989046</c:v>
                </c:pt>
                <c:pt idx="4584">
                  <c:v>0.25384473324936219</c:v>
                </c:pt>
                <c:pt idx="4585">
                  <c:v>0.25028952271989063</c:v>
                </c:pt>
                <c:pt idx="4586">
                  <c:v>0.25066515583127136</c:v>
                </c:pt>
                <c:pt idx="4587">
                  <c:v>0.24921026731798612</c:v>
                </c:pt>
                <c:pt idx="4588">
                  <c:v>0.24618807477966678</c:v>
                </c:pt>
                <c:pt idx="4589">
                  <c:v>0.25302862260527936</c:v>
                </c:pt>
                <c:pt idx="4590">
                  <c:v>0.24952845321813488</c:v>
                </c:pt>
                <c:pt idx="4591">
                  <c:v>0.24815273766949966</c:v>
                </c:pt>
                <c:pt idx="4592">
                  <c:v>0.24578959895393776</c:v>
                </c:pt>
                <c:pt idx="4593">
                  <c:v>0.24631629690962772</c:v>
                </c:pt>
                <c:pt idx="4594">
                  <c:v>0.24582961392361941</c:v>
                </c:pt>
                <c:pt idx="4595">
                  <c:v>0.24172160650830582</c:v>
                </c:pt>
                <c:pt idx="4596">
                  <c:v>0.24130403229698796</c:v>
                </c:pt>
                <c:pt idx="4597">
                  <c:v>0.24093926411422295</c:v>
                </c:pt>
                <c:pt idx="4598">
                  <c:v>0.24549750450885208</c:v>
                </c:pt>
                <c:pt idx="4599">
                  <c:v>0.24300820164677001</c:v>
                </c:pt>
                <c:pt idx="4600">
                  <c:v>0.24026903457875826</c:v>
                </c:pt>
                <c:pt idx="4601">
                  <c:v>0.24072372087012756</c:v>
                </c:pt>
                <c:pt idx="4602">
                  <c:v>0.2395940775933357</c:v>
                </c:pt>
                <c:pt idx="4603">
                  <c:v>0.23987894251238004</c:v>
                </c:pt>
                <c:pt idx="4604">
                  <c:v>0.24120681213112197</c:v>
                </c:pt>
                <c:pt idx="4605">
                  <c:v>0.23859990736162032</c:v>
                </c:pt>
                <c:pt idx="4606">
                  <c:v>0.23673632538322198</c:v>
                </c:pt>
                <c:pt idx="4607">
                  <c:v>0.23554617761399196</c:v>
                </c:pt>
                <c:pt idx="4608">
                  <c:v>0.23626785287531807</c:v>
                </c:pt>
                <c:pt idx="4609">
                  <c:v>0.23326192449192515</c:v>
                </c:pt>
                <c:pt idx="4610">
                  <c:v>0.22161127997116728</c:v>
                </c:pt>
                <c:pt idx="4611">
                  <c:v>0.22289097358793786</c:v>
                </c:pt>
                <c:pt idx="4612">
                  <c:v>0.2178212046006455</c:v>
                </c:pt>
                <c:pt idx="4613">
                  <c:v>0.2188791879299479</c:v>
                </c:pt>
                <c:pt idx="4614">
                  <c:v>0.2216265892173819</c:v>
                </c:pt>
                <c:pt idx="4615">
                  <c:v>0.22040688339510953</c:v>
                </c:pt>
                <c:pt idx="4616">
                  <c:v>0.22143444009056473</c:v>
                </c:pt>
                <c:pt idx="4617">
                  <c:v>0.21974149471242663</c:v>
                </c:pt>
                <c:pt idx="4618">
                  <c:v>0.22055439836568733</c:v>
                </c:pt>
                <c:pt idx="4619">
                  <c:v>0.21851087293677435</c:v>
                </c:pt>
                <c:pt idx="4620">
                  <c:v>0.21966421526414326</c:v>
                </c:pt>
                <c:pt idx="4621">
                  <c:v>0.21928794272238172</c:v>
                </c:pt>
                <c:pt idx="4622">
                  <c:v>0.21996475652204864</c:v>
                </c:pt>
                <c:pt idx="4623">
                  <c:v>0.22092925812956624</c:v>
                </c:pt>
                <c:pt idx="4624">
                  <c:v>0.22041923708882763</c:v>
                </c:pt>
                <c:pt idx="4625">
                  <c:v>0.22184819115937124</c:v>
                </c:pt>
                <c:pt idx="4626">
                  <c:v>0.21770308075025951</c:v>
                </c:pt>
                <c:pt idx="4627">
                  <c:v>0.21809712467118403</c:v>
                </c:pt>
                <c:pt idx="4628">
                  <c:v>0.21647855318750589</c:v>
                </c:pt>
                <c:pt idx="4629">
                  <c:v>0.21759149217370197</c:v>
                </c:pt>
                <c:pt idx="4630">
                  <c:v>0.21577056671435299</c:v>
                </c:pt>
                <c:pt idx="4631">
                  <c:v>0.21370913590756527</c:v>
                </c:pt>
                <c:pt idx="4632">
                  <c:v>0.20800626451939067</c:v>
                </c:pt>
                <c:pt idx="4633">
                  <c:v>0.20919139286395932</c:v>
                </c:pt>
                <c:pt idx="4634">
                  <c:v>0.20966131153470952</c:v>
                </c:pt>
                <c:pt idx="4635">
                  <c:v>0.20963361661881244</c:v>
                </c:pt>
                <c:pt idx="4636">
                  <c:v>0.20928132897654139</c:v>
                </c:pt>
                <c:pt idx="4637">
                  <c:v>0.20818871445829726</c:v>
                </c:pt>
                <c:pt idx="4638">
                  <c:v>0.204356684661328</c:v>
                </c:pt>
                <c:pt idx="4639">
                  <c:v>0.20393325978843863</c:v>
                </c:pt>
                <c:pt idx="4640">
                  <c:v>0.1976894737794069</c:v>
                </c:pt>
                <c:pt idx="4641">
                  <c:v>0.19974395231022501</c:v>
                </c:pt>
                <c:pt idx="4642">
                  <c:v>0.19390378944940603</c:v>
                </c:pt>
                <c:pt idx="4643">
                  <c:v>0.19183989634589627</c:v>
                </c:pt>
                <c:pt idx="4644">
                  <c:v>0.19456759362370901</c:v>
                </c:pt>
                <c:pt idx="4645">
                  <c:v>0.19521000056169424</c:v>
                </c:pt>
                <c:pt idx="4646">
                  <c:v>0.19491008675746288</c:v>
                </c:pt>
                <c:pt idx="4647">
                  <c:v>0.19522592467734315</c:v>
                </c:pt>
                <c:pt idx="4648">
                  <c:v>0.19308270743431546</c:v>
                </c:pt>
                <c:pt idx="4649">
                  <c:v>0.1918268321751303</c:v>
                </c:pt>
                <c:pt idx="4650">
                  <c:v>0.19048954438126969</c:v>
                </c:pt>
                <c:pt idx="4651">
                  <c:v>0.18262563577853777</c:v>
                </c:pt>
                <c:pt idx="4652">
                  <c:v>0.18290663526398379</c:v>
                </c:pt>
                <c:pt idx="4653">
                  <c:v>0.18416106668167445</c:v>
                </c:pt>
                <c:pt idx="4654">
                  <c:v>0.1841157078190904</c:v>
                </c:pt>
                <c:pt idx="4655">
                  <c:v>0.18544559911286751</c:v>
                </c:pt>
                <c:pt idx="4656">
                  <c:v>0.18504974287308829</c:v>
                </c:pt>
                <c:pt idx="4657">
                  <c:v>0.18666362276986337</c:v>
                </c:pt>
                <c:pt idx="4658">
                  <c:v>0.18384265938293015</c:v>
                </c:pt>
                <c:pt idx="4659">
                  <c:v>0.18381033671422273</c:v>
                </c:pt>
                <c:pt idx="4660">
                  <c:v>0.18359080146076762</c:v>
                </c:pt>
                <c:pt idx="4661">
                  <c:v>0.18454779650267414</c:v>
                </c:pt>
                <c:pt idx="4662">
                  <c:v>0.18888342858693871</c:v>
                </c:pt>
                <c:pt idx="4663">
                  <c:v>0.18862862622324217</c:v>
                </c:pt>
                <c:pt idx="4664">
                  <c:v>0.18846199816986164</c:v>
                </c:pt>
                <c:pt idx="4665">
                  <c:v>0.19330812393211427</c:v>
                </c:pt>
                <c:pt idx="4666">
                  <c:v>0.19356043935030962</c:v>
                </c:pt>
                <c:pt idx="4667">
                  <c:v>0.19449492900901824</c:v>
                </c:pt>
                <c:pt idx="4668">
                  <c:v>0.19019155707354188</c:v>
                </c:pt>
                <c:pt idx="4669">
                  <c:v>0.18877951840178747</c:v>
                </c:pt>
                <c:pt idx="4670">
                  <c:v>0.18894976405591374</c:v>
                </c:pt>
                <c:pt idx="4671">
                  <c:v>0.18861423414014322</c:v>
                </c:pt>
                <c:pt idx="4672">
                  <c:v>0.18806339061706578</c:v>
                </c:pt>
                <c:pt idx="4673">
                  <c:v>0.18850481861249924</c:v>
                </c:pt>
                <c:pt idx="4674">
                  <c:v>0.18698008333423721</c:v>
                </c:pt>
                <c:pt idx="4675">
                  <c:v>0.18733789299990011</c:v>
                </c:pt>
                <c:pt idx="4676">
                  <c:v>0.18897280372434466</c:v>
                </c:pt>
                <c:pt idx="4677">
                  <c:v>0.18628840945928896</c:v>
                </c:pt>
                <c:pt idx="4678">
                  <c:v>0.18759823021242136</c:v>
                </c:pt>
                <c:pt idx="4679">
                  <c:v>0.1845130972902907</c:v>
                </c:pt>
                <c:pt idx="4680">
                  <c:v>0.18454360773705117</c:v>
                </c:pt>
                <c:pt idx="4681">
                  <c:v>0.18446342989590989</c:v>
                </c:pt>
                <c:pt idx="4682">
                  <c:v>0.18423220244707858</c:v>
                </c:pt>
                <c:pt idx="4683">
                  <c:v>0.18439619781586161</c:v>
                </c:pt>
                <c:pt idx="4684">
                  <c:v>0.18450902730489663</c:v>
                </c:pt>
                <c:pt idx="4685">
                  <c:v>0.18517511372149439</c:v>
                </c:pt>
                <c:pt idx="4686">
                  <c:v>0.18411693413226349</c:v>
                </c:pt>
                <c:pt idx="4687">
                  <c:v>0.17924176044450457</c:v>
                </c:pt>
                <c:pt idx="4688">
                  <c:v>0.17940613101937097</c:v>
                </c:pt>
                <c:pt idx="4689">
                  <c:v>0.17984831398243664</c:v>
                </c:pt>
                <c:pt idx="4690">
                  <c:v>0.17981189596511918</c:v>
                </c:pt>
                <c:pt idx="4691">
                  <c:v>0.1796534977559113</c:v>
                </c:pt>
                <c:pt idx="4692">
                  <c:v>0.18158366592598141</c:v>
                </c:pt>
                <c:pt idx="4693">
                  <c:v>0.18205233236768334</c:v>
                </c:pt>
                <c:pt idx="4694">
                  <c:v>0.18177459778611263</c:v>
                </c:pt>
                <c:pt idx="4695">
                  <c:v>0.18202076804952219</c:v>
                </c:pt>
                <c:pt idx="4696">
                  <c:v>0.18231405597198469</c:v>
                </c:pt>
                <c:pt idx="4697">
                  <c:v>0.18281428568767794</c:v>
                </c:pt>
                <c:pt idx="4698">
                  <c:v>0.18108971493920514</c:v>
                </c:pt>
                <c:pt idx="4699">
                  <c:v>0.17344114931318075</c:v>
                </c:pt>
                <c:pt idx="4700">
                  <c:v>0.17293322195486324</c:v>
                </c:pt>
                <c:pt idx="4701">
                  <c:v>0.17350229337692671</c:v>
                </c:pt>
                <c:pt idx="4702">
                  <c:v>0.17392053049013359</c:v>
                </c:pt>
                <c:pt idx="4703">
                  <c:v>0.17351946606116075</c:v>
                </c:pt>
                <c:pt idx="4704">
                  <c:v>0.17125955463221768</c:v>
                </c:pt>
                <c:pt idx="4705">
                  <c:v>0.17027464825430721</c:v>
                </c:pt>
                <c:pt idx="4706">
                  <c:v>0.17009537794007804</c:v>
                </c:pt>
                <c:pt idx="4707">
                  <c:v>0.17176975431946281</c:v>
                </c:pt>
                <c:pt idx="4708">
                  <c:v>0.16542987911842863</c:v>
                </c:pt>
                <c:pt idx="4709">
                  <c:v>0.16582222384880976</c:v>
                </c:pt>
                <c:pt idx="4710">
                  <c:v>0.16296444022293985</c:v>
                </c:pt>
                <c:pt idx="4711">
                  <c:v>0.16300798021343135</c:v>
                </c:pt>
                <c:pt idx="4712">
                  <c:v>0.1626422990319113</c:v>
                </c:pt>
                <c:pt idx="4713">
                  <c:v>0.162502590942744</c:v>
                </c:pt>
                <c:pt idx="4714">
                  <c:v>0.16132403653019617</c:v>
                </c:pt>
                <c:pt idx="4715">
                  <c:v>0.16167476063383515</c:v>
                </c:pt>
                <c:pt idx="4716">
                  <c:v>0.16080404214302982</c:v>
                </c:pt>
                <c:pt idx="4717">
                  <c:v>0.16046466121123992</c:v>
                </c:pt>
                <c:pt idx="4718">
                  <c:v>0.16069785973985706</c:v>
                </c:pt>
                <c:pt idx="4719">
                  <c:v>0.1626004937482978</c:v>
                </c:pt>
                <c:pt idx="4720">
                  <c:v>0.1630085138895904</c:v>
                </c:pt>
                <c:pt idx="4721">
                  <c:v>0.16268058734677049</c:v>
                </c:pt>
                <c:pt idx="4722">
                  <c:v>0.16172746687981779</c:v>
                </c:pt>
                <c:pt idx="4723">
                  <c:v>0.16118253136142341</c:v>
                </c:pt>
                <c:pt idx="4724">
                  <c:v>0.15720162516006744</c:v>
                </c:pt>
                <c:pt idx="4725">
                  <c:v>0.1576992010738768</c:v>
                </c:pt>
                <c:pt idx="4726">
                  <c:v>0.1581913250316879</c:v>
                </c:pt>
                <c:pt idx="4727">
                  <c:v>0.15902979193980138</c:v>
                </c:pt>
                <c:pt idx="4728">
                  <c:v>0.16192141212704309</c:v>
                </c:pt>
                <c:pt idx="4729">
                  <c:v>0.16004093161245622</c:v>
                </c:pt>
                <c:pt idx="4730">
                  <c:v>0.15532088285988063</c:v>
                </c:pt>
                <c:pt idx="4731">
                  <c:v>0.15502389176190243</c:v>
                </c:pt>
                <c:pt idx="4732">
                  <c:v>0.15492339242999573</c:v>
                </c:pt>
                <c:pt idx="4733">
                  <c:v>0.1544874867220033</c:v>
                </c:pt>
                <c:pt idx="4734">
                  <c:v>0.15448606172641088</c:v>
                </c:pt>
                <c:pt idx="4735">
                  <c:v>0.15530810967365377</c:v>
                </c:pt>
                <c:pt idx="4736">
                  <c:v>0.16022044409231601</c:v>
                </c:pt>
                <c:pt idx="4737">
                  <c:v>0.16115476310820309</c:v>
                </c:pt>
                <c:pt idx="4738">
                  <c:v>0.16302735107723149</c:v>
                </c:pt>
                <c:pt idx="4739">
                  <c:v>0.15840373248411144</c:v>
                </c:pt>
                <c:pt idx="4740">
                  <c:v>0.15799794791440158</c:v>
                </c:pt>
                <c:pt idx="4741">
                  <c:v>0.15783684821201369</c:v>
                </c:pt>
                <c:pt idx="4742">
                  <c:v>0.15836866530445667</c:v>
                </c:pt>
                <c:pt idx="4743">
                  <c:v>0.15624867435596296</c:v>
                </c:pt>
                <c:pt idx="4744">
                  <c:v>0.15692542326313375</c:v>
                </c:pt>
                <c:pt idx="4745">
                  <c:v>0.15763297291040479</c:v>
                </c:pt>
                <c:pt idx="4746">
                  <c:v>0.15758138533357766</c:v>
                </c:pt>
                <c:pt idx="4747">
                  <c:v>0.15557499644476969</c:v>
                </c:pt>
                <c:pt idx="4748">
                  <c:v>0.15635648778798106</c:v>
                </c:pt>
                <c:pt idx="4749">
                  <c:v>0.15560151975896547</c:v>
                </c:pt>
                <c:pt idx="4750">
                  <c:v>0.15604643675579449</c:v>
                </c:pt>
                <c:pt idx="4751">
                  <c:v>0.15108608139171054</c:v>
                </c:pt>
                <c:pt idx="4752">
                  <c:v>0.15029824557942706</c:v>
                </c:pt>
                <c:pt idx="4753">
                  <c:v>0.14873751987249242</c:v>
                </c:pt>
                <c:pt idx="4754">
                  <c:v>0.14529104572993534</c:v>
                </c:pt>
                <c:pt idx="4755">
                  <c:v>0.14618404882707586</c:v>
                </c:pt>
                <c:pt idx="4756">
                  <c:v>0.14529557195824694</c:v>
                </c:pt>
                <c:pt idx="4757">
                  <c:v>0.1447387775052684</c:v>
                </c:pt>
                <c:pt idx="4758">
                  <c:v>0.14538634024539823</c:v>
                </c:pt>
                <c:pt idx="4759">
                  <c:v>0.14310399028660725</c:v>
                </c:pt>
                <c:pt idx="4760">
                  <c:v>0.14259791803822544</c:v>
                </c:pt>
                <c:pt idx="4761">
                  <c:v>0.14282442106644616</c:v>
                </c:pt>
                <c:pt idx="4762">
                  <c:v>0.14328475967653087</c:v>
                </c:pt>
                <c:pt idx="4763">
                  <c:v>0.14148128990286271</c:v>
                </c:pt>
                <c:pt idx="4764">
                  <c:v>0.1416347641478766</c:v>
                </c:pt>
                <c:pt idx="4765">
                  <c:v>0.14136343452746397</c:v>
                </c:pt>
                <c:pt idx="4766">
                  <c:v>0.14132995536152532</c:v>
                </c:pt>
                <c:pt idx="4767">
                  <c:v>0.13989183970803828</c:v>
                </c:pt>
                <c:pt idx="4768">
                  <c:v>0.14013722551520527</c:v>
                </c:pt>
                <c:pt idx="4769">
                  <c:v>0.14021140051207798</c:v>
                </c:pt>
                <c:pt idx="4770">
                  <c:v>0.14068842087375899</c:v>
                </c:pt>
                <c:pt idx="4771">
                  <c:v>0.13866995503578194</c:v>
                </c:pt>
                <c:pt idx="4772">
                  <c:v>0.13318709876745466</c:v>
                </c:pt>
                <c:pt idx="4773">
                  <c:v>0.13333964443276336</c:v>
                </c:pt>
                <c:pt idx="4774">
                  <c:v>0.13347240251309009</c:v>
                </c:pt>
                <c:pt idx="4775">
                  <c:v>0.12597492088066536</c:v>
                </c:pt>
                <c:pt idx="4776">
                  <c:v>0.12598100877068405</c:v>
                </c:pt>
                <c:pt idx="4777">
                  <c:v>0.12506548961401212</c:v>
                </c:pt>
                <c:pt idx="4778">
                  <c:v>0.12418291236447747</c:v>
                </c:pt>
                <c:pt idx="4779">
                  <c:v>0.12290698991937442</c:v>
                </c:pt>
                <c:pt idx="4780">
                  <c:v>0.12439487340667965</c:v>
                </c:pt>
                <c:pt idx="4781">
                  <c:v>0.12464563418724979</c:v>
                </c:pt>
                <c:pt idx="4782">
                  <c:v>0.12729058503399657</c:v>
                </c:pt>
                <c:pt idx="4783">
                  <c:v>0.12848036004283256</c:v>
                </c:pt>
                <c:pt idx="4784">
                  <c:v>0.1282976074089611</c:v>
                </c:pt>
                <c:pt idx="4785">
                  <c:v>0.12767907397381797</c:v>
                </c:pt>
                <c:pt idx="4786">
                  <c:v>0.12692996260279449</c:v>
                </c:pt>
                <c:pt idx="4787">
                  <c:v>0.12644254425700335</c:v>
                </c:pt>
                <c:pt idx="4788">
                  <c:v>0.12513934858936576</c:v>
                </c:pt>
                <c:pt idx="4789">
                  <c:v>0.12788196113622102</c:v>
                </c:pt>
                <c:pt idx="4790">
                  <c:v>0.12819730137597823</c:v>
                </c:pt>
                <c:pt idx="4791">
                  <c:v>0.12863155494997253</c:v>
                </c:pt>
                <c:pt idx="4792">
                  <c:v>0.13077425207418583</c:v>
                </c:pt>
                <c:pt idx="4793">
                  <c:v>0.1306642115833922</c:v>
                </c:pt>
                <c:pt idx="4794">
                  <c:v>0.13067664421864683</c:v>
                </c:pt>
                <c:pt idx="4795">
                  <c:v>0.1298167379832737</c:v>
                </c:pt>
                <c:pt idx="4796">
                  <c:v>0.12985740742733959</c:v>
                </c:pt>
                <c:pt idx="4797">
                  <c:v>0.13044937133540604</c:v>
                </c:pt>
                <c:pt idx="4798">
                  <c:v>0.13176571228442585</c:v>
                </c:pt>
                <c:pt idx="4799">
                  <c:v>0.13156668231099086</c:v>
                </c:pt>
                <c:pt idx="4800">
                  <c:v>0.13194615158623546</c:v>
                </c:pt>
                <c:pt idx="4801">
                  <c:v>0.13246308851913222</c:v>
                </c:pt>
                <c:pt idx="4802">
                  <c:v>0.12967314290286611</c:v>
                </c:pt>
                <c:pt idx="4803">
                  <c:v>0.12936380627902266</c:v>
                </c:pt>
                <c:pt idx="4804">
                  <c:v>0.12851254378749327</c:v>
                </c:pt>
                <c:pt idx="4805">
                  <c:v>0.12859222451523206</c:v>
                </c:pt>
                <c:pt idx="4806">
                  <c:v>0.12842805072574306</c:v>
                </c:pt>
                <c:pt idx="4807">
                  <c:v>0.12959884871242178</c:v>
                </c:pt>
                <c:pt idx="4808">
                  <c:v>0.13034112644360582</c:v>
                </c:pt>
                <c:pt idx="4809">
                  <c:v>0.13172431210649105</c:v>
                </c:pt>
                <c:pt idx="4810">
                  <c:v>0.13224231684965673</c:v>
                </c:pt>
                <c:pt idx="4811">
                  <c:v>0.13144983873118402</c:v>
                </c:pt>
                <c:pt idx="4812">
                  <c:v>0.1314706198020241</c:v>
                </c:pt>
                <c:pt idx="4813">
                  <c:v>0.1312506998005345</c:v>
                </c:pt>
                <c:pt idx="4814">
                  <c:v>0.13155975744687667</c:v>
                </c:pt>
                <c:pt idx="4815">
                  <c:v>0.13282298744279203</c:v>
                </c:pt>
                <c:pt idx="4816">
                  <c:v>0.1323011336196806</c:v>
                </c:pt>
                <c:pt idx="4817">
                  <c:v>0.13686548563410236</c:v>
                </c:pt>
                <c:pt idx="4818">
                  <c:v>0.13717861314599042</c:v>
                </c:pt>
                <c:pt idx="4819">
                  <c:v>0.13793149260034465</c:v>
                </c:pt>
                <c:pt idx="4820">
                  <c:v>0.13987838633235261</c:v>
                </c:pt>
                <c:pt idx="4821">
                  <c:v>0.13985494170048776</c:v>
                </c:pt>
                <c:pt idx="4822">
                  <c:v>0.14060590254106675</c:v>
                </c:pt>
                <c:pt idx="4823">
                  <c:v>0.14162099857517396</c:v>
                </c:pt>
                <c:pt idx="4824">
                  <c:v>0.14246719159027105</c:v>
                </c:pt>
                <c:pt idx="4825">
                  <c:v>0.14222967199544453</c:v>
                </c:pt>
                <c:pt idx="4826">
                  <c:v>0.1428322162738086</c:v>
                </c:pt>
                <c:pt idx="4827">
                  <c:v>0.14239568840826775</c:v>
                </c:pt>
                <c:pt idx="4828">
                  <c:v>0.14187543770853095</c:v>
                </c:pt>
                <c:pt idx="4829">
                  <c:v>0.13954520710255111</c:v>
                </c:pt>
                <c:pt idx="4830">
                  <c:v>0.13946964997647096</c:v>
                </c:pt>
                <c:pt idx="4831">
                  <c:v>0.13934994866412376</c:v>
                </c:pt>
                <c:pt idx="4832">
                  <c:v>0.13951478754540048</c:v>
                </c:pt>
                <c:pt idx="4833">
                  <c:v>0.13938643595840039</c:v>
                </c:pt>
                <c:pt idx="4834">
                  <c:v>0.13978272115063606</c:v>
                </c:pt>
                <c:pt idx="4835">
                  <c:v>0.14104434335844529</c:v>
                </c:pt>
                <c:pt idx="4836">
                  <c:v>0.14007081701821317</c:v>
                </c:pt>
                <c:pt idx="4837">
                  <c:v>0.1425237684384385</c:v>
                </c:pt>
                <c:pt idx="4838">
                  <c:v>0.14034784347507348</c:v>
                </c:pt>
                <c:pt idx="4839">
                  <c:v>0.14157288049505426</c:v>
                </c:pt>
                <c:pt idx="4840">
                  <c:v>0.14123261073197613</c:v>
                </c:pt>
                <c:pt idx="4841">
                  <c:v>0.14127583069622807</c:v>
                </c:pt>
                <c:pt idx="4842">
                  <c:v>0.14153081252632346</c:v>
                </c:pt>
                <c:pt idx="4843">
                  <c:v>0.14090865105682854</c:v>
                </c:pt>
                <c:pt idx="4844">
                  <c:v>0.14096019825366221</c:v>
                </c:pt>
                <c:pt idx="4845">
                  <c:v>0.14104048021808321</c:v>
                </c:pt>
                <c:pt idx="4846">
                  <c:v>0.13573845165527085</c:v>
                </c:pt>
                <c:pt idx="4847">
                  <c:v>0.13570474064573165</c:v>
                </c:pt>
                <c:pt idx="4848">
                  <c:v>0.13556786475070998</c:v>
                </c:pt>
                <c:pt idx="4849">
                  <c:v>0.13761624115378837</c:v>
                </c:pt>
                <c:pt idx="4850">
                  <c:v>0.1376183297756427</c:v>
                </c:pt>
                <c:pt idx="4851">
                  <c:v>0.13992384725304391</c:v>
                </c:pt>
                <c:pt idx="4852">
                  <c:v>0.1400973350021405</c:v>
                </c:pt>
                <c:pt idx="4853">
                  <c:v>0.14019379490686629</c:v>
                </c:pt>
                <c:pt idx="4854">
                  <c:v>0.14078962988737717</c:v>
                </c:pt>
                <c:pt idx="4855">
                  <c:v>0.13767457945893907</c:v>
                </c:pt>
                <c:pt idx="4856">
                  <c:v>0.13788398031297039</c:v>
                </c:pt>
                <c:pt idx="4857">
                  <c:v>0.13772636060846047</c:v>
                </c:pt>
                <c:pt idx="4858">
                  <c:v>0.13661484712226094</c:v>
                </c:pt>
                <c:pt idx="4859">
                  <c:v>0.13675621204815736</c:v>
                </c:pt>
                <c:pt idx="4860">
                  <c:v>0.1370569581410325</c:v>
                </c:pt>
                <c:pt idx="4861">
                  <c:v>0.13772469264619927</c:v>
                </c:pt>
                <c:pt idx="4862">
                  <c:v>0.13752041897445266</c:v>
                </c:pt>
                <c:pt idx="4863">
                  <c:v>0.1374361069906459</c:v>
                </c:pt>
                <c:pt idx="4864">
                  <c:v>0.13815740731071086</c:v>
                </c:pt>
                <c:pt idx="4865">
                  <c:v>0.1371832823340674</c:v>
                </c:pt>
                <c:pt idx="4866">
                  <c:v>0.13702250945991978</c:v>
                </c:pt>
                <c:pt idx="4867">
                  <c:v>0.13691083616428248</c:v>
                </c:pt>
                <c:pt idx="4868">
                  <c:v>0.1365480605946035</c:v>
                </c:pt>
                <c:pt idx="4869">
                  <c:v>0.13506244989233923</c:v>
                </c:pt>
                <c:pt idx="4870">
                  <c:v>0.1347805528320494</c:v>
                </c:pt>
                <c:pt idx="4871">
                  <c:v>0.13392944463636136</c:v>
                </c:pt>
                <c:pt idx="4872">
                  <c:v>0.13378695443986585</c:v>
                </c:pt>
                <c:pt idx="4873">
                  <c:v>0.1342759851260685</c:v>
                </c:pt>
                <c:pt idx="4874">
                  <c:v>0.13343614539363713</c:v>
                </c:pt>
                <c:pt idx="4875">
                  <c:v>0.13429625427096681</c:v>
                </c:pt>
                <c:pt idx="4876">
                  <c:v>0.13641804509177319</c:v>
                </c:pt>
                <c:pt idx="4877">
                  <c:v>0.13666518774609157</c:v>
                </c:pt>
                <c:pt idx="4878">
                  <c:v>0.13647806449662253</c:v>
                </c:pt>
                <c:pt idx="4879">
                  <c:v>0.13482916138270903</c:v>
                </c:pt>
                <c:pt idx="4880">
                  <c:v>0.13457868717211177</c:v>
                </c:pt>
                <c:pt idx="4881">
                  <c:v>0.13452752094280923</c:v>
                </c:pt>
                <c:pt idx="4882">
                  <c:v>0.13449859359341537</c:v>
                </c:pt>
                <c:pt idx="4883">
                  <c:v>0.13548063571552307</c:v>
                </c:pt>
                <c:pt idx="4884">
                  <c:v>0.13492592528582417</c:v>
                </c:pt>
                <c:pt idx="4885">
                  <c:v>0.13506888819571927</c:v>
                </c:pt>
                <c:pt idx="4886">
                  <c:v>0.13483900373033583</c:v>
                </c:pt>
                <c:pt idx="4887">
                  <c:v>0.13475475593563929</c:v>
                </c:pt>
                <c:pt idx="4888">
                  <c:v>0.13560055159582102</c:v>
                </c:pt>
                <c:pt idx="4889">
                  <c:v>0.13441734125931357</c:v>
                </c:pt>
                <c:pt idx="4890">
                  <c:v>0.1331497888901417</c:v>
                </c:pt>
                <c:pt idx="4891">
                  <c:v>0.13271491655512402</c:v>
                </c:pt>
                <c:pt idx="4892">
                  <c:v>0.12992262668117852</c:v>
                </c:pt>
                <c:pt idx="4893">
                  <c:v>0.12928278193603759</c:v>
                </c:pt>
                <c:pt idx="4894">
                  <c:v>0.12953954897220202</c:v>
                </c:pt>
                <c:pt idx="4895">
                  <c:v>0.13173378735059621</c:v>
                </c:pt>
                <c:pt idx="4896">
                  <c:v>0.13377859216281865</c:v>
                </c:pt>
                <c:pt idx="4897">
                  <c:v>0.13367161453222243</c:v>
                </c:pt>
                <c:pt idx="4898">
                  <c:v>0.13288777746233221</c:v>
                </c:pt>
                <c:pt idx="4899">
                  <c:v>0.12907972232806675</c:v>
                </c:pt>
                <c:pt idx="4900">
                  <c:v>0.12904646057423122</c:v>
                </c:pt>
                <c:pt idx="4901">
                  <c:v>0.12837474299032839</c:v>
                </c:pt>
                <c:pt idx="4902">
                  <c:v>0.12544552361690844</c:v>
                </c:pt>
                <c:pt idx="4903">
                  <c:v>0.1263725332299904</c:v>
                </c:pt>
                <c:pt idx="4904">
                  <c:v>0.12597064412548303</c:v>
                </c:pt>
                <c:pt idx="4905">
                  <c:v>0.1290328164791586</c:v>
                </c:pt>
                <c:pt idx="4906">
                  <c:v>0.12917332872674217</c:v>
                </c:pt>
                <c:pt idx="4907">
                  <c:v>0.12948302896838293</c:v>
                </c:pt>
                <c:pt idx="4908">
                  <c:v>0.12937676622630101</c:v>
                </c:pt>
                <c:pt idx="4909">
                  <c:v>0.12990204724611196</c:v>
                </c:pt>
                <c:pt idx="4910">
                  <c:v>0.13058616612996746</c:v>
                </c:pt>
                <c:pt idx="4911">
                  <c:v>0.13094443811023276</c:v>
                </c:pt>
                <c:pt idx="4912">
                  <c:v>0.13097726307003957</c:v>
                </c:pt>
                <c:pt idx="4913">
                  <c:v>0.1316729576424189</c:v>
                </c:pt>
                <c:pt idx="4914">
                  <c:v>0.13288961385578829</c:v>
                </c:pt>
                <c:pt idx="4915">
                  <c:v>0.13286636436722465</c:v>
                </c:pt>
                <c:pt idx="4916">
                  <c:v>0.13334568428225047</c:v>
                </c:pt>
                <c:pt idx="4917">
                  <c:v>0.13204441336128356</c:v>
                </c:pt>
                <c:pt idx="4918">
                  <c:v>0.13129713909302776</c:v>
                </c:pt>
                <c:pt idx="4919">
                  <c:v>0.13132873108083776</c:v>
                </c:pt>
                <c:pt idx="4920">
                  <c:v>0.13444797357935589</c:v>
                </c:pt>
                <c:pt idx="4921">
                  <c:v>0.13476033318043584</c:v>
                </c:pt>
                <c:pt idx="4922">
                  <c:v>0.13430535325878812</c:v>
                </c:pt>
                <c:pt idx="4923">
                  <c:v>0.13449808527280022</c:v>
                </c:pt>
                <c:pt idx="4924">
                  <c:v>0.13495858891626</c:v>
                </c:pt>
                <c:pt idx="4925">
                  <c:v>0.13426714566928777</c:v>
                </c:pt>
                <c:pt idx="4926">
                  <c:v>0.13366572026901399</c:v>
                </c:pt>
                <c:pt idx="4927">
                  <c:v>0.12684490437288373</c:v>
                </c:pt>
                <c:pt idx="4928">
                  <c:v>0.13243294442200246</c:v>
                </c:pt>
                <c:pt idx="4929">
                  <c:v>0.13205286368646027</c:v>
                </c:pt>
                <c:pt idx="4930">
                  <c:v>0.13084877683657878</c:v>
                </c:pt>
                <c:pt idx="4931">
                  <c:v>0.13177773402272311</c:v>
                </c:pt>
                <c:pt idx="4932">
                  <c:v>0.13130358724793439</c:v>
                </c:pt>
                <c:pt idx="4933">
                  <c:v>0.13047691124789751</c:v>
                </c:pt>
                <c:pt idx="4934">
                  <c:v>0.13042879513079078</c:v>
                </c:pt>
                <c:pt idx="4935">
                  <c:v>0.13049021019219567</c:v>
                </c:pt>
                <c:pt idx="4936">
                  <c:v>0.13010612486727888</c:v>
                </c:pt>
                <c:pt idx="4937">
                  <c:v>0.13008452850011432</c:v>
                </c:pt>
                <c:pt idx="4938">
                  <c:v>0.13001852416838597</c:v>
                </c:pt>
                <c:pt idx="4939">
                  <c:v>0.13300400391078823</c:v>
                </c:pt>
                <c:pt idx="4940">
                  <c:v>0.13434297208083382</c:v>
                </c:pt>
                <c:pt idx="4941">
                  <c:v>0.1348525988360175</c:v>
                </c:pt>
                <c:pt idx="4942">
                  <c:v>0.13501904543590229</c:v>
                </c:pt>
                <c:pt idx="4943">
                  <c:v>0.13642252043981243</c:v>
                </c:pt>
                <c:pt idx="4944">
                  <c:v>0.13585805017691227</c:v>
                </c:pt>
                <c:pt idx="4945">
                  <c:v>0.1343649128800227</c:v>
                </c:pt>
                <c:pt idx="4946">
                  <c:v>0.13384004701065211</c:v>
                </c:pt>
                <c:pt idx="4947">
                  <c:v>0.12924636902935521</c:v>
                </c:pt>
                <c:pt idx="4948">
                  <c:v>0.12897357634794832</c:v>
                </c:pt>
                <c:pt idx="4949">
                  <c:v>0.12806617270777654</c:v>
                </c:pt>
                <c:pt idx="4950">
                  <c:v>0.12893911915764414</c:v>
                </c:pt>
                <c:pt idx="4951">
                  <c:v>0.12895366218611223</c:v>
                </c:pt>
                <c:pt idx="4952">
                  <c:v>0.13118958418570534</c:v>
                </c:pt>
                <c:pt idx="4953">
                  <c:v>0.13096349790747747</c:v>
                </c:pt>
                <c:pt idx="4954">
                  <c:v>0.13051770346392</c:v>
                </c:pt>
                <c:pt idx="4955">
                  <c:v>0.13035771406502231</c:v>
                </c:pt>
                <c:pt idx="4956">
                  <c:v>0.13068251891738397</c:v>
                </c:pt>
                <c:pt idx="4957">
                  <c:v>0.13400222293393627</c:v>
                </c:pt>
                <c:pt idx="4958">
                  <c:v>0.13370084131685325</c:v>
                </c:pt>
                <c:pt idx="4959">
                  <c:v>0.1314053906829159</c:v>
                </c:pt>
                <c:pt idx="4960">
                  <c:v>0.13190455422435884</c:v>
                </c:pt>
                <c:pt idx="4961">
                  <c:v>0.13079793709771775</c:v>
                </c:pt>
                <c:pt idx="4962">
                  <c:v>0.13108520980104374</c:v>
                </c:pt>
                <c:pt idx="4963">
                  <c:v>0.1314184111021223</c:v>
                </c:pt>
                <c:pt idx="4964">
                  <c:v>0.13292319540390013</c:v>
                </c:pt>
                <c:pt idx="4965">
                  <c:v>0.13416149604899727</c:v>
                </c:pt>
                <c:pt idx="4966">
                  <c:v>0.13402613879463823</c:v>
                </c:pt>
                <c:pt idx="4967">
                  <c:v>0.13380227022408803</c:v>
                </c:pt>
                <c:pt idx="4968">
                  <c:v>0.13585457422288832</c:v>
                </c:pt>
                <c:pt idx="4969">
                  <c:v>0.13703959518884951</c:v>
                </c:pt>
                <c:pt idx="4970">
                  <c:v>0.13692966823173644</c:v>
                </c:pt>
                <c:pt idx="4971">
                  <c:v>0.13546291503923696</c:v>
                </c:pt>
                <c:pt idx="4972">
                  <c:v>0.13577877305472344</c:v>
                </c:pt>
                <c:pt idx="4973">
                  <c:v>0.13592928005411578</c:v>
                </c:pt>
                <c:pt idx="4974">
                  <c:v>0.13675912125888701</c:v>
                </c:pt>
                <c:pt idx="4975">
                  <c:v>0.13719346166534568</c:v>
                </c:pt>
                <c:pt idx="4976">
                  <c:v>0.1398282654805631</c:v>
                </c:pt>
                <c:pt idx="4977">
                  <c:v>0.14021403966608781</c:v>
                </c:pt>
                <c:pt idx="4978">
                  <c:v>0.14224331484009736</c:v>
                </c:pt>
                <c:pt idx="4979">
                  <c:v>0.14275236424213641</c:v>
                </c:pt>
                <c:pt idx="4980">
                  <c:v>0.14287558186730565</c:v>
                </c:pt>
                <c:pt idx="4981">
                  <c:v>0.14451091716896847</c:v>
                </c:pt>
                <c:pt idx="4982">
                  <c:v>0.14480641063640612</c:v>
                </c:pt>
                <c:pt idx="4983">
                  <c:v>0.14472079647326822</c:v>
                </c:pt>
                <c:pt idx="4984">
                  <c:v>0.14844268679160313</c:v>
                </c:pt>
                <c:pt idx="4985">
                  <c:v>0.14794425738971284</c:v>
                </c:pt>
                <c:pt idx="4986">
                  <c:v>0.14836572571371087</c:v>
                </c:pt>
                <c:pt idx="4987">
                  <c:v>0.14782631790880624</c:v>
                </c:pt>
                <c:pt idx="4988">
                  <c:v>0.14734251022007419</c:v>
                </c:pt>
                <c:pt idx="4989">
                  <c:v>0.14726153982563078</c:v>
                </c:pt>
                <c:pt idx="4990">
                  <c:v>0.14716458727929221</c:v>
                </c:pt>
                <c:pt idx="4991">
                  <c:v>0.14702309030590593</c:v>
                </c:pt>
                <c:pt idx="4992">
                  <c:v>0.14856144462673584</c:v>
                </c:pt>
                <c:pt idx="4993">
                  <c:v>0.14829543121024452</c:v>
                </c:pt>
                <c:pt idx="4994">
                  <c:v>0.14939103912257212</c:v>
                </c:pt>
                <c:pt idx="4995">
                  <c:v>0.14981489064814013</c:v>
                </c:pt>
                <c:pt idx="4996">
                  <c:v>0.15086039023743517</c:v>
                </c:pt>
                <c:pt idx="4997">
                  <c:v>0.15143804393254509</c:v>
                </c:pt>
                <c:pt idx="4998">
                  <c:v>0.14997246623717761</c:v>
                </c:pt>
                <c:pt idx="4999">
                  <c:v>0.15071489784196876</c:v>
                </c:pt>
                <c:pt idx="5000">
                  <c:v>0.15071444251777497</c:v>
                </c:pt>
                <c:pt idx="5001">
                  <c:v>0.1507441310012532</c:v>
                </c:pt>
                <c:pt idx="5002">
                  <c:v>0.15062790684283012</c:v>
                </c:pt>
                <c:pt idx="5003">
                  <c:v>0.15248385749022028</c:v>
                </c:pt>
                <c:pt idx="5004">
                  <c:v>0.15256957326914289</c:v>
                </c:pt>
                <c:pt idx="5005">
                  <c:v>0.14960632418229164</c:v>
                </c:pt>
                <c:pt idx="5006">
                  <c:v>0.14847768208748746</c:v>
                </c:pt>
                <c:pt idx="5007">
                  <c:v>0.14855776023884443</c:v>
                </c:pt>
                <c:pt idx="5008">
                  <c:v>0.14919333568092671</c:v>
                </c:pt>
                <c:pt idx="5009">
                  <c:v>0.14909318246951828</c:v>
                </c:pt>
                <c:pt idx="5010">
                  <c:v>0.14955863115482382</c:v>
                </c:pt>
                <c:pt idx="5011">
                  <c:v>0.14928951870084314</c:v>
                </c:pt>
                <c:pt idx="5012">
                  <c:v>0.1496355873723931</c:v>
                </c:pt>
                <c:pt idx="5013">
                  <c:v>0.14899338809156948</c:v>
                </c:pt>
                <c:pt idx="5014">
                  <c:v>0.14755855618128977</c:v>
                </c:pt>
                <c:pt idx="5015">
                  <c:v>0.14580814430180677</c:v>
                </c:pt>
                <c:pt idx="5016">
                  <c:v>0.14585758666919577</c:v>
                </c:pt>
                <c:pt idx="5017">
                  <c:v>0.14658278750455606</c:v>
                </c:pt>
                <c:pt idx="5018">
                  <c:v>0.14495125350895421</c:v>
                </c:pt>
                <c:pt idx="5019">
                  <c:v>0.14433624999939162</c:v>
                </c:pt>
                <c:pt idx="5020">
                  <c:v>0.14755075995981864</c:v>
                </c:pt>
                <c:pt idx="5021">
                  <c:v>0.1471015726973515</c:v>
                </c:pt>
                <c:pt idx="5022">
                  <c:v>0.14697649224612219</c:v>
                </c:pt>
                <c:pt idx="5023">
                  <c:v>0.14671196434642803</c:v>
                </c:pt>
                <c:pt idx="5024">
                  <c:v>0.14662732235548118</c:v>
                </c:pt>
                <c:pt idx="5025">
                  <c:v>0.14653190983063211</c:v>
                </c:pt>
                <c:pt idx="5026">
                  <c:v>0.14673208443334029</c:v>
                </c:pt>
                <c:pt idx="5027">
                  <c:v>0.14654118646710715</c:v>
                </c:pt>
                <c:pt idx="5028">
                  <c:v>0.14830785940537225</c:v>
                </c:pt>
                <c:pt idx="5029">
                  <c:v>0.14817496940226571</c:v>
                </c:pt>
                <c:pt idx="5030">
                  <c:v>0.14579621834247952</c:v>
                </c:pt>
                <c:pt idx="5031">
                  <c:v>0.14634476409889499</c:v>
                </c:pt>
                <c:pt idx="5032">
                  <c:v>0.14641982677901333</c:v>
                </c:pt>
                <c:pt idx="5033">
                  <c:v>0.14668159687692911</c:v>
                </c:pt>
                <c:pt idx="5034">
                  <c:v>0.14586871048370251</c:v>
                </c:pt>
                <c:pt idx="5035">
                  <c:v>0.14609976106097827</c:v>
                </c:pt>
                <c:pt idx="5036">
                  <c:v>0.1459728035541614</c:v>
                </c:pt>
                <c:pt idx="5037">
                  <c:v>0.14663208265761404</c:v>
                </c:pt>
                <c:pt idx="5038">
                  <c:v>0.13990750585870323</c:v>
                </c:pt>
                <c:pt idx="5039">
                  <c:v>0.1397097864978295</c:v>
                </c:pt>
                <c:pt idx="5040">
                  <c:v>0.13960736072913724</c:v>
                </c:pt>
                <c:pt idx="5041">
                  <c:v>0.140538614825128</c:v>
                </c:pt>
                <c:pt idx="5042">
                  <c:v>0.14243342848442281</c:v>
                </c:pt>
                <c:pt idx="5043">
                  <c:v>0.14367605007928974</c:v>
                </c:pt>
                <c:pt idx="5044">
                  <c:v>0.14332671398285488</c:v>
                </c:pt>
                <c:pt idx="5045">
                  <c:v>0.1427700931527302</c:v>
                </c:pt>
                <c:pt idx="5046">
                  <c:v>0.14273713015782921</c:v>
                </c:pt>
                <c:pt idx="5047">
                  <c:v>0.14299673010354153</c:v>
                </c:pt>
                <c:pt idx="5048">
                  <c:v>0.14330056679806136</c:v>
                </c:pt>
                <c:pt idx="5049">
                  <c:v>0.14348827753286975</c:v>
                </c:pt>
                <c:pt idx="5050">
                  <c:v>0.14313037687370403</c:v>
                </c:pt>
                <c:pt idx="5051">
                  <c:v>0.14215492616757669</c:v>
                </c:pt>
                <c:pt idx="5052">
                  <c:v>0.14293722854863836</c:v>
                </c:pt>
                <c:pt idx="5053">
                  <c:v>0.14353587171961515</c:v>
                </c:pt>
                <c:pt idx="5054">
                  <c:v>0.14349100416014762</c:v>
                </c:pt>
                <c:pt idx="5055">
                  <c:v>0.14641357304652428</c:v>
                </c:pt>
                <c:pt idx="5056">
                  <c:v>0.14699608517856955</c:v>
                </c:pt>
                <c:pt idx="5057">
                  <c:v>0.14735341992154469</c:v>
                </c:pt>
                <c:pt idx="5058">
                  <c:v>0.14648857520139527</c:v>
                </c:pt>
                <c:pt idx="5059">
                  <c:v>0.14631616438577275</c:v>
                </c:pt>
                <c:pt idx="5060">
                  <c:v>0.14857592081042093</c:v>
                </c:pt>
                <c:pt idx="5061">
                  <c:v>0.14853666633388646</c:v>
                </c:pt>
                <c:pt idx="5062">
                  <c:v>0.14815147863891223</c:v>
                </c:pt>
                <c:pt idx="5063">
                  <c:v>0.14826857591047815</c:v>
                </c:pt>
                <c:pt idx="5064">
                  <c:v>0.14935282722825363</c:v>
                </c:pt>
                <c:pt idx="5065">
                  <c:v>0.14942212230509272</c:v>
                </c:pt>
                <c:pt idx="5066">
                  <c:v>0.14949497198251979</c:v>
                </c:pt>
                <c:pt idx="5067">
                  <c:v>0.14769390085087955</c:v>
                </c:pt>
                <c:pt idx="5068">
                  <c:v>0.14775843955968038</c:v>
                </c:pt>
                <c:pt idx="5069">
                  <c:v>0.14992578510473881</c:v>
                </c:pt>
                <c:pt idx="5070">
                  <c:v>0.15089598866823811</c:v>
                </c:pt>
                <c:pt idx="5071">
                  <c:v>0.15120198839095597</c:v>
                </c:pt>
                <c:pt idx="5072">
                  <c:v>0.15090264268993686</c:v>
                </c:pt>
                <c:pt idx="5073">
                  <c:v>0.15255381615154817</c:v>
                </c:pt>
                <c:pt idx="5074">
                  <c:v>0.15281132927936972</c:v>
                </c:pt>
                <c:pt idx="5075">
                  <c:v>0.15479509973911762</c:v>
                </c:pt>
                <c:pt idx="5076">
                  <c:v>0.15457221478535949</c:v>
                </c:pt>
                <c:pt idx="5077">
                  <c:v>0.15420268679004673</c:v>
                </c:pt>
                <c:pt idx="5078">
                  <c:v>0.15291033461863612</c:v>
                </c:pt>
                <c:pt idx="5079">
                  <c:v>0.15251895384320682</c:v>
                </c:pt>
                <c:pt idx="5080">
                  <c:v>0.15214267182410041</c:v>
                </c:pt>
                <c:pt idx="5081">
                  <c:v>0.15212798955442752</c:v>
                </c:pt>
                <c:pt idx="5082">
                  <c:v>0.15205789921994772</c:v>
                </c:pt>
                <c:pt idx="5083">
                  <c:v>0.15215746345357556</c:v>
                </c:pt>
                <c:pt idx="5084">
                  <c:v>0.15383004939815506</c:v>
                </c:pt>
                <c:pt idx="5085">
                  <c:v>0.15427674014725704</c:v>
                </c:pt>
                <c:pt idx="5086">
                  <c:v>0.15300756450954969</c:v>
                </c:pt>
                <c:pt idx="5087">
                  <c:v>0.15538857927271421</c:v>
                </c:pt>
                <c:pt idx="5088">
                  <c:v>0.1531843028279766</c:v>
                </c:pt>
                <c:pt idx="5089">
                  <c:v>0.15290495497023684</c:v>
                </c:pt>
                <c:pt idx="5090">
                  <c:v>0.1524018793100568</c:v>
                </c:pt>
                <c:pt idx="5091">
                  <c:v>0.15113592417233984</c:v>
                </c:pt>
                <c:pt idx="5092">
                  <c:v>0.15078252296154657</c:v>
                </c:pt>
                <c:pt idx="5093">
                  <c:v>0.15160273879089331</c:v>
                </c:pt>
                <c:pt idx="5094">
                  <c:v>0.14947985271511918</c:v>
                </c:pt>
                <c:pt idx="5095">
                  <c:v>0.14996901020402081</c:v>
                </c:pt>
                <c:pt idx="5096">
                  <c:v>0.14680500346656761</c:v>
                </c:pt>
                <c:pt idx="5097">
                  <c:v>0.14670416706246001</c:v>
                </c:pt>
                <c:pt idx="5098">
                  <c:v>0.14663097519643664</c:v>
                </c:pt>
                <c:pt idx="5099">
                  <c:v>0.14674198116590295</c:v>
                </c:pt>
                <c:pt idx="5100">
                  <c:v>0.14681418069454372</c:v>
                </c:pt>
                <c:pt idx="5101">
                  <c:v>0.14775147413446704</c:v>
                </c:pt>
                <c:pt idx="5102">
                  <c:v>0.14679258820438273</c:v>
                </c:pt>
                <c:pt idx="5103">
                  <c:v>0.14589878898128922</c:v>
                </c:pt>
                <c:pt idx="5104">
                  <c:v>0.14567943304124423</c:v>
                </c:pt>
                <c:pt idx="5105">
                  <c:v>0.14539392038849924</c:v>
                </c:pt>
                <c:pt idx="5106">
                  <c:v>0.14493488174816418</c:v>
                </c:pt>
                <c:pt idx="5107">
                  <c:v>0.14675306827496151</c:v>
                </c:pt>
                <c:pt idx="5108">
                  <c:v>0.1465607563695788</c:v>
                </c:pt>
                <c:pt idx="5109">
                  <c:v>0.14793982514333837</c:v>
                </c:pt>
                <c:pt idx="5110">
                  <c:v>0.14727525875312142</c:v>
                </c:pt>
                <c:pt idx="5111">
                  <c:v>0.14729807681016696</c:v>
                </c:pt>
                <c:pt idx="5112">
                  <c:v>0.1486784080105471</c:v>
                </c:pt>
                <c:pt idx="5113">
                  <c:v>0.14805411852223321</c:v>
                </c:pt>
                <c:pt idx="5114">
                  <c:v>0.14853785244227738</c:v>
                </c:pt>
                <c:pt idx="5115">
                  <c:v>0.14892315510011511</c:v>
                </c:pt>
                <c:pt idx="5116">
                  <c:v>0.14936836405180462</c:v>
                </c:pt>
                <c:pt idx="5117">
                  <c:v>0.1492422932525469</c:v>
                </c:pt>
                <c:pt idx="5118">
                  <c:v>0.14890394998803402</c:v>
                </c:pt>
                <c:pt idx="5119">
                  <c:v>0.14955978254340119</c:v>
                </c:pt>
                <c:pt idx="5120">
                  <c:v>0.15024855874871015</c:v>
                </c:pt>
                <c:pt idx="5121">
                  <c:v>0.15001402583193665</c:v>
                </c:pt>
                <c:pt idx="5122">
                  <c:v>0.15028776153294354</c:v>
                </c:pt>
                <c:pt idx="5123">
                  <c:v>0.14968219530921528</c:v>
                </c:pt>
                <c:pt idx="5124">
                  <c:v>0.15195223659368348</c:v>
                </c:pt>
                <c:pt idx="5125">
                  <c:v>0.15448664032109496</c:v>
                </c:pt>
                <c:pt idx="5126">
                  <c:v>0.15434533342694562</c:v>
                </c:pt>
                <c:pt idx="5127">
                  <c:v>0.15453124756879275</c:v>
                </c:pt>
                <c:pt idx="5128">
                  <c:v>0.15415724536510717</c:v>
                </c:pt>
                <c:pt idx="5129">
                  <c:v>0.15274315647727588</c:v>
                </c:pt>
                <c:pt idx="5130">
                  <c:v>0.14946457332593038</c:v>
                </c:pt>
                <c:pt idx="5131">
                  <c:v>0.14913586352978558</c:v>
                </c:pt>
                <c:pt idx="5132">
                  <c:v>0.14924437068220636</c:v>
                </c:pt>
                <c:pt idx="5133">
                  <c:v>0.1505749641440568</c:v>
                </c:pt>
                <c:pt idx="5134">
                  <c:v>0.15077294656066073</c:v>
                </c:pt>
                <c:pt idx="5135">
                  <c:v>0.15180000731404242</c:v>
                </c:pt>
                <c:pt idx="5136">
                  <c:v>0.15203434385996015</c:v>
                </c:pt>
                <c:pt idx="5137">
                  <c:v>0.15528613672866351</c:v>
                </c:pt>
                <c:pt idx="5138">
                  <c:v>0.15519088586755833</c:v>
                </c:pt>
                <c:pt idx="5139">
                  <c:v>0.1539916474132802</c:v>
                </c:pt>
                <c:pt idx="5140">
                  <c:v>0.15344710041726736</c:v>
                </c:pt>
                <c:pt idx="5141">
                  <c:v>0.15256190034713218</c:v>
                </c:pt>
                <c:pt idx="5142">
                  <c:v>0.1546981698742956</c:v>
                </c:pt>
                <c:pt idx="5143">
                  <c:v>0.15465303843275915</c:v>
                </c:pt>
                <c:pt idx="5144">
                  <c:v>0.15522864528489755</c:v>
                </c:pt>
                <c:pt idx="5145">
                  <c:v>0.1555033338004542</c:v>
                </c:pt>
                <c:pt idx="5146">
                  <c:v>0.15564836077146951</c:v>
                </c:pt>
                <c:pt idx="5147">
                  <c:v>0.15549367744751011</c:v>
                </c:pt>
                <c:pt idx="5148">
                  <c:v>0.15857904474829276</c:v>
                </c:pt>
                <c:pt idx="5149">
                  <c:v>0.16027970542664605</c:v>
                </c:pt>
                <c:pt idx="5150">
                  <c:v>0.16024458583217185</c:v>
                </c:pt>
                <c:pt idx="5151">
                  <c:v>0.15983000629241198</c:v>
                </c:pt>
                <c:pt idx="5152">
                  <c:v>0.15908275730547503</c:v>
                </c:pt>
                <c:pt idx="5153">
                  <c:v>0.15874881150518044</c:v>
                </c:pt>
                <c:pt idx="5154">
                  <c:v>0.16321922532211558</c:v>
                </c:pt>
                <c:pt idx="5155">
                  <c:v>0.16350300619515798</c:v>
                </c:pt>
                <c:pt idx="5156">
                  <c:v>0.16401319115610771</c:v>
                </c:pt>
                <c:pt idx="5157">
                  <c:v>0.16438183033834747</c:v>
                </c:pt>
                <c:pt idx="5158">
                  <c:v>0.16502737308879678</c:v>
                </c:pt>
                <c:pt idx="5159">
                  <c:v>0.16204598106552021</c:v>
                </c:pt>
                <c:pt idx="5160">
                  <c:v>0.16200139769569499</c:v>
                </c:pt>
                <c:pt idx="5161">
                  <c:v>0.16200603022377896</c:v>
                </c:pt>
                <c:pt idx="5162">
                  <c:v>0.1606625779308217</c:v>
                </c:pt>
                <c:pt idx="5163">
                  <c:v>0.16051589666619609</c:v>
                </c:pt>
                <c:pt idx="5164">
                  <c:v>0.16135636023102787</c:v>
                </c:pt>
                <c:pt idx="5165">
                  <c:v>0.15919015031421299</c:v>
                </c:pt>
                <c:pt idx="5166">
                  <c:v>0.16075664552661664</c:v>
                </c:pt>
                <c:pt idx="5167">
                  <c:v>0.16054003553256391</c:v>
                </c:pt>
                <c:pt idx="5168">
                  <c:v>0.16378579258979561</c:v>
                </c:pt>
                <c:pt idx="5169">
                  <c:v>0.16420314368145936</c:v>
                </c:pt>
                <c:pt idx="5170">
                  <c:v>0.16239882385529777</c:v>
                </c:pt>
                <c:pt idx="5171">
                  <c:v>0.16367866248715818</c:v>
                </c:pt>
                <c:pt idx="5172">
                  <c:v>0.1629020100858255</c:v>
                </c:pt>
                <c:pt idx="5173">
                  <c:v>0.16340647211847412</c:v>
                </c:pt>
                <c:pt idx="5174">
                  <c:v>0.16269426215198704</c:v>
                </c:pt>
                <c:pt idx="5175">
                  <c:v>0.1675498538507694</c:v>
                </c:pt>
                <c:pt idx="5176">
                  <c:v>0.16769974452577749</c:v>
                </c:pt>
                <c:pt idx="5177">
                  <c:v>0.16736113039924366</c:v>
                </c:pt>
                <c:pt idx="5178">
                  <c:v>0.16761944054091996</c:v>
                </c:pt>
                <c:pt idx="5179">
                  <c:v>0.16646450050960546</c:v>
                </c:pt>
                <c:pt idx="5180">
                  <c:v>0.16487990308643796</c:v>
                </c:pt>
                <c:pt idx="5181">
                  <c:v>0.16465658047737239</c:v>
                </c:pt>
                <c:pt idx="5182">
                  <c:v>0.16571728266934474</c:v>
                </c:pt>
                <c:pt idx="5183">
                  <c:v>0.1649636849331122</c:v>
                </c:pt>
                <c:pt idx="5184">
                  <c:v>0.16414430945312261</c:v>
                </c:pt>
                <c:pt idx="5185">
                  <c:v>0.16197784446903721</c:v>
                </c:pt>
                <c:pt idx="5186">
                  <c:v>0.16302982051429896</c:v>
                </c:pt>
                <c:pt idx="5187">
                  <c:v>0.16289402860457308</c:v>
                </c:pt>
                <c:pt idx="5188">
                  <c:v>0.1646870186138448</c:v>
                </c:pt>
                <c:pt idx="5189">
                  <c:v>0.16457308959929182</c:v>
                </c:pt>
                <c:pt idx="5190">
                  <c:v>0.16846973429974296</c:v>
                </c:pt>
                <c:pt idx="5191">
                  <c:v>0.17064166749145407</c:v>
                </c:pt>
                <c:pt idx="5192">
                  <c:v>0.17090678770776058</c:v>
                </c:pt>
                <c:pt idx="5193">
                  <c:v>0.16982377242143443</c:v>
                </c:pt>
                <c:pt idx="5194">
                  <c:v>0.16700499598124316</c:v>
                </c:pt>
                <c:pt idx="5195">
                  <c:v>0.16586377293747137</c:v>
                </c:pt>
                <c:pt idx="5196">
                  <c:v>0.16595418185688332</c:v>
                </c:pt>
                <c:pt idx="5197">
                  <c:v>0.16570610530111843</c:v>
                </c:pt>
                <c:pt idx="5198">
                  <c:v>0.16584139665547576</c:v>
                </c:pt>
                <c:pt idx="5199">
                  <c:v>0.16642909616014054</c:v>
                </c:pt>
                <c:pt idx="5200">
                  <c:v>0.16753997449498503</c:v>
                </c:pt>
                <c:pt idx="5201">
                  <c:v>0.16747411082584018</c:v>
                </c:pt>
                <c:pt idx="5202">
                  <c:v>0.16713654861598767</c:v>
                </c:pt>
                <c:pt idx="5203">
                  <c:v>0.16688584196342759</c:v>
                </c:pt>
                <c:pt idx="5204">
                  <c:v>0.16556330902792038</c:v>
                </c:pt>
                <c:pt idx="5205">
                  <c:v>0.16534510036001129</c:v>
                </c:pt>
                <c:pt idx="5206">
                  <c:v>0.16669336676059404</c:v>
                </c:pt>
                <c:pt idx="5207">
                  <c:v>0.16658580384112756</c:v>
                </c:pt>
                <c:pt idx="5208">
                  <c:v>0.1700954453058223</c:v>
                </c:pt>
                <c:pt idx="5209">
                  <c:v>0.17026242633313796</c:v>
                </c:pt>
                <c:pt idx="5210">
                  <c:v>0.16991429608741201</c:v>
                </c:pt>
                <c:pt idx="5211">
                  <c:v>0.16846336015249605</c:v>
                </c:pt>
                <c:pt idx="5212">
                  <c:v>0.16775281616796922</c:v>
                </c:pt>
                <c:pt idx="5213">
                  <c:v>0.1677784845427083</c:v>
                </c:pt>
                <c:pt idx="5214">
                  <c:v>0.16716955479961548</c:v>
                </c:pt>
                <c:pt idx="5215">
                  <c:v>0.16855340814289677</c:v>
                </c:pt>
                <c:pt idx="5216">
                  <c:v>0.16760748787376828</c:v>
                </c:pt>
                <c:pt idx="5217">
                  <c:v>0.16584707719134259</c:v>
                </c:pt>
                <c:pt idx="5218">
                  <c:v>0.16631715359954907</c:v>
                </c:pt>
                <c:pt idx="5219">
                  <c:v>0.16600463267956633</c:v>
                </c:pt>
                <c:pt idx="5220">
                  <c:v>0.1688973643515026</c:v>
                </c:pt>
                <c:pt idx="5221">
                  <c:v>0.16841898978105066</c:v>
                </c:pt>
                <c:pt idx="5222">
                  <c:v>0.16788145266621143</c:v>
                </c:pt>
                <c:pt idx="5223">
                  <c:v>0.16689414609535166</c:v>
                </c:pt>
                <c:pt idx="5224">
                  <c:v>0.16930424600358768</c:v>
                </c:pt>
                <c:pt idx="5225">
                  <c:v>0.16852587104110023</c:v>
                </c:pt>
                <c:pt idx="5226">
                  <c:v>0.16785797686465168</c:v>
                </c:pt>
                <c:pt idx="5227">
                  <c:v>0.17014320175031925</c:v>
                </c:pt>
                <c:pt idx="5228">
                  <c:v>0.17035437786040028</c:v>
                </c:pt>
                <c:pt idx="5229">
                  <c:v>0.1688004214261023</c:v>
                </c:pt>
                <c:pt idx="5230">
                  <c:v>0.16813409480174227</c:v>
                </c:pt>
                <c:pt idx="5231">
                  <c:v>0.16826400040661038</c:v>
                </c:pt>
                <c:pt idx="5232">
                  <c:v>0.16844512979148502</c:v>
                </c:pt>
                <c:pt idx="5233">
                  <c:v>0.16898635952893407</c:v>
                </c:pt>
                <c:pt idx="5234">
                  <c:v>0.16836381033783737</c:v>
                </c:pt>
                <c:pt idx="5235">
                  <c:v>0.16770269377762426</c:v>
                </c:pt>
                <c:pt idx="5236">
                  <c:v>0.16776049442922814</c:v>
                </c:pt>
                <c:pt idx="5237">
                  <c:v>0.16790929414321548</c:v>
                </c:pt>
                <c:pt idx="5238">
                  <c:v>0.16838301893215413</c:v>
                </c:pt>
                <c:pt idx="5239">
                  <c:v>0.16864247010503378</c:v>
                </c:pt>
                <c:pt idx="5240">
                  <c:v>0.16849310723735703</c:v>
                </c:pt>
                <c:pt idx="5241">
                  <c:v>0.17105922311708741</c:v>
                </c:pt>
                <c:pt idx="5242">
                  <c:v>0.17166134985436193</c:v>
                </c:pt>
                <c:pt idx="5243">
                  <c:v>0.17066686532049968</c:v>
                </c:pt>
                <c:pt idx="5244">
                  <c:v>0.17084037819572737</c:v>
                </c:pt>
                <c:pt idx="5245">
                  <c:v>0.16998767449450061</c:v>
                </c:pt>
                <c:pt idx="5246">
                  <c:v>0.17043738763387214</c:v>
                </c:pt>
                <c:pt idx="5247">
                  <c:v>0.16870569921143821</c:v>
                </c:pt>
                <c:pt idx="5248">
                  <c:v>0.17011254669763379</c:v>
                </c:pt>
                <c:pt idx="5249">
                  <c:v>0.17146569456361466</c:v>
                </c:pt>
                <c:pt idx="5250">
                  <c:v>0.17850480538032237</c:v>
                </c:pt>
                <c:pt idx="5251">
                  <c:v>0.17958047060335122</c:v>
                </c:pt>
                <c:pt idx="5252">
                  <c:v>0.1775717850381659</c:v>
                </c:pt>
                <c:pt idx="5253">
                  <c:v>0.17959675055205232</c:v>
                </c:pt>
                <c:pt idx="5254">
                  <c:v>0.17907472497842516</c:v>
                </c:pt>
                <c:pt idx="5255">
                  <c:v>0.1787322923748291</c:v>
                </c:pt>
                <c:pt idx="5256">
                  <c:v>0.17841713872480716</c:v>
                </c:pt>
                <c:pt idx="5257">
                  <c:v>0.1801353041047809</c:v>
                </c:pt>
                <c:pt idx="5258">
                  <c:v>0.17788136739664012</c:v>
                </c:pt>
                <c:pt idx="5259">
                  <c:v>0.17613736487391848</c:v>
                </c:pt>
                <c:pt idx="5260">
                  <c:v>0.17617828407002015</c:v>
                </c:pt>
                <c:pt idx="5261">
                  <c:v>0.17633244302216267</c:v>
                </c:pt>
                <c:pt idx="5262">
                  <c:v>0.17663561840937511</c:v>
                </c:pt>
                <c:pt idx="5263">
                  <c:v>0.17681152386418802</c:v>
                </c:pt>
                <c:pt idx="5264">
                  <c:v>0.17297587716180124</c:v>
                </c:pt>
                <c:pt idx="5265">
                  <c:v>0.17415403310038094</c:v>
                </c:pt>
                <c:pt idx="5266">
                  <c:v>0.17365854992953883</c:v>
                </c:pt>
                <c:pt idx="5267">
                  <c:v>0.17329228419334594</c:v>
                </c:pt>
                <c:pt idx="5268">
                  <c:v>0.17340048208472378</c:v>
                </c:pt>
                <c:pt idx="5269">
                  <c:v>0.17631672886712488</c:v>
                </c:pt>
                <c:pt idx="5270">
                  <c:v>0.17683907832947138</c:v>
                </c:pt>
                <c:pt idx="5271">
                  <c:v>0.17644715284692011</c:v>
                </c:pt>
                <c:pt idx="5272">
                  <c:v>0.17616660620405669</c:v>
                </c:pt>
                <c:pt idx="5273">
                  <c:v>0.17782628407656473</c:v>
                </c:pt>
                <c:pt idx="5274">
                  <c:v>0.17805015319984913</c:v>
                </c:pt>
                <c:pt idx="5275">
                  <c:v>0.17693751923522458</c:v>
                </c:pt>
                <c:pt idx="5276">
                  <c:v>0.17489456956333321</c:v>
                </c:pt>
                <c:pt idx="5277">
                  <c:v>0.17412886906396594</c:v>
                </c:pt>
                <c:pt idx="5278">
                  <c:v>0.17239248536579704</c:v>
                </c:pt>
                <c:pt idx="5279">
                  <c:v>0.17162173970189049</c:v>
                </c:pt>
                <c:pt idx="5280">
                  <c:v>0.17087055687397773</c:v>
                </c:pt>
                <c:pt idx="5281">
                  <c:v>0.1710135693739063</c:v>
                </c:pt>
                <c:pt idx="5282">
                  <c:v>0.1714111856249366</c:v>
                </c:pt>
                <c:pt idx="5283">
                  <c:v>0.17081493964748753</c:v>
                </c:pt>
                <c:pt idx="5284">
                  <c:v>0.17171168196165398</c:v>
                </c:pt>
                <c:pt idx="5285">
                  <c:v>0.16800793522699381</c:v>
                </c:pt>
                <c:pt idx="5286">
                  <c:v>0.16692426121653028</c:v>
                </c:pt>
                <c:pt idx="5287">
                  <c:v>0.16666067070271412</c:v>
                </c:pt>
                <c:pt idx="5288">
                  <c:v>0.16727812529274036</c:v>
                </c:pt>
                <c:pt idx="5289">
                  <c:v>0.16778664403516924</c:v>
                </c:pt>
                <c:pt idx="5290">
                  <c:v>0.16745156653049789</c:v>
                </c:pt>
                <c:pt idx="5291">
                  <c:v>0.16670512396827172</c:v>
                </c:pt>
                <c:pt idx="5292">
                  <c:v>0.16543846667689294</c:v>
                </c:pt>
                <c:pt idx="5293">
                  <c:v>0.16257750455788661</c:v>
                </c:pt>
                <c:pt idx="5294">
                  <c:v>0.1620428863276222</c:v>
                </c:pt>
                <c:pt idx="5295">
                  <c:v>0.16204159536234841</c:v>
                </c:pt>
                <c:pt idx="5296">
                  <c:v>0.16283726884825761</c:v>
                </c:pt>
                <c:pt idx="5297">
                  <c:v>0.16204458613834102</c:v>
                </c:pt>
                <c:pt idx="5298">
                  <c:v>0.15969694614480501</c:v>
                </c:pt>
                <c:pt idx="5299">
                  <c:v>0.16145854345141208</c:v>
                </c:pt>
                <c:pt idx="5300">
                  <c:v>0.1593476804759047</c:v>
                </c:pt>
                <c:pt idx="5301">
                  <c:v>0.15737791454785405</c:v>
                </c:pt>
                <c:pt idx="5302">
                  <c:v>0.15931837371020896</c:v>
                </c:pt>
                <c:pt idx="5303">
                  <c:v>0.15943402058816003</c:v>
                </c:pt>
                <c:pt idx="5304">
                  <c:v>0.15963490938473368</c:v>
                </c:pt>
                <c:pt idx="5305">
                  <c:v>0.15954761477819732</c:v>
                </c:pt>
                <c:pt idx="5306">
                  <c:v>0.15959755679321969</c:v>
                </c:pt>
                <c:pt idx="5307">
                  <c:v>0.15824331414934992</c:v>
                </c:pt>
                <c:pt idx="5308">
                  <c:v>0.16242120029474752</c:v>
                </c:pt>
                <c:pt idx="5309">
                  <c:v>0.16324666450655334</c:v>
                </c:pt>
                <c:pt idx="5310">
                  <c:v>0.16243142503474151</c:v>
                </c:pt>
                <c:pt idx="5311">
                  <c:v>0.16244601756917607</c:v>
                </c:pt>
                <c:pt idx="5312">
                  <c:v>0.16276913284900801</c:v>
                </c:pt>
                <c:pt idx="5313">
                  <c:v>0.16272150477115263</c:v>
                </c:pt>
                <c:pt idx="5314">
                  <c:v>0.16661056062994425</c:v>
                </c:pt>
                <c:pt idx="5315">
                  <c:v>0.16701678785186069</c:v>
                </c:pt>
                <c:pt idx="5316">
                  <c:v>0.16614561884612233</c:v>
                </c:pt>
                <c:pt idx="5317">
                  <c:v>0.17115055543167382</c:v>
                </c:pt>
                <c:pt idx="5318">
                  <c:v>0.16795804202145548</c:v>
                </c:pt>
                <c:pt idx="5319">
                  <c:v>0.16808137037324394</c:v>
                </c:pt>
                <c:pt idx="5320">
                  <c:v>0.16821678261326348</c:v>
                </c:pt>
                <c:pt idx="5321">
                  <c:v>0.17130140420358414</c:v>
                </c:pt>
                <c:pt idx="5322">
                  <c:v>0.17207104577967383</c:v>
                </c:pt>
                <c:pt idx="5323">
                  <c:v>0.1718479097746313</c:v>
                </c:pt>
                <c:pt idx="5324">
                  <c:v>0.17214478532301003</c:v>
                </c:pt>
                <c:pt idx="5325">
                  <c:v>0.17082603593311113</c:v>
                </c:pt>
                <c:pt idx="5326">
                  <c:v>0.17087130782445423</c:v>
                </c:pt>
                <c:pt idx="5327">
                  <c:v>0.17343009590393624</c:v>
                </c:pt>
                <c:pt idx="5328">
                  <c:v>0.17411292856225508</c:v>
                </c:pt>
                <c:pt idx="5329">
                  <c:v>0.17401545370063501</c:v>
                </c:pt>
                <c:pt idx="5330">
                  <c:v>0.17138026813878815</c:v>
                </c:pt>
                <c:pt idx="5331">
                  <c:v>0.17182600607223475</c:v>
                </c:pt>
                <c:pt idx="5332">
                  <c:v>0.17254177145859903</c:v>
                </c:pt>
                <c:pt idx="5333">
                  <c:v>0.172963688751159</c:v>
                </c:pt>
                <c:pt idx="5334">
                  <c:v>0.17077294316131872</c:v>
                </c:pt>
                <c:pt idx="5335">
                  <c:v>0.17063081844968592</c:v>
                </c:pt>
                <c:pt idx="5336">
                  <c:v>0.17153459732715007</c:v>
                </c:pt>
                <c:pt idx="5337">
                  <c:v>0.17436273322103277</c:v>
                </c:pt>
                <c:pt idx="5338">
                  <c:v>0.17339531688214962</c:v>
                </c:pt>
                <c:pt idx="5339">
                  <c:v>0.17308536588724224</c:v>
                </c:pt>
                <c:pt idx="5340">
                  <c:v>0.17297171062627598</c:v>
                </c:pt>
                <c:pt idx="5341">
                  <c:v>0.17364398556409374</c:v>
                </c:pt>
                <c:pt idx="5342">
                  <c:v>0.17353699433737965</c:v>
                </c:pt>
                <c:pt idx="5343">
                  <c:v>0.17484645562740994</c:v>
                </c:pt>
                <c:pt idx="5344">
                  <c:v>0.17463520500623034</c:v>
                </c:pt>
                <c:pt idx="5345">
                  <c:v>0.17660332222140587</c:v>
                </c:pt>
                <c:pt idx="5346">
                  <c:v>0.17639268699488794</c:v>
                </c:pt>
                <c:pt idx="5347">
                  <c:v>0.17556997952636647</c:v>
                </c:pt>
                <c:pt idx="5348">
                  <c:v>0.17556928783205655</c:v>
                </c:pt>
                <c:pt idx="5349">
                  <c:v>0.17539604340585477</c:v>
                </c:pt>
                <c:pt idx="5350">
                  <c:v>0.17572104265272315</c:v>
                </c:pt>
                <c:pt idx="5351">
                  <c:v>0.17360303191745097</c:v>
                </c:pt>
                <c:pt idx="5352">
                  <c:v>0.17325189444437991</c:v>
                </c:pt>
                <c:pt idx="5353">
                  <c:v>0.17351526834527911</c:v>
                </c:pt>
                <c:pt idx="5354">
                  <c:v>0.17448926895619574</c:v>
                </c:pt>
                <c:pt idx="5355">
                  <c:v>0.17435665283514015</c:v>
                </c:pt>
                <c:pt idx="5356">
                  <c:v>0.17468051026743472</c:v>
                </c:pt>
                <c:pt idx="5357">
                  <c:v>0.17381401937272234</c:v>
                </c:pt>
                <c:pt idx="5358">
                  <c:v>0.17660923784352786</c:v>
                </c:pt>
                <c:pt idx="5359">
                  <c:v>0.17433960141319202</c:v>
                </c:pt>
                <c:pt idx="5360">
                  <c:v>0.16723619820317445</c:v>
                </c:pt>
                <c:pt idx="5361">
                  <c:v>0.16534702097800996</c:v>
                </c:pt>
                <c:pt idx="5362">
                  <c:v>0.16593605854633783</c:v>
                </c:pt>
                <c:pt idx="5363">
                  <c:v>0.16577989843634305</c:v>
                </c:pt>
                <c:pt idx="5364">
                  <c:v>0.16613178963517747</c:v>
                </c:pt>
                <c:pt idx="5365">
                  <c:v>0.16798219902266021</c:v>
                </c:pt>
                <c:pt idx="5366">
                  <c:v>0.16729380086456905</c:v>
                </c:pt>
                <c:pt idx="5367">
                  <c:v>0.1653866962054068</c:v>
                </c:pt>
                <c:pt idx="5368">
                  <c:v>0.16522113877680136</c:v>
                </c:pt>
                <c:pt idx="5369">
                  <c:v>0.16594454648804799</c:v>
                </c:pt>
                <c:pt idx="5370">
                  <c:v>0.16660939319946982</c:v>
                </c:pt>
                <c:pt idx="5371">
                  <c:v>0.16637503889259966</c:v>
                </c:pt>
                <c:pt idx="5372">
                  <c:v>0.16778685234339336</c:v>
                </c:pt>
                <c:pt idx="5373">
                  <c:v>0.16650703181512297</c:v>
                </c:pt>
                <c:pt idx="5374">
                  <c:v>0.16930925798185173</c:v>
                </c:pt>
                <c:pt idx="5375">
                  <c:v>0.16830592338964667</c:v>
                </c:pt>
                <c:pt idx="5376">
                  <c:v>0.16841536611796851</c:v>
                </c:pt>
                <c:pt idx="5377">
                  <c:v>0.16816046926611919</c:v>
                </c:pt>
                <c:pt idx="5378">
                  <c:v>0.16721451066106047</c:v>
                </c:pt>
                <c:pt idx="5379">
                  <c:v>0.1644096905523954</c:v>
                </c:pt>
                <c:pt idx="5380">
                  <c:v>0.16562533284074546</c:v>
                </c:pt>
                <c:pt idx="5381">
                  <c:v>0.16638433800414296</c:v>
                </c:pt>
                <c:pt idx="5382">
                  <c:v>0.1668386113619631</c:v>
                </c:pt>
                <c:pt idx="5383">
                  <c:v>0.16697866232329248</c:v>
                </c:pt>
                <c:pt idx="5384">
                  <c:v>0.16838873556215084</c:v>
                </c:pt>
                <c:pt idx="5385">
                  <c:v>0.16836255094384478</c:v>
                </c:pt>
                <c:pt idx="5386">
                  <c:v>0.16960422852543472</c:v>
                </c:pt>
                <c:pt idx="5387">
                  <c:v>0.17074239256039084</c:v>
                </c:pt>
                <c:pt idx="5388">
                  <c:v>0.16900174317375272</c:v>
                </c:pt>
                <c:pt idx="5389">
                  <c:v>0.16924583037763646</c:v>
                </c:pt>
                <c:pt idx="5390">
                  <c:v>0.16883755385357935</c:v>
                </c:pt>
                <c:pt idx="5391">
                  <c:v>0.1672942235963456</c:v>
                </c:pt>
                <c:pt idx="5392">
                  <c:v>0.16803044679988791</c:v>
                </c:pt>
                <c:pt idx="5393">
                  <c:v>0.168233876798321</c:v>
                </c:pt>
                <c:pt idx="5394">
                  <c:v>0.16816478653056377</c:v>
                </c:pt>
                <c:pt idx="5395">
                  <c:v>0.16855794246063913</c:v>
                </c:pt>
                <c:pt idx="5396">
                  <c:v>0.16936962463906324</c:v>
                </c:pt>
                <c:pt idx="5397">
                  <c:v>0.16953662293625754</c:v>
                </c:pt>
                <c:pt idx="5398">
                  <c:v>0.17014140669055258</c:v>
                </c:pt>
                <c:pt idx="5399">
                  <c:v>0.16948347006577971</c:v>
                </c:pt>
                <c:pt idx="5400">
                  <c:v>0.16973106759757772</c:v>
                </c:pt>
                <c:pt idx="5401">
                  <c:v>0.16999818981602191</c:v>
                </c:pt>
                <c:pt idx="5402">
                  <c:v>0.17009579339203279</c:v>
                </c:pt>
                <c:pt idx="5403">
                  <c:v>0.18170138467696911</c:v>
                </c:pt>
                <c:pt idx="5404">
                  <c:v>0.18198585263079306</c:v>
                </c:pt>
                <c:pt idx="5405">
                  <c:v>0.18143776550546967</c:v>
                </c:pt>
                <c:pt idx="5406">
                  <c:v>0.18029570636690923</c:v>
                </c:pt>
                <c:pt idx="5407">
                  <c:v>0.18078373266213774</c:v>
                </c:pt>
                <c:pt idx="5408">
                  <c:v>0.18063068022595891</c:v>
                </c:pt>
                <c:pt idx="5409">
                  <c:v>0.18239985696384561</c:v>
                </c:pt>
                <c:pt idx="5410">
                  <c:v>0.18196263900361231</c:v>
                </c:pt>
                <c:pt idx="5411">
                  <c:v>0.18135651180191492</c:v>
                </c:pt>
                <c:pt idx="5412">
                  <c:v>0.18476354202242676</c:v>
                </c:pt>
                <c:pt idx="5413">
                  <c:v>0.18469319150310282</c:v>
                </c:pt>
                <c:pt idx="5414">
                  <c:v>0.18463005292883716</c:v>
                </c:pt>
                <c:pt idx="5415">
                  <c:v>0.18451794663729751</c:v>
                </c:pt>
                <c:pt idx="5416">
                  <c:v>0.18476790345318875</c:v>
                </c:pt>
                <c:pt idx="5417">
                  <c:v>0.18638645011637023</c:v>
                </c:pt>
                <c:pt idx="5418">
                  <c:v>0.18272631424181993</c:v>
                </c:pt>
                <c:pt idx="5419">
                  <c:v>0.18641027001512944</c:v>
                </c:pt>
                <c:pt idx="5420">
                  <c:v>0.18646642030004851</c:v>
                </c:pt>
                <c:pt idx="5421">
                  <c:v>0.18651805172647964</c:v>
                </c:pt>
                <c:pt idx="5422">
                  <c:v>0.18678513834402113</c:v>
                </c:pt>
                <c:pt idx="5423">
                  <c:v>0.18744556064378026</c:v>
                </c:pt>
                <c:pt idx="5424">
                  <c:v>0.18423187558507409</c:v>
                </c:pt>
                <c:pt idx="5425">
                  <c:v>0.18447124131251449</c:v>
                </c:pt>
                <c:pt idx="5426">
                  <c:v>0.18529401312490412</c:v>
                </c:pt>
                <c:pt idx="5427">
                  <c:v>0.17980563307416905</c:v>
                </c:pt>
                <c:pt idx="5428">
                  <c:v>0.17952160923419813</c:v>
                </c:pt>
                <c:pt idx="5429">
                  <c:v>0.18258033777714403</c:v>
                </c:pt>
                <c:pt idx="5430">
                  <c:v>0.18216731677260534</c:v>
                </c:pt>
                <c:pt idx="5431">
                  <c:v>0.18049037960254061</c:v>
                </c:pt>
                <c:pt idx="5432">
                  <c:v>0.18010534431565012</c:v>
                </c:pt>
                <c:pt idx="5433">
                  <c:v>0.18302771499515405</c:v>
                </c:pt>
                <c:pt idx="5434">
                  <c:v>0.18285219839240288</c:v>
                </c:pt>
                <c:pt idx="5435">
                  <c:v>0.18380688281735311</c:v>
                </c:pt>
                <c:pt idx="5436">
                  <c:v>0.18273889811866229</c:v>
                </c:pt>
                <c:pt idx="5437">
                  <c:v>0.18040742696274722</c:v>
                </c:pt>
                <c:pt idx="5438">
                  <c:v>0.18086776026962184</c:v>
                </c:pt>
                <c:pt idx="5439">
                  <c:v>0.17962654882821907</c:v>
                </c:pt>
                <c:pt idx="5440">
                  <c:v>0.17989046659967198</c:v>
                </c:pt>
                <c:pt idx="5441">
                  <c:v>0.18107563160392617</c:v>
                </c:pt>
                <c:pt idx="5442">
                  <c:v>0.19037292157534186</c:v>
                </c:pt>
                <c:pt idx="5443">
                  <c:v>0.19168998845507348</c:v>
                </c:pt>
                <c:pt idx="5444">
                  <c:v>0.19117673961054879</c:v>
                </c:pt>
                <c:pt idx="5445">
                  <c:v>0.19096183808977404</c:v>
                </c:pt>
                <c:pt idx="5446">
                  <c:v>0.19015266830826424</c:v>
                </c:pt>
                <c:pt idx="5447">
                  <c:v>0.18500605817703095</c:v>
                </c:pt>
                <c:pt idx="5448">
                  <c:v>0.18508059331953325</c:v>
                </c:pt>
                <c:pt idx="5449">
                  <c:v>0.18680550871576376</c:v>
                </c:pt>
                <c:pt idx="5450">
                  <c:v>0.186358721101619</c:v>
                </c:pt>
                <c:pt idx="5451">
                  <c:v>0.18522330494754208</c:v>
                </c:pt>
                <c:pt idx="5452">
                  <c:v>0.1864919686852001</c:v>
                </c:pt>
                <c:pt idx="5453">
                  <c:v>0.18598938399633999</c:v>
                </c:pt>
                <c:pt idx="5454">
                  <c:v>0.18663680526442913</c:v>
                </c:pt>
                <c:pt idx="5455">
                  <c:v>0.18459282743444538</c:v>
                </c:pt>
                <c:pt idx="5456">
                  <c:v>0.1852468792572507</c:v>
                </c:pt>
                <c:pt idx="5457">
                  <c:v>0.18537078966593823</c:v>
                </c:pt>
                <c:pt idx="5458">
                  <c:v>0.18539511932670785</c:v>
                </c:pt>
                <c:pt idx="5459">
                  <c:v>0.18659839520654775</c:v>
                </c:pt>
                <c:pt idx="5460">
                  <c:v>0.18744371408627758</c:v>
                </c:pt>
                <c:pt idx="5461">
                  <c:v>0.18886949452923452</c:v>
                </c:pt>
                <c:pt idx="5462">
                  <c:v>0.18900243283792223</c:v>
                </c:pt>
                <c:pt idx="5463">
                  <c:v>0.19162525458057542</c:v>
                </c:pt>
                <c:pt idx="5464">
                  <c:v>0.19174768510768184</c:v>
                </c:pt>
                <c:pt idx="5465">
                  <c:v>0.19297141774194254</c:v>
                </c:pt>
                <c:pt idx="5466">
                  <c:v>0.19308569576749715</c:v>
                </c:pt>
                <c:pt idx="5467">
                  <c:v>0.19411603893762078</c:v>
                </c:pt>
                <c:pt idx="5468">
                  <c:v>0.19042558725069567</c:v>
                </c:pt>
                <c:pt idx="5469">
                  <c:v>0.19899822427787336</c:v>
                </c:pt>
                <c:pt idx="5470">
                  <c:v>0.19844986597188449</c:v>
                </c:pt>
                <c:pt idx="5471">
                  <c:v>0.19897721018912132</c:v>
                </c:pt>
                <c:pt idx="5472">
                  <c:v>0.19880902872850234</c:v>
                </c:pt>
                <c:pt idx="5473">
                  <c:v>0.19657012165267959</c:v>
                </c:pt>
                <c:pt idx="5474">
                  <c:v>0.19577265254290344</c:v>
                </c:pt>
                <c:pt idx="5475">
                  <c:v>0.19509556502803344</c:v>
                </c:pt>
                <c:pt idx="5476">
                  <c:v>0.19657812590459062</c:v>
                </c:pt>
                <c:pt idx="5477">
                  <c:v>0.19645901121064124</c:v>
                </c:pt>
                <c:pt idx="5478">
                  <c:v>0.19613396253304982</c:v>
                </c:pt>
                <c:pt idx="5479">
                  <c:v>0.19843165194193949</c:v>
                </c:pt>
                <c:pt idx="5480">
                  <c:v>0.19869426749572902</c:v>
                </c:pt>
                <c:pt idx="5481">
                  <c:v>0.19945196541711888</c:v>
                </c:pt>
                <c:pt idx="5482">
                  <c:v>0.19807407185467485</c:v>
                </c:pt>
                <c:pt idx="5483">
                  <c:v>0.19806552669375957</c:v>
                </c:pt>
                <c:pt idx="5484">
                  <c:v>0.1954646682766874</c:v>
                </c:pt>
                <c:pt idx="5485">
                  <c:v>0.19541619161222806</c:v>
                </c:pt>
                <c:pt idx="5486">
                  <c:v>0.19619334379133291</c:v>
                </c:pt>
                <c:pt idx="5487">
                  <c:v>0.2001629416550115</c:v>
                </c:pt>
                <c:pt idx="5488">
                  <c:v>0.20000916238419889</c:v>
                </c:pt>
                <c:pt idx="5489">
                  <c:v>0.20083854645133484</c:v>
                </c:pt>
                <c:pt idx="5490">
                  <c:v>0.1994214174781011</c:v>
                </c:pt>
                <c:pt idx="5491">
                  <c:v>0.19948460158866638</c:v>
                </c:pt>
                <c:pt idx="5492">
                  <c:v>0.20042160429634784</c:v>
                </c:pt>
                <c:pt idx="5493">
                  <c:v>0.21475435116415906</c:v>
                </c:pt>
                <c:pt idx="5494">
                  <c:v>0.21485782413023588</c:v>
                </c:pt>
                <c:pt idx="5495">
                  <c:v>0.21663422198720386</c:v>
                </c:pt>
                <c:pt idx="5496">
                  <c:v>0.21595177749786915</c:v>
                </c:pt>
                <c:pt idx="5497">
                  <c:v>0.21590318006729714</c:v>
                </c:pt>
                <c:pt idx="5498">
                  <c:v>0.21922958849445562</c:v>
                </c:pt>
                <c:pt idx="5499">
                  <c:v>0.21921730097518635</c:v>
                </c:pt>
                <c:pt idx="5500">
                  <c:v>0.21903307177458231</c:v>
                </c:pt>
                <c:pt idx="5501">
                  <c:v>0.21860426338002126</c:v>
                </c:pt>
                <c:pt idx="5502">
                  <c:v>0.21957349543931304</c:v>
                </c:pt>
                <c:pt idx="5503">
                  <c:v>0.21997467715879204</c:v>
                </c:pt>
                <c:pt idx="5504">
                  <c:v>0.2208421135595684</c:v>
                </c:pt>
                <c:pt idx="5505">
                  <c:v>0.22130553027333108</c:v>
                </c:pt>
                <c:pt idx="5506">
                  <c:v>0.22232669562138233</c:v>
                </c:pt>
                <c:pt idx="5507">
                  <c:v>0.22250705228926845</c:v>
                </c:pt>
                <c:pt idx="5508">
                  <c:v>0.22235400041909925</c:v>
                </c:pt>
                <c:pt idx="5509">
                  <c:v>0.22213766598312507</c:v>
                </c:pt>
                <c:pt idx="5510">
                  <c:v>0.22172864553436422</c:v>
                </c:pt>
                <c:pt idx="5511">
                  <c:v>0.22211384126443498</c:v>
                </c:pt>
                <c:pt idx="5512">
                  <c:v>0.22505038274476127</c:v>
                </c:pt>
                <c:pt idx="5513">
                  <c:v>0.22681788515693505</c:v>
                </c:pt>
                <c:pt idx="5514">
                  <c:v>0.22689312643299062</c:v>
                </c:pt>
                <c:pt idx="5515">
                  <c:v>0.22724854059876551</c:v>
                </c:pt>
                <c:pt idx="5516">
                  <c:v>0.22791418645399</c:v>
                </c:pt>
                <c:pt idx="5517">
                  <c:v>0.2277012054532738</c:v>
                </c:pt>
                <c:pt idx="5518">
                  <c:v>0.22876980125592825</c:v>
                </c:pt>
                <c:pt idx="5519">
                  <c:v>0.22714098133395744</c:v>
                </c:pt>
                <c:pt idx="5520">
                  <c:v>0.22738502853087889</c:v>
                </c:pt>
                <c:pt idx="5521">
                  <c:v>0.22610855209516226</c:v>
                </c:pt>
                <c:pt idx="5522">
                  <c:v>0.22203190853203353</c:v>
                </c:pt>
                <c:pt idx="5523">
                  <c:v>0.22260159791332529</c:v>
                </c:pt>
                <c:pt idx="5524">
                  <c:v>0.22316451638468021</c:v>
                </c:pt>
                <c:pt idx="5525">
                  <c:v>0.22262360450777913</c:v>
                </c:pt>
                <c:pt idx="5526">
                  <c:v>0.22141479612177398</c:v>
                </c:pt>
                <c:pt idx="5527">
                  <c:v>0.2193098595941764</c:v>
                </c:pt>
                <c:pt idx="5528">
                  <c:v>0.22054601126741269</c:v>
                </c:pt>
                <c:pt idx="5529">
                  <c:v>0.21649741526828201</c:v>
                </c:pt>
                <c:pt idx="5530">
                  <c:v>0.2168578057023606</c:v>
                </c:pt>
                <c:pt idx="5531">
                  <c:v>0.2186841943940725</c:v>
                </c:pt>
                <c:pt idx="5532">
                  <c:v>0.21887807597104392</c:v>
                </c:pt>
                <c:pt idx="5533">
                  <c:v>0.21894744148539644</c:v>
                </c:pt>
                <c:pt idx="5534">
                  <c:v>0.22109092654831652</c:v>
                </c:pt>
                <c:pt idx="5535">
                  <c:v>0.22188492451949138</c:v>
                </c:pt>
                <c:pt idx="5536">
                  <c:v>0.22173761166650868</c:v>
                </c:pt>
                <c:pt idx="5537">
                  <c:v>0.22246118879296109</c:v>
                </c:pt>
                <c:pt idx="5538">
                  <c:v>0.2236158676676441</c:v>
                </c:pt>
                <c:pt idx="5539">
                  <c:v>0.22102214187525832</c:v>
                </c:pt>
                <c:pt idx="5540">
                  <c:v>0.2221761879049397</c:v>
                </c:pt>
                <c:pt idx="5541">
                  <c:v>0.22074692956702635</c:v>
                </c:pt>
                <c:pt idx="5542">
                  <c:v>0.22208180660994362</c:v>
                </c:pt>
                <c:pt idx="5543">
                  <c:v>0.22093853156393747</c:v>
                </c:pt>
                <c:pt idx="5544">
                  <c:v>0.22271987712443375</c:v>
                </c:pt>
                <c:pt idx="5545">
                  <c:v>0.22462679702038893</c:v>
                </c:pt>
                <c:pt idx="5546">
                  <c:v>0.22571980637787217</c:v>
                </c:pt>
                <c:pt idx="5547">
                  <c:v>0.22608694195230908</c:v>
                </c:pt>
                <c:pt idx="5548">
                  <c:v>0.22607779603129158</c:v>
                </c:pt>
                <c:pt idx="5549">
                  <c:v>0.22644878798444529</c:v>
                </c:pt>
                <c:pt idx="5550">
                  <c:v>0.22595156117726634</c:v>
                </c:pt>
                <c:pt idx="5551">
                  <c:v>0.22764028829126967</c:v>
                </c:pt>
                <c:pt idx="5552">
                  <c:v>0.21733364932712493</c:v>
                </c:pt>
                <c:pt idx="5553">
                  <c:v>0.21732893601839995</c:v>
                </c:pt>
                <c:pt idx="5554">
                  <c:v>0.21760043599893866</c:v>
                </c:pt>
                <c:pt idx="5555">
                  <c:v>0.22483546669247517</c:v>
                </c:pt>
                <c:pt idx="5556">
                  <c:v>0.22445654459113695</c:v>
                </c:pt>
                <c:pt idx="5557">
                  <c:v>0.22498456259457819</c:v>
                </c:pt>
                <c:pt idx="5558">
                  <c:v>0.2279424840067375</c:v>
                </c:pt>
                <c:pt idx="5559">
                  <c:v>0.22708280806854245</c:v>
                </c:pt>
                <c:pt idx="5560">
                  <c:v>0.22967034607043874</c:v>
                </c:pt>
                <c:pt idx="5561">
                  <c:v>0.22915109591832919</c:v>
                </c:pt>
                <c:pt idx="5562">
                  <c:v>0.22921643159061733</c:v>
                </c:pt>
                <c:pt idx="5563">
                  <c:v>0.23003271570238579</c:v>
                </c:pt>
                <c:pt idx="5564">
                  <c:v>0.23053669944431188</c:v>
                </c:pt>
                <c:pt idx="5565">
                  <c:v>0.23097668749338873</c:v>
                </c:pt>
                <c:pt idx="5566">
                  <c:v>0.23289064989842762</c:v>
                </c:pt>
                <c:pt idx="5567">
                  <c:v>0.23320985601170013</c:v>
                </c:pt>
                <c:pt idx="5568">
                  <c:v>0.2326151722555809</c:v>
                </c:pt>
                <c:pt idx="5569">
                  <c:v>0.23364809392764616</c:v>
                </c:pt>
                <c:pt idx="5570">
                  <c:v>0.23205093321921547</c:v>
                </c:pt>
                <c:pt idx="5571">
                  <c:v>0.23141001575298409</c:v>
                </c:pt>
                <c:pt idx="5572">
                  <c:v>0.2323909677695003</c:v>
                </c:pt>
                <c:pt idx="5573">
                  <c:v>0.23007238339013467</c:v>
                </c:pt>
                <c:pt idx="5574">
                  <c:v>0.23300924117635946</c:v>
                </c:pt>
                <c:pt idx="5575">
                  <c:v>0.23216245513785586</c:v>
                </c:pt>
                <c:pt idx="5576">
                  <c:v>0.23365956953206782</c:v>
                </c:pt>
                <c:pt idx="5577">
                  <c:v>0.23428060788061084</c:v>
                </c:pt>
                <c:pt idx="5578">
                  <c:v>0.23970742425492061</c:v>
                </c:pt>
                <c:pt idx="5579">
                  <c:v>0.23262558456173277</c:v>
                </c:pt>
                <c:pt idx="5580">
                  <c:v>0.23228864540840463</c:v>
                </c:pt>
                <c:pt idx="5581">
                  <c:v>0.23168502256923482</c:v>
                </c:pt>
                <c:pt idx="5582">
                  <c:v>0.23287452816787788</c:v>
                </c:pt>
                <c:pt idx="5583">
                  <c:v>0.23333963798745397</c:v>
                </c:pt>
                <c:pt idx="5584">
                  <c:v>0.2337542712497587</c:v>
                </c:pt>
                <c:pt idx="5585">
                  <c:v>0.23200260821437632</c:v>
                </c:pt>
                <c:pt idx="5586">
                  <c:v>0.23219902532691591</c:v>
                </c:pt>
                <c:pt idx="5587">
                  <c:v>0.2326161088697373</c:v>
                </c:pt>
                <c:pt idx="5588">
                  <c:v>0.23321104507700682</c:v>
                </c:pt>
                <c:pt idx="5589">
                  <c:v>0.23202774980927143</c:v>
                </c:pt>
                <c:pt idx="5590">
                  <c:v>0.23246335306971891</c:v>
                </c:pt>
                <c:pt idx="5591">
                  <c:v>0.23306141305878073</c:v>
                </c:pt>
                <c:pt idx="5592">
                  <c:v>0.23254198406314067</c:v>
                </c:pt>
                <c:pt idx="5593">
                  <c:v>0.23381175560103754</c:v>
                </c:pt>
                <c:pt idx="5594">
                  <c:v>0.23419760343117296</c:v>
                </c:pt>
                <c:pt idx="5595">
                  <c:v>0.23888220945762423</c:v>
                </c:pt>
                <c:pt idx="5596">
                  <c:v>0.23760805028501703</c:v>
                </c:pt>
                <c:pt idx="5597">
                  <c:v>0.23388226524006542</c:v>
                </c:pt>
                <c:pt idx="5598">
                  <c:v>0.23331223818873412</c:v>
                </c:pt>
                <c:pt idx="5599">
                  <c:v>0.23333349259887393</c:v>
                </c:pt>
                <c:pt idx="5600">
                  <c:v>0.23510540694083126</c:v>
                </c:pt>
                <c:pt idx="5601">
                  <c:v>0.23420369536148933</c:v>
                </c:pt>
                <c:pt idx="5602">
                  <c:v>0.23069913592464084</c:v>
                </c:pt>
                <c:pt idx="5603">
                  <c:v>0.21451472198729205</c:v>
                </c:pt>
                <c:pt idx="5604">
                  <c:v>0.2141741280627476</c:v>
                </c:pt>
                <c:pt idx="5605">
                  <c:v>0.21434217335925912</c:v>
                </c:pt>
                <c:pt idx="5606">
                  <c:v>0.2160058339445716</c:v>
                </c:pt>
                <c:pt idx="5607">
                  <c:v>0.21554766852200447</c:v>
                </c:pt>
                <c:pt idx="5608">
                  <c:v>0.21264765267299951</c:v>
                </c:pt>
                <c:pt idx="5609">
                  <c:v>0.2150779711219889</c:v>
                </c:pt>
                <c:pt idx="5610">
                  <c:v>0.2156568732947266</c:v>
                </c:pt>
                <c:pt idx="5611">
                  <c:v>0.2180768444631562</c:v>
                </c:pt>
                <c:pt idx="5612">
                  <c:v>0.21657058036212865</c:v>
                </c:pt>
                <c:pt idx="5613">
                  <c:v>0.21531046316783939</c:v>
                </c:pt>
                <c:pt idx="5614">
                  <c:v>0.21480737062307356</c:v>
                </c:pt>
                <c:pt idx="5615">
                  <c:v>0.21668337402669308</c:v>
                </c:pt>
                <c:pt idx="5616">
                  <c:v>0.21586306210919431</c:v>
                </c:pt>
                <c:pt idx="5617">
                  <c:v>0.21853640145176501</c:v>
                </c:pt>
                <c:pt idx="5618">
                  <c:v>0.21830973908563975</c:v>
                </c:pt>
                <c:pt idx="5619">
                  <c:v>0.21856119718898362</c:v>
                </c:pt>
                <c:pt idx="5620">
                  <c:v>0.2201999410858054</c:v>
                </c:pt>
                <c:pt idx="5621">
                  <c:v>0.22007899067816553</c:v>
                </c:pt>
                <c:pt idx="5622">
                  <c:v>0.22418328768891774</c:v>
                </c:pt>
                <c:pt idx="5623">
                  <c:v>0.21487586771980394</c:v>
                </c:pt>
                <c:pt idx="5624">
                  <c:v>0.22462105354388034</c:v>
                </c:pt>
                <c:pt idx="5625">
                  <c:v>0.22568562599862851</c:v>
                </c:pt>
                <c:pt idx="5626">
                  <c:v>0.22932682583319958</c:v>
                </c:pt>
                <c:pt idx="5627">
                  <c:v>0.22941511925952113</c:v>
                </c:pt>
                <c:pt idx="5628">
                  <c:v>0.2306564071531999</c:v>
                </c:pt>
                <c:pt idx="5629">
                  <c:v>0.23107322011798709</c:v>
                </c:pt>
                <c:pt idx="5630">
                  <c:v>0.23121428332403496</c:v>
                </c:pt>
                <c:pt idx="5631">
                  <c:v>0.23286679601595706</c:v>
                </c:pt>
                <c:pt idx="5632">
                  <c:v>0.23338527017137092</c:v>
                </c:pt>
                <c:pt idx="5633">
                  <c:v>0.23424798382147755</c:v>
                </c:pt>
                <c:pt idx="5634">
                  <c:v>0.23377457991837244</c:v>
                </c:pt>
                <c:pt idx="5635">
                  <c:v>0.23377452229320214</c:v>
                </c:pt>
                <c:pt idx="5636">
                  <c:v>0.23649808035676029</c:v>
                </c:pt>
                <c:pt idx="5637">
                  <c:v>0.23717580849407938</c:v>
                </c:pt>
                <c:pt idx="5638">
                  <c:v>0.23764790913607817</c:v>
                </c:pt>
                <c:pt idx="5639">
                  <c:v>0.23802701347221245</c:v>
                </c:pt>
                <c:pt idx="5640">
                  <c:v>0.23958599887854398</c:v>
                </c:pt>
                <c:pt idx="5641">
                  <c:v>0.2397229651302733</c:v>
                </c:pt>
                <c:pt idx="5642">
                  <c:v>0.23965294822311037</c:v>
                </c:pt>
                <c:pt idx="5643">
                  <c:v>0.24073364367556785</c:v>
                </c:pt>
                <c:pt idx="5644">
                  <c:v>0.24441278754367537</c:v>
                </c:pt>
                <c:pt idx="5645">
                  <c:v>0.24531220273385032</c:v>
                </c:pt>
                <c:pt idx="5646">
                  <c:v>0.2457901186829736</c:v>
                </c:pt>
                <c:pt idx="5647">
                  <c:v>0.25127427133796876</c:v>
                </c:pt>
                <c:pt idx="5648">
                  <c:v>0.25113940151270769</c:v>
                </c:pt>
                <c:pt idx="5649">
                  <c:v>0.25184946910941564</c:v>
                </c:pt>
                <c:pt idx="5650">
                  <c:v>0.25117587251378459</c:v>
                </c:pt>
                <c:pt idx="5651">
                  <c:v>0.25257878333917116</c:v>
                </c:pt>
                <c:pt idx="5652">
                  <c:v>0.25079227148251249</c:v>
                </c:pt>
                <c:pt idx="5653">
                  <c:v>0.24966632045211462</c:v>
                </c:pt>
                <c:pt idx="5654">
                  <c:v>0.24820960608686474</c:v>
                </c:pt>
                <c:pt idx="5655">
                  <c:v>0.24647328397372706</c:v>
                </c:pt>
                <c:pt idx="5656">
                  <c:v>0.24733102089997355</c:v>
                </c:pt>
                <c:pt idx="5657">
                  <c:v>0.24761903346962988</c:v>
                </c:pt>
                <c:pt idx="5658">
                  <c:v>0.24916505914675338</c:v>
                </c:pt>
                <c:pt idx="5659">
                  <c:v>0.24923447409476093</c:v>
                </c:pt>
                <c:pt idx="5660">
                  <c:v>0.24905526122748534</c:v>
                </c:pt>
                <c:pt idx="5661">
                  <c:v>0.24991932537708783</c:v>
                </c:pt>
                <c:pt idx="5662">
                  <c:v>0.26084971833773224</c:v>
                </c:pt>
                <c:pt idx="5663">
                  <c:v>0.2603989929325039</c:v>
                </c:pt>
                <c:pt idx="5664">
                  <c:v>0.26405451733869079</c:v>
                </c:pt>
                <c:pt idx="5665">
                  <c:v>0.25836545893163471</c:v>
                </c:pt>
                <c:pt idx="5666">
                  <c:v>0.25949766958491255</c:v>
                </c:pt>
                <c:pt idx="5667">
                  <c:v>0.26725385520879552</c:v>
                </c:pt>
                <c:pt idx="5668">
                  <c:v>0.26692546911529147</c:v>
                </c:pt>
                <c:pt idx="5669">
                  <c:v>0.26705160030208214</c:v>
                </c:pt>
                <c:pt idx="5670">
                  <c:v>0.26455012412396944</c:v>
                </c:pt>
                <c:pt idx="5671">
                  <c:v>0.27063614041671608</c:v>
                </c:pt>
                <c:pt idx="5672">
                  <c:v>0.27008834532862258</c:v>
                </c:pt>
                <c:pt idx="5673">
                  <c:v>0.27278399353504323</c:v>
                </c:pt>
                <c:pt idx="5674">
                  <c:v>0.27575242712168002</c:v>
                </c:pt>
                <c:pt idx="5675">
                  <c:v>0.27321696485760211</c:v>
                </c:pt>
                <c:pt idx="5676">
                  <c:v>0.27134050343049398</c:v>
                </c:pt>
                <c:pt idx="5677">
                  <c:v>0.27183952910368642</c:v>
                </c:pt>
                <c:pt idx="5678">
                  <c:v>0.27249972258572569</c:v>
                </c:pt>
                <c:pt idx="5679">
                  <c:v>0.28177954598926491</c:v>
                </c:pt>
                <c:pt idx="5680">
                  <c:v>0.28201999963543289</c:v>
                </c:pt>
                <c:pt idx="5681">
                  <c:v>0.28126649232508727</c:v>
                </c:pt>
                <c:pt idx="5682">
                  <c:v>0.28131960135904227</c:v>
                </c:pt>
                <c:pt idx="5683">
                  <c:v>0.29101712891150289</c:v>
                </c:pt>
                <c:pt idx="5684">
                  <c:v>0.28845300231097565</c:v>
                </c:pt>
                <c:pt idx="5685">
                  <c:v>0.28798754138602672</c:v>
                </c:pt>
                <c:pt idx="5686">
                  <c:v>0.286208564184118</c:v>
                </c:pt>
                <c:pt idx="5687">
                  <c:v>0.28780330812738575</c:v>
                </c:pt>
                <c:pt idx="5688">
                  <c:v>0.28251985031696386</c:v>
                </c:pt>
                <c:pt idx="5689">
                  <c:v>0.28207218347142377</c:v>
                </c:pt>
                <c:pt idx="5690">
                  <c:v>0.28213954776492961</c:v>
                </c:pt>
                <c:pt idx="5691">
                  <c:v>0.28365970886668451</c:v>
                </c:pt>
                <c:pt idx="5692">
                  <c:v>0.28263862705014048</c:v>
                </c:pt>
                <c:pt idx="5693">
                  <c:v>0.28161479445470405</c:v>
                </c:pt>
                <c:pt idx="5694">
                  <c:v>0.28080084194258681</c:v>
                </c:pt>
                <c:pt idx="5695">
                  <c:v>0.28023183021291331</c:v>
                </c:pt>
                <c:pt idx="5696">
                  <c:v>0.28664920985710518</c:v>
                </c:pt>
                <c:pt idx="5697">
                  <c:v>0.28672006226998797</c:v>
                </c:pt>
                <c:pt idx="5698">
                  <c:v>0.28653581410339551</c:v>
                </c:pt>
                <c:pt idx="5699">
                  <c:v>0.28938340705466237</c:v>
                </c:pt>
                <c:pt idx="5700">
                  <c:v>0.28758167034341864</c:v>
                </c:pt>
                <c:pt idx="5701">
                  <c:v>0.28722311853635579</c:v>
                </c:pt>
                <c:pt idx="5702">
                  <c:v>0.28955934065659295</c:v>
                </c:pt>
                <c:pt idx="5703">
                  <c:v>0.29153341183659898</c:v>
                </c:pt>
                <c:pt idx="5704">
                  <c:v>0.2929113389729901</c:v>
                </c:pt>
                <c:pt idx="5705">
                  <c:v>0.28978844645756652</c:v>
                </c:pt>
                <c:pt idx="5706">
                  <c:v>0.28934162111656925</c:v>
                </c:pt>
                <c:pt idx="5707">
                  <c:v>0.28917947227380381</c:v>
                </c:pt>
                <c:pt idx="5708">
                  <c:v>0.29116365838683839</c:v>
                </c:pt>
                <c:pt idx="5709">
                  <c:v>0.29174849835284405</c:v>
                </c:pt>
                <c:pt idx="5710">
                  <c:v>0.29050581837483969</c:v>
                </c:pt>
                <c:pt idx="5711">
                  <c:v>0.29128649898917691</c:v>
                </c:pt>
                <c:pt idx="5712">
                  <c:v>0.29015760104724653</c:v>
                </c:pt>
                <c:pt idx="5713">
                  <c:v>0.29223989932062494</c:v>
                </c:pt>
                <c:pt idx="5714">
                  <c:v>0.29203512658882874</c:v>
                </c:pt>
                <c:pt idx="5715">
                  <c:v>0.29020821947698366</c:v>
                </c:pt>
                <c:pt idx="5716">
                  <c:v>0.28991553344134297</c:v>
                </c:pt>
                <c:pt idx="5717">
                  <c:v>0.28968333640072819</c:v>
                </c:pt>
                <c:pt idx="5718">
                  <c:v>0.29085483965598447</c:v>
                </c:pt>
                <c:pt idx="5719">
                  <c:v>0.28872690803792073</c:v>
                </c:pt>
                <c:pt idx="5720">
                  <c:v>0.28974647626396388</c:v>
                </c:pt>
                <c:pt idx="5721">
                  <c:v>0.2880624723448591</c:v>
                </c:pt>
                <c:pt idx="5722">
                  <c:v>0.28918664270708061</c:v>
                </c:pt>
                <c:pt idx="5723">
                  <c:v>0.2900645275370734</c:v>
                </c:pt>
                <c:pt idx="5724">
                  <c:v>0.28992696067418594</c:v>
                </c:pt>
                <c:pt idx="5725">
                  <c:v>0.28888939332272295</c:v>
                </c:pt>
                <c:pt idx="5726">
                  <c:v>0.28853059255606794</c:v>
                </c:pt>
                <c:pt idx="5727">
                  <c:v>0.28677283423599392</c:v>
                </c:pt>
                <c:pt idx="5728">
                  <c:v>0.28907095968233543</c:v>
                </c:pt>
                <c:pt idx="5729">
                  <c:v>0.28786608922738954</c:v>
                </c:pt>
                <c:pt idx="5730">
                  <c:v>0.28816325986835378</c:v>
                </c:pt>
                <c:pt idx="5731">
                  <c:v>0.28680801469518002</c:v>
                </c:pt>
                <c:pt idx="5732">
                  <c:v>0.28571220342545134</c:v>
                </c:pt>
                <c:pt idx="5733">
                  <c:v>0.28588721759132185</c:v>
                </c:pt>
                <c:pt idx="5734">
                  <c:v>0.27852161486933219</c:v>
                </c:pt>
                <c:pt idx="5735">
                  <c:v>0.27750778026921574</c:v>
                </c:pt>
                <c:pt idx="5736">
                  <c:v>0.28005873780213508</c:v>
                </c:pt>
                <c:pt idx="5737">
                  <c:v>0.27548680374468376</c:v>
                </c:pt>
                <c:pt idx="5738">
                  <c:v>0.27737578046335271</c:v>
                </c:pt>
                <c:pt idx="5739">
                  <c:v>0.27648732171778512</c:v>
                </c:pt>
                <c:pt idx="5740">
                  <c:v>0.27723750309209239</c:v>
                </c:pt>
                <c:pt idx="5741">
                  <c:v>0.27640317163345235</c:v>
                </c:pt>
                <c:pt idx="5742">
                  <c:v>0.27675964285724142</c:v>
                </c:pt>
                <c:pt idx="5743">
                  <c:v>0.27569847248463869</c:v>
                </c:pt>
                <c:pt idx="5744">
                  <c:v>0.27555885548441977</c:v>
                </c:pt>
                <c:pt idx="5745">
                  <c:v>0.27703735684060932</c:v>
                </c:pt>
                <c:pt idx="5746">
                  <c:v>0.27383206387291648</c:v>
                </c:pt>
                <c:pt idx="5747">
                  <c:v>0.27384553037606846</c:v>
                </c:pt>
                <c:pt idx="5748">
                  <c:v>0.27525395346218384</c:v>
                </c:pt>
                <c:pt idx="5749">
                  <c:v>0.27367758817562865</c:v>
                </c:pt>
                <c:pt idx="5750">
                  <c:v>0.27442844658384546</c:v>
                </c:pt>
                <c:pt idx="5751">
                  <c:v>0.27262310332992756</c:v>
                </c:pt>
                <c:pt idx="5752">
                  <c:v>0.27239210003375547</c:v>
                </c:pt>
                <c:pt idx="5753">
                  <c:v>0.2758854565246267</c:v>
                </c:pt>
                <c:pt idx="5754">
                  <c:v>0.27191093657646931</c:v>
                </c:pt>
                <c:pt idx="5755">
                  <c:v>0.26998004319881852</c:v>
                </c:pt>
                <c:pt idx="5756">
                  <c:v>0.26802752886277137</c:v>
                </c:pt>
                <c:pt idx="5757">
                  <c:v>0.26508233738280235</c:v>
                </c:pt>
                <c:pt idx="5758">
                  <c:v>0.26489989609786607</c:v>
                </c:pt>
                <c:pt idx="5759">
                  <c:v>0.26647279881260455</c:v>
                </c:pt>
                <c:pt idx="5760">
                  <c:v>0.26797937368927693</c:v>
                </c:pt>
                <c:pt idx="5761">
                  <c:v>0.26444096310439069</c:v>
                </c:pt>
                <c:pt idx="5762">
                  <c:v>0.26475442448297631</c:v>
                </c:pt>
                <c:pt idx="5763">
                  <c:v>0.26353699803958819</c:v>
                </c:pt>
                <c:pt idx="5764">
                  <c:v>0.26691085520374963</c:v>
                </c:pt>
                <c:pt idx="5765">
                  <c:v>0.26743203832467533</c:v>
                </c:pt>
                <c:pt idx="5766">
                  <c:v>0.26596508563261667</c:v>
                </c:pt>
                <c:pt idx="5767">
                  <c:v>0.26778880719682924</c:v>
                </c:pt>
                <c:pt idx="5768">
                  <c:v>0.26741989223977841</c:v>
                </c:pt>
                <c:pt idx="5769">
                  <c:v>0.26921976066974707</c:v>
                </c:pt>
                <c:pt idx="5770">
                  <c:v>0.26849226334182397</c:v>
                </c:pt>
                <c:pt idx="5771">
                  <c:v>0.27058151545002018</c:v>
                </c:pt>
                <c:pt idx="5772">
                  <c:v>0.26130461309162806</c:v>
                </c:pt>
                <c:pt idx="5773">
                  <c:v>0.26020710881646708</c:v>
                </c:pt>
                <c:pt idx="5774">
                  <c:v>0.25974524115953374</c:v>
                </c:pt>
                <c:pt idx="5775">
                  <c:v>0.26062525745626236</c:v>
                </c:pt>
                <c:pt idx="5776">
                  <c:v>0.26190237320895327</c:v>
                </c:pt>
                <c:pt idx="5777">
                  <c:v>0.25324934154600648</c:v>
                </c:pt>
                <c:pt idx="5778">
                  <c:v>0.25227789798387323</c:v>
                </c:pt>
                <c:pt idx="5779">
                  <c:v>0.25090647592919968</c:v>
                </c:pt>
                <c:pt idx="5780">
                  <c:v>0.24969207151454151</c:v>
                </c:pt>
                <c:pt idx="5781">
                  <c:v>0.24388318122997918</c:v>
                </c:pt>
                <c:pt idx="5782">
                  <c:v>0.24115575937825282</c:v>
                </c:pt>
                <c:pt idx="5783">
                  <c:v>0.23703134660640743</c:v>
                </c:pt>
                <c:pt idx="5784">
                  <c:v>0.23482249731256286</c:v>
                </c:pt>
                <c:pt idx="5785">
                  <c:v>0.23470347248694975</c:v>
                </c:pt>
                <c:pt idx="5786">
                  <c:v>0.23461408347820339</c:v>
                </c:pt>
                <c:pt idx="5787">
                  <c:v>0.23540403377736169</c:v>
                </c:pt>
                <c:pt idx="5788">
                  <c:v>0.2329864114212026</c:v>
                </c:pt>
                <c:pt idx="5789">
                  <c:v>0.22188145227613781</c:v>
                </c:pt>
                <c:pt idx="5790">
                  <c:v>0.22301452549224687</c:v>
                </c:pt>
                <c:pt idx="5791">
                  <c:v>0.22377136685993057</c:v>
                </c:pt>
                <c:pt idx="5792">
                  <c:v>0.22194022824544632</c:v>
                </c:pt>
                <c:pt idx="5793">
                  <c:v>0.21061796884919187</c:v>
                </c:pt>
                <c:pt idx="5794">
                  <c:v>0.2101443369773148</c:v>
                </c:pt>
                <c:pt idx="5795">
                  <c:v>0.2099380016728884</c:v>
                </c:pt>
                <c:pt idx="5796">
                  <c:v>0.21130840326456635</c:v>
                </c:pt>
                <c:pt idx="5797">
                  <c:v>0.21266585455943612</c:v>
                </c:pt>
                <c:pt idx="5798">
                  <c:v>0.21274569401664811</c:v>
                </c:pt>
                <c:pt idx="5799">
                  <c:v>0.21204108193116145</c:v>
                </c:pt>
                <c:pt idx="5800">
                  <c:v>0.21096909412852516</c:v>
                </c:pt>
                <c:pt idx="5801">
                  <c:v>0.20749664538633247</c:v>
                </c:pt>
                <c:pt idx="5802">
                  <c:v>0.20795034268975537</c:v>
                </c:pt>
                <c:pt idx="5803">
                  <c:v>0.20832253259293873</c:v>
                </c:pt>
                <c:pt idx="5804">
                  <c:v>0.20841799750212536</c:v>
                </c:pt>
                <c:pt idx="5805">
                  <c:v>0.20674069456008182</c:v>
                </c:pt>
                <c:pt idx="5806">
                  <c:v>0.19659280734680465</c:v>
                </c:pt>
                <c:pt idx="5807">
                  <c:v>0.19510901541102746</c:v>
                </c:pt>
                <c:pt idx="5808">
                  <c:v>0.19543781935552906</c:v>
                </c:pt>
                <c:pt idx="5809">
                  <c:v>0.19300741380930847</c:v>
                </c:pt>
                <c:pt idx="5810">
                  <c:v>0.19267872649845899</c:v>
                </c:pt>
                <c:pt idx="5811">
                  <c:v>0.19180849972904926</c:v>
                </c:pt>
                <c:pt idx="5812">
                  <c:v>0.18747637783683463</c:v>
                </c:pt>
                <c:pt idx="5813">
                  <c:v>0.18359422532061048</c:v>
                </c:pt>
                <c:pt idx="5814">
                  <c:v>0.18233117325307821</c:v>
                </c:pt>
                <c:pt idx="5815">
                  <c:v>0.18165575272161238</c:v>
                </c:pt>
                <c:pt idx="5816">
                  <c:v>0.19168160431702738</c:v>
                </c:pt>
                <c:pt idx="5817">
                  <c:v>0.19295699314107678</c:v>
                </c:pt>
                <c:pt idx="5818">
                  <c:v>0.1916435044425619</c:v>
                </c:pt>
                <c:pt idx="5819">
                  <c:v>0.19027631071826362</c:v>
                </c:pt>
                <c:pt idx="5820">
                  <c:v>0.18965162901294119</c:v>
                </c:pt>
                <c:pt idx="5821">
                  <c:v>0.20252544466039049</c:v>
                </c:pt>
                <c:pt idx="5822">
                  <c:v>0.20336863187653234</c:v>
                </c:pt>
                <c:pt idx="5823">
                  <c:v>0.20060597222608301</c:v>
                </c:pt>
                <c:pt idx="5824">
                  <c:v>0.20091627447833779</c:v>
                </c:pt>
                <c:pt idx="5825">
                  <c:v>0.20079725800394785</c:v>
                </c:pt>
                <c:pt idx="5826">
                  <c:v>0.20158426155881842</c:v>
                </c:pt>
                <c:pt idx="5827">
                  <c:v>0.19954741019261457</c:v>
                </c:pt>
                <c:pt idx="5828">
                  <c:v>0.19851609249052835</c:v>
                </c:pt>
                <c:pt idx="5829">
                  <c:v>0.19859428004871393</c:v>
                </c:pt>
                <c:pt idx="5830">
                  <c:v>0.19950043683943491</c:v>
                </c:pt>
                <c:pt idx="5831">
                  <c:v>0.20008612962319369</c:v>
                </c:pt>
                <c:pt idx="5832">
                  <c:v>0.20062436700089026</c:v>
                </c:pt>
                <c:pt idx="5833">
                  <c:v>0.20242591780651986</c:v>
                </c:pt>
                <c:pt idx="5834">
                  <c:v>0.20092140088012544</c:v>
                </c:pt>
                <c:pt idx="5835">
                  <c:v>0.20193675707128889</c:v>
                </c:pt>
                <c:pt idx="5836">
                  <c:v>0.20061802828375414</c:v>
                </c:pt>
                <c:pt idx="5837">
                  <c:v>0.20189546411911488</c:v>
                </c:pt>
                <c:pt idx="5838">
                  <c:v>0.20059067480893752</c:v>
                </c:pt>
                <c:pt idx="5839">
                  <c:v>0.20172313527671681</c:v>
                </c:pt>
                <c:pt idx="5840">
                  <c:v>0.2018817891560663</c:v>
                </c:pt>
                <c:pt idx="5841">
                  <c:v>0.20212172445210894</c:v>
                </c:pt>
                <c:pt idx="5842">
                  <c:v>0.20328194713121434</c:v>
                </c:pt>
                <c:pt idx="5843">
                  <c:v>0.19986879276763803</c:v>
                </c:pt>
                <c:pt idx="5844">
                  <c:v>0.19897320600413207</c:v>
                </c:pt>
                <c:pt idx="5845">
                  <c:v>0.19815824604743065</c:v>
                </c:pt>
                <c:pt idx="5846">
                  <c:v>0.20861643082259299</c:v>
                </c:pt>
                <c:pt idx="5847">
                  <c:v>0.21211912187925216</c:v>
                </c:pt>
                <c:pt idx="5848">
                  <c:v>0.21038296898026465</c:v>
                </c:pt>
                <c:pt idx="5849">
                  <c:v>0.21037488831642906</c:v>
                </c:pt>
                <c:pt idx="5850">
                  <c:v>0.21209495698850622</c:v>
                </c:pt>
                <c:pt idx="5851">
                  <c:v>0.21591463015870946</c:v>
                </c:pt>
                <c:pt idx="5852">
                  <c:v>0.21402443734204873</c:v>
                </c:pt>
                <c:pt idx="5853">
                  <c:v>0.21422978407470566</c:v>
                </c:pt>
                <c:pt idx="5854">
                  <c:v>0.21397900053576224</c:v>
                </c:pt>
                <c:pt idx="5855">
                  <c:v>0.22425925191862747</c:v>
                </c:pt>
                <c:pt idx="5856">
                  <c:v>0.22455965485036861</c:v>
                </c:pt>
                <c:pt idx="5857">
                  <c:v>0.22492918162949066</c:v>
                </c:pt>
                <c:pt idx="5858">
                  <c:v>0.2237149072967245</c:v>
                </c:pt>
                <c:pt idx="5859">
                  <c:v>0.22462726737415192</c:v>
                </c:pt>
                <c:pt idx="5860">
                  <c:v>0.23200172071680281</c:v>
                </c:pt>
                <c:pt idx="5861">
                  <c:v>0.23262517687063747</c:v>
                </c:pt>
                <c:pt idx="5862">
                  <c:v>0.233544112980031</c:v>
                </c:pt>
                <c:pt idx="5863">
                  <c:v>0.23220896335934413</c:v>
                </c:pt>
                <c:pt idx="5864">
                  <c:v>0.23187234909888357</c:v>
                </c:pt>
                <c:pt idx="5865">
                  <c:v>0.23209491344147881</c:v>
                </c:pt>
                <c:pt idx="5866">
                  <c:v>0.23118563931443967</c:v>
                </c:pt>
                <c:pt idx="5867">
                  <c:v>0.23517731244583576</c:v>
                </c:pt>
                <c:pt idx="5868">
                  <c:v>0.23602364401506767</c:v>
                </c:pt>
                <c:pt idx="5869">
                  <c:v>0.23506251593493491</c:v>
                </c:pt>
                <c:pt idx="5870">
                  <c:v>0.23673296577295655</c:v>
                </c:pt>
                <c:pt idx="5871">
                  <c:v>0.23702649437177647</c:v>
                </c:pt>
                <c:pt idx="5872">
                  <c:v>0.23728726129168334</c:v>
                </c:pt>
                <c:pt idx="5873">
                  <c:v>0.24028792730136742</c:v>
                </c:pt>
                <c:pt idx="5874">
                  <c:v>0.23573029351398725</c:v>
                </c:pt>
                <c:pt idx="5875">
                  <c:v>0.23518918880715095</c:v>
                </c:pt>
                <c:pt idx="5876">
                  <c:v>0.2344206693807537</c:v>
                </c:pt>
                <c:pt idx="5877">
                  <c:v>0.24306066184058833</c:v>
                </c:pt>
                <c:pt idx="5878">
                  <c:v>0.24022147702006891</c:v>
                </c:pt>
                <c:pt idx="5879">
                  <c:v>0.24220400922747007</c:v>
                </c:pt>
                <c:pt idx="5880">
                  <c:v>0.24169355282735958</c:v>
                </c:pt>
                <c:pt idx="5881">
                  <c:v>0.23695560102445493</c:v>
                </c:pt>
                <c:pt idx="5882">
                  <c:v>0.23677486765588465</c:v>
                </c:pt>
                <c:pt idx="5883">
                  <c:v>0.23782654646062487</c:v>
                </c:pt>
                <c:pt idx="5884">
                  <c:v>0.23751322486151347</c:v>
                </c:pt>
                <c:pt idx="5885">
                  <c:v>0.23707849321391347</c:v>
                </c:pt>
                <c:pt idx="5886">
                  <c:v>0.23713967955470225</c:v>
                </c:pt>
                <c:pt idx="5887">
                  <c:v>0.23978075226131054</c:v>
                </c:pt>
                <c:pt idx="5888">
                  <c:v>0.24100170182821817</c:v>
                </c:pt>
                <c:pt idx="5889">
                  <c:v>0.24241955082785199</c:v>
                </c:pt>
                <c:pt idx="5890">
                  <c:v>0.24186440476990148</c:v>
                </c:pt>
                <c:pt idx="5891">
                  <c:v>0.24512747614997815</c:v>
                </c:pt>
                <c:pt idx="5892">
                  <c:v>0.2457799501916588</c:v>
                </c:pt>
                <c:pt idx="5893">
                  <c:v>0.24801972349567997</c:v>
                </c:pt>
                <c:pt idx="5894">
                  <c:v>0.24703012859256671</c:v>
                </c:pt>
                <c:pt idx="5895">
                  <c:v>0.24797184291051483</c:v>
                </c:pt>
                <c:pt idx="5896">
                  <c:v>0.24848688994838322</c:v>
                </c:pt>
                <c:pt idx="5897">
                  <c:v>0.24750236117026195</c:v>
                </c:pt>
                <c:pt idx="5898">
                  <c:v>0.24773127128575576</c:v>
                </c:pt>
                <c:pt idx="5899">
                  <c:v>0.24796700098951027</c:v>
                </c:pt>
                <c:pt idx="5900">
                  <c:v>0.2495773820777081</c:v>
                </c:pt>
                <c:pt idx="5901">
                  <c:v>0.25087691740212553</c:v>
                </c:pt>
                <c:pt idx="5902">
                  <c:v>0.25128791180156607</c:v>
                </c:pt>
                <c:pt idx="5903">
                  <c:v>0.25049435962291311</c:v>
                </c:pt>
                <c:pt idx="5904">
                  <c:v>0.25380468452777766</c:v>
                </c:pt>
                <c:pt idx="5905">
                  <c:v>0.25493079639775695</c:v>
                </c:pt>
                <c:pt idx="5906">
                  <c:v>0.25310751794730607</c:v>
                </c:pt>
                <c:pt idx="5907">
                  <c:v>0.25771070371857835</c:v>
                </c:pt>
                <c:pt idx="5908">
                  <c:v>0.25670316782143437</c:v>
                </c:pt>
                <c:pt idx="5909">
                  <c:v>0.25678896439430288</c:v>
                </c:pt>
                <c:pt idx="5910">
                  <c:v>0.25741566719533265</c:v>
                </c:pt>
                <c:pt idx="5911">
                  <c:v>0.2566139473205829</c:v>
                </c:pt>
                <c:pt idx="5912">
                  <c:v>0.25727411348112667</c:v>
                </c:pt>
                <c:pt idx="5913">
                  <c:v>0.25815495903507379</c:v>
                </c:pt>
                <c:pt idx="5914">
                  <c:v>0.25826826451270785</c:v>
                </c:pt>
                <c:pt idx="5915">
                  <c:v>0.25854378750085</c:v>
                </c:pt>
                <c:pt idx="5916">
                  <c:v>0.26114673705216368</c:v>
                </c:pt>
                <c:pt idx="5917">
                  <c:v>0.26075655132278214</c:v>
                </c:pt>
                <c:pt idx="5918">
                  <c:v>0.26433790554931896</c:v>
                </c:pt>
                <c:pt idx="5919">
                  <c:v>0.26505578630513404</c:v>
                </c:pt>
                <c:pt idx="5920">
                  <c:v>0.26945732343899109</c:v>
                </c:pt>
                <c:pt idx="5921">
                  <c:v>0.27215441897650944</c:v>
                </c:pt>
                <c:pt idx="5922">
                  <c:v>0.2732010493134332</c:v>
                </c:pt>
                <c:pt idx="5923">
                  <c:v>0.27494072128890573</c:v>
                </c:pt>
                <c:pt idx="5924">
                  <c:v>0.27517600517971208</c:v>
                </c:pt>
                <c:pt idx="5925">
                  <c:v>0.27804939609210078</c:v>
                </c:pt>
                <c:pt idx="5926">
                  <c:v>0.27288168231212645</c:v>
                </c:pt>
                <c:pt idx="5927">
                  <c:v>0.27339356640524631</c:v>
                </c:pt>
                <c:pt idx="5928">
                  <c:v>0.27544179073799085</c:v>
                </c:pt>
                <c:pt idx="5929">
                  <c:v>0.27534654480613574</c:v>
                </c:pt>
                <c:pt idx="5930">
                  <c:v>0.27641248737947038</c:v>
                </c:pt>
                <c:pt idx="5931">
                  <c:v>0.26631782302421975</c:v>
                </c:pt>
                <c:pt idx="5932">
                  <c:v>0.26864823129873644</c:v>
                </c:pt>
                <c:pt idx="5933">
                  <c:v>0.27010387140547032</c:v>
                </c:pt>
                <c:pt idx="5934">
                  <c:v>0.27519623659856268</c:v>
                </c:pt>
                <c:pt idx="5935">
                  <c:v>0.275566043503087</c:v>
                </c:pt>
                <c:pt idx="5936">
                  <c:v>0.27549509878807521</c:v>
                </c:pt>
                <c:pt idx="5937">
                  <c:v>0.27556614058144263</c:v>
                </c:pt>
                <c:pt idx="5938">
                  <c:v>0.27696910011764758</c:v>
                </c:pt>
                <c:pt idx="5939">
                  <c:v>0.27752351858337859</c:v>
                </c:pt>
                <c:pt idx="5940">
                  <c:v>0.27726593280396938</c:v>
                </c:pt>
                <c:pt idx="5941">
                  <c:v>0.27684701484639146</c:v>
                </c:pt>
                <c:pt idx="5942">
                  <c:v>0.27534488465102802</c:v>
                </c:pt>
                <c:pt idx="5943">
                  <c:v>0.27594284316970069</c:v>
                </c:pt>
                <c:pt idx="5944">
                  <c:v>0.27666720783567472</c:v>
                </c:pt>
                <c:pt idx="5945">
                  <c:v>0.27648795828040468</c:v>
                </c:pt>
                <c:pt idx="5946">
                  <c:v>0.2772366089548215</c:v>
                </c:pt>
                <c:pt idx="5947">
                  <c:v>0.27870058061420694</c:v>
                </c:pt>
                <c:pt idx="5948">
                  <c:v>0.28013843592766385</c:v>
                </c:pt>
                <c:pt idx="5949">
                  <c:v>0.2807655219291873</c:v>
                </c:pt>
                <c:pt idx="5950">
                  <c:v>0.28326792188067834</c:v>
                </c:pt>
                <c:pt idx="5951">
                  <c:v>0.28310529093448672</c:v>
                </c:pt>
                <c:pt idx="5952">
                  <c:v>0.28304293202930642</c:v>
                </c:pt>
                <c:pt idx="5953">
                  <c:v>0.28448557562392507</c:v>
                </c:pt>
                <c:pt idx="5954">
                  <c:v>0.28423631845619385</c:v>
                </c:pt>
                <c:pt idx="5955">
                  <c:v>0.2816162969501157</c:v>
                </c:pt>
                <c:pt idx="5956">
                  <c:v>0.27399634380230858</c:v>
                </c:pt>
                <c:pt idx="5957">
                  <c:v>0.2746365191388444</c:v>
                </c:pt>
                <c:pt idx="5958">
                  <c:v>0.27693557664302948</c:v>
                </c:pt>
                <c:pt idx="5959">
                  <c:v>0.27561168463099128</c:v>
                </c:pt>
                <c:pt idx="5960">
                  <c:v>0.27432787815675036</c:v>
                </c:pt>
                <c:pt idx="5961">
                  <c:v>0.27284088618305524</c:v>
                </c:pt>
                <c:pt idx="5962">
                  <c:v>0.27534578345401411</c:v>
                </c:pt>
                <c:pt idx="5963">
                  <c:v>0.2773336050488609</c:v>
                </c:pt>
                <c:pt idx="5964">
                  <c:v>0.27473620671019988</c:v>
                </c:pt>
                <c:pt idx="5965">
                  <c:v>0.26653959004405381</c:v>
                </c:pt>
                <c:pt idx="5966">
                  <c:v>0.26803989907502757</c:v>
                </c:pt>
                <c:pt idx="5967">
                  <c:v>0.26810194143166227</c:v>
                </c:pt>
                <c:pt idx="5968">
                  <c:v>0.26921939080734214</c:v>
                </c:pt>
                <c:pt idx="5969">
                  <c:v>0.2707564867907688</c:v>
                </c:pt>
                <c:pt idx="5970">
                  <c:v>0.26504469681926762</c:v>
                </c:pt>
                <c:pt idx="5971">
                  <c:v>0.26494892944892112</c:v>
                </c:pt>
                <c:pt idx="5972">
                  <c:v>0.26398336167804243</c:v>
                </c:pt>
                <c:pt idx="5973">
                  <c:v>0.26261761186046534</c:v>
                </c:pt>
                <c:pt idx="5974">
                  <c:v>0.26182713694938486</c:v>
                </c:pt>
                <c:pt idx="5975">
                  <c:v>0.26135628656408599</c:v>
                </c:pt>
                <c:pt idx="5976">
                  <c:v>0.26316871227564675</c:v>
                </c:pt>
                <c:pt idx="5977">
                  <c:v>0.25778862979477718</c:v>
                </c:pt>
                <c:pt idx="5978">
                  <c:v>0.25905272706078358</c:v>
                </c:pt>
                <c:pt idx="5979">
                  <c:v>0.25977587401070712</c:v>
                </c:pt>
                <c:pt idx="5980">
                  <c:v>0.25856297171205955</c:v>
                </c:pt>
                <c:pt idx="5981">
                  <c:v>0.25821420268525558</c:v>
                </c:pt>
                <c:pt idx="5982">
                  <c:v>0.25760667323674891</c:v>
                </c:pt>
                <c:pt idx="5983">
                  <c:v>0.25616051317971938</c:v>
                </c:pt>
                <c:pt idx="5984">
                  <c:v>0.25530725460570902</c:v>
                </c:pt>
                <c:pt idx="5985">
                  <c:v>0.25296301858565168</c:v>
                </c:pt>
                <c:pt idx="5986">
                  <c:v>0.2510381990585891</c:v>
                </c:pt>
                <c:pt idx="5987">
                  <c:v>0.23974282806751976</c:v>
                </c:pt>
                <c:pt idx="5988">
                  <c:v>0.23834665274445549</c:v>
                </c:pt>
                <c:pt idx="5989">
                  <c:v>0.23407287503859134</c:v>
                </c:pt>
                <c:pt idx="5990">
                  <c:v>0.23528015103576858</c:v>
                </c:pt>
                <c:pt idx="5991">
                  <c:v>0.23487588619229785</c:v>
                </c:pt>
                <c:pt idx="5992">
                  <c:v>0.23544910452576284</c:v>
                </c:pt>
                <c:pt idx="5993">
                  <c:v>0.24002479370754889</c:v>
                </c:pt>
                <c:pt idx="5994">
                  <c:v>0.2401688318141037</c:v>
                </c:pt>
                <c:pt idx="5995">
                  <c:v>0.24036082881272303</c:v>
                </c:pt>
                <c:pt idx="5996">
                  <c:v>0.23963770942627893</c:v>
                </c:pt>
                <c:pt idx="5997">
                  <c:v>0.23829747483442615</c:v>
                </c:pt>
                <c:pt idx="5998">
                  <c:v>0.23816105050103228</c:v>
                </c:pt>
                <c:pt idx="5999">
                  <c:v>0.23745643750713905</c:v>
                </c:pt>
                <c:pt idx="6000">
                  <c:v>0.23660888963103235</c:v>
                </c:pt>
                <c:pt idx="6001">
                  <c:v>0.23309406954140946</c:v>
                </c:pt>
                <c:pt idx="6002">
                  <c:v>0.23414741516912799</c:v>
                </c:pt>
                <c:pt idx="6003">
                  <c:v>0.23287966432175422</c:v>
                </c:pt>
                <c:pt idx="6004">
                  <c:v>0.23359938553822657</c:v>
                </c:pt>
                <c:pt idx="6005">
                  <c:v>0.23285626808879623</c:v>
                </c:pt>
                <c:pt idx="6006">
                  <c:v>0.2329994836122779</c:v>
                </c:pt>
                <c:pt idx="6007">
                  <c:v>0.23334943307034353</c:v>
                </c:pt>
                <c:pt idx="6008">
                  <c:v>0.23512811233717304</c:v>
                </c:pt>
                <c:pt idx="6009">
                  <c:v>0.23563102399448257</c:v>
                </c:pt>
                <c:pt idx="6010">
                  <c:v>0.23280398125208143</c:v>
                </c:pt>
                <c:pt idx="6011">
                  <c:v>0.23124980958634764</c:v>
                </c:pt>
                <c:pt idx="6012">
                  <c:v>0.23080464406698631</c:v>
                </c:pt>
                <c:pt idx="6013">
                  <c:v>0.22969544455434551</c:v>
                </c:pt>
                <c:pt idx="6014">
                  <c:v>0.22519760479620629</c:v>
                </c:pt>
                <c:pt idx="6015">
                  <c:v>0.22584805724996806</c:v>
                </c:pt>
                <c:pt idx="6016">
                  <c:v>0.22798044372642048</c:v>
                </c:pt>
                <c:pt idx="6017">
                  <c:v>0.22285497070067306</c:v>
                </c:pt>
                <c:pt idx="6018">
                  <c:v>0.2236380657250826</c:v>
                </c:pt>
                <c:pt idx="6019">
                  <c:v>0.22510486234195368</c:v>
                </c:pt>
                <c:pt idx="6020">
                  <c:v>0.22559503652114607</c:v>
                </c:pt>
                <c:pt idx="6021">
                  <c:v>0.22640884679283282</c:v>
                </c:pt>
                <c:pt idx="6022">
                  <c:v>0.22519178669415882</c:v>
                </c:pt>
                <c:pt idx="6023">
                  <c:v>0.22316541999223016</c:v>
                </c:pt>
                <c:pt idx="6024">
                  <c:v>0.22467305692750852</c:v>
                </c:pt>
                <c:pt idx="6025">
                  <c:v>0.22273634990861621</c:v>
                </c:pt>
                <c:pt idx="6026">
                  <c:v>0.21992066284777581</c:v>
                </c:pt>
                <c:pt idx="6027">
                  <c:v>0.22081787829549884</c:v>
                </c:pt>
                <c:pt idx="6028">
                  <c:v>0.21925662865535137</c:v>
                </c:pt>
                <c:pt idx="6029">
                  <c:v>0.2178899631643999</c:v>
                </c:pt>
                <c:pt idx="6030">
                  <c:v>0.21027455741918266</c:v>
                </c:pt>
                <c:pt idx="6031">
                  <c:v>0.2071936276173614</c:v>
                </c:pt>
                <c:pt idx="6032">
                  <c:v>0.21440746339817721</c:v>
                </c:pt>
                <c:pt idx="6033">
                  <c:v>0.21298905541454208</c:v>
                </c:pt>
                <c:pt idx="6034">
                  <c:v>0.21419993581653093</c:v>
                </c:pt>
                <c:pt idx="6035">
                  <c:v>0.20725292230766879</c:v>
                </c:pt>
                <c:pt idx="6036">
                  <c:v>0.20973052228805264</c:v>
                </c:pt>
                <c:pt idx="6037">
                  <c:v>0.21488782161490277</c:v>
                </c:pt>
                <c:pt idx="6038">
                  <c:v>0.21210845188439062</c:v>
                </c:pt>
                <c:pt idx="6039">
                  <c:v>0.21337345261949694</c:v>
                </c:pt>
                <c:pt idx="6040">
                  <c:v>0.20902818319020455</c:v>
                </c:pt>
                <c:pt idx="6041">
                  <c:v>0.2145562158030058</c:v>
                </c:pt>
                <c:pt idx="6042">
                  <c:v>0.21088694294813015</c:v>
                </c:pt>
                <c:pt idx="6043">
                  <c:v>0.21039126622225546</c:v>
                </c:pt>
                <c:pt idx="6044">
                  <c:v>0.203104969048409</c:v>
                </c:pt>
                <c:pt idx="6045">
                  <c:v>0.20331407379708949</c:v>
                </c:pt>
                <c:pt idx="6046">
                  <c:v>0.20374071274317213</c:v>
                </c:pt>
                <c:pt idx="6047">
                  <c:v>0.20398169382556389</c:v>
                </c:pt>
                <c:pt idx="6048">
                  <c:v>0.20467984625746019</c:v>
                </c:pt>
                <c:pt idx="6049">
                  <c:v>0.20283586957772651</c:v>
                </c:pt>
                <c:pt idx="6050">
                  <c:v>0.202828478734835</c:v>
                </c:pt>
                <c:pt idx="6051">
                  <c:v>0.20446805732337478</c:v>
                </c:pt>
                <c:pt idx="6052">
                  <c:v>0.20334846008132865</c:v>
                </c:pt>
                <c:pt idx="6053">
                  <c:v>0.20085323038125288</c:v>
                </c:pt>
                <c:pt idx="6054">
                  <c:v>0.20248871445327393</c:v>
                </c:pt>
                <c:pt idx="6055">
                  <c:v>0.20285345559843301</c:v>
                </c:pt>
                <c:pt idx="6056">
                  <c:v>0.2044808173404673</c:v>
                </c:pt>
                <c:pt idx="6057">
                  <c:v>0.20286772670215186</c:v>
                </c:pt>
                <c:pt idx="6058">
                  <c:v>0.20293856401396107</c:v>
                </c:pt>
                <c:pt idx="6059">
                  <c:v>0.20119229918313095</c:v>
                </c:pt>
                <c:pt idx="6060">
                  <c:v>0.19854443303784219</c:v>
                </c:pt>
                <c:pt idx="6061">
                  <c:v>0.19927338557834864</c:v>
                </c:pt>
                <c:pt idx="6062">
                  <c:v>0.20100140606812336</c:v>
                </c:pt>
                <c:pt idx="6063">
                  <c:v>0.1996484127333803</c:v>
                </c:pt>
                <c:pt idx="6064">
                  <c:v>0.20331125114533172</c:v>
                </c:pt>
                <c:pt idx="6065">
                  <c:v>0.20322653151004089</c:v>
                </c:pt>
                <c:pt idx="6066">
                  <c:v>0.20243448407793632</c:v>
                </c:pt>
                <c:pt idx="6067">
                  <c:v>0.20009041813795836</c:v>
                </c:pt>
                <c:pt idx="6068">
                  <c:v>0.19848433894452192</c:v>
                </c:pt>
                <c:pt idx="6069">
                  <c:v>0.19780395621081343</c:v>
                </c:pt>
                <c:pt idx="6070">
                  <c:v>0.19662491058236461</c:v>
                </c:pt>
                <c:pt idx="6071">
                  <c:v>0.19475269137345869</c:v>
                </c:pt>
                <c:pt idx="6072">
                  <c:v>0.19471719847431368</c:v>
                </c:pt>
                <c:pt idx="6073">
                  <c:v>0.19099444820700659</c:v>
                </c:pt>
                <c:pt idx="6074">
                  <c:v>0.1912033694283472</c:v>
                </c:pt>
                <c:pt idx="6075">
                  <c:v>0.19104201767775073</c:v>
                </c:pt>
                <c:pt idx="6076">
                  <c:v>0.18993409740475434</c:v>
                </c:pt>
                <c:pt idx="6077">
                  <c:v>0.19351925380117951</c:v>
                </c:pt>
                <c:pt idx="6078">
                  <c:v>0.19362527505161087</c:v>
                </c:pt>
                <c:pt idx="6079">
                  <c:v>0.19305092995974388</c:v>
                </c:pt>
                <c:pt idx="6080">
                  <c:v>0.19644030887184866</c:v>
                </c:pt>
                <c:pt idx="6081">
                  <c:v>0.19611910977273916</c:v>
                </c:pt>
                <c:pt idx="6082">
                  <c:v>0.19565701215604123</c:v>
                </c:pt>
                <c:pt idx="6083">
                  <c:v>0.20065053873096286</c:v>
                </c:pt>
                <c:pt idx="6084">
                  <c:v>0.20262835355442119</c:v>
                </c:pt>
                <c:pt idx="6085">
                  <c:v>0.20261055723999366</c:v>
                </c:pt>
                <c:pt idx="6086">
                  <c:v>0.2045256299807777</c:v>
                </c:pt>
                <c:pt idx="6087">
                  <c:v>0.20513762964057991</c:v>
                </c:pt>
                <c:pt idx="6088">
                  <c:v>0.20464652074047868</c:v>
                </c:pt>
                <c:pt idx="6089">
                  <c:v>0.20534546127597392</c:v>
                </c:pt>
                <c:pt idx="6090">
                  <c:v>0.20544730393782062</c:v>
                </c:pt>
                <c:pt idx="6091">
                  <c:v>0.20802280379434349</c:v>
                </c:pt>
                <c:pt idx="6092">
                  <c:v>0.21813010334037236</c:v>
                </c:pt>
                <c:pt idx="6093">
                  <c:v>0.22194501575443001</c:v>
                </c:pt>
                <c:pt idx="6094">
                  <c:v>0.22415325057811519</c:v>
                </c:pt>
                <c:pt idx="6095">
                  <c:v>0.22592529372354961</c:v>
                </c:pt>
                <c:pt idx="6096">
                  <c:v>0.22920487781585161</c:v>
                </c:pt>
                <c:pt idx="6097">
                  <c:v>0.22887956017253316</c:v>
                </c:pt>
                <c:pt idx="6098">
                  <c:v>0.22829339669942314</c:v>
                </c:pt>
                <c:pt idx="6099">
                  <c:v>0.23318497112383332</c:v>
                </c:pt>
                <c:pt idx="6100">
                  <c:v>0.23443601167114897</c:v>
                </c:pt>
                <c:pt idx="6101">
                  <c:v>0.25017971003943973</c:v>
                </c:pt>
                <c:pt idx="6102">
                  <c:v>0.2496346595468652</c:v>
                </c:pt>
                <c:pt idx="6103">
                  <c:v>0.24580940405228618</c:v>
                </c:pt>
                <c:pt idx="6104">
                  <c:v>0.24564686394501251</c:v>
                </c:pt>
                <c:pt idx="6105">
                  <c:v>0.25628770146901642</c:v>
                </c:pt>
                <c:pt idx="6106">
                  <c:v>0.25505803945793659</c:v>
                </c:pt>
                <c:pt idx="6107">
                  <c:v>0.25545627710897501</c:v>
                </c:pt>
                <c:pt idx="6108">
                  <c:v>0.25550534761478411</c:v>
                </c:pt>
                <c:pt idx="6109">
                  <c:v>0.25646075997609624</c:v>
                </c:pt>
                <c:pt idx="6110">
                  <c:v>0.25659290805756818</c:v>
                </c:pt>
                <c:pt idx="6111">
                  <c:v>0.2587536912203855</c:v>
                </c:pt>
                <c:pt idx="6112">
                  <c:v>0.26321389913603122</c:v>
                </c:pt>
                <c:pt idx="6113">
                  <c:v>0.26811539305886412</c:v>
                </c:pt>
                <c:pt idx="6114">
                  <c:v>0.27437036716160085</c:v>
                </c:pt>
                <c:pt idx="6115">
                  <c:v>0.28583568015726907</c:v>
                </c:pt>
                <c:pt idx="6116">
                  <c:v>0.28989894102383507</c:v>
                </c:pt>
                <c:pt idx="6117">
                  <c:v>0.28952790808960122</c:v>
                </c:pt>
                <c:pt idx="6118">
                  <c:v>0.28875077631375051</c:v>
                </c:pt>
                <c:pt idx="6119">
                  <c:v>0.28912801937938876</c:v>
                </c:pt>
                <c:pt idx="6120">
                  <c:v>0.29135910138048504</c:v>
                </c:pt>
                <c:pt idx="6121">
                  <c:v>0.29513205626491834</c:v>
                </c:pt>
                <c:pt idx="6122">
                  <c:v>0.29460767607754546</c:v>
                </c:pt>
                <c:pt idx="6123">
                  <c:v>0.29624694746756264</c:v>
                </c:pt>
                <c:pt idx="6124">
                  <c:v>0.30004068443143278</c:v>
                </c:pt>
                <c:pt idx="6125">
                  <c:v>0.30111056422642207</c:v>
                </c:pt>
                <c:pt idx="6126">
                  <c:v>0.30622954563260352</c:v>
                </c:pt>
                <c:pt idx="6127">
                  <c:v>0.30801173446931174</c:v>
                </c:pt>
                <c:pt idx="6128">
                  <c:v>0.30872242038443876</c:v>
                </c:pt>
                <c:pt idx="6129">
                  <c:v>0.30681909388826306</c:v>
                </c:pt>
                <c:pt idx="6130">
                  <c:v>0.30735294711693445</c:v>
                </c:pt>
                <c:pt idx="6131">
                  <c:v>0.3074824895848105</c:v>
                </c:pt>
                <c:pt idx="6132">
                  <c:v>0.30706547989389682</c:v>
                </c:pt>
                <c:pt idx="6133">
                  <c:v>0.30816531607856085</c:v>
                </c:pt>
                <c:pt idx="6134">
                  <c:v>0.30766508150842947</c:v>
                </c:pt>
                <c:pt idx="6135">
                  <c:v>0.30728273585850885</c:v>
                </c:pt>
                <c:pt idx="6136">
                  <c:v>0.30788069747447538</c:v>
                </c:pt>
                <c:pt idx="6137">
                  <c:v>0.3073569393378951</c:v>
                </c:pt>
                <c:pt idx="6138">
                  <c:v>0.30620599342849092</c:v>
                </c:pt>
                <c:pt idx="6139">
                  <c:v>0.30687925738404903</c:v>
                </c:pt>
                <c:pt idx="6140">
                  <c:v>0.30811661201416057</c:v>
                </c:pt>
                <c:pt idx="6141">
                  <c:v>0.30549450115317711</c:v>
                </c:pt>
                <c:pt idx="6142">
                  <c:v>0.30351344419869736</c:v>
                </c:pt>
                <c:pt idx="6143">
                  <c:v>0.30352436532314803</c:v>
                </c:pt>
                <c:pt idx="6144">
                  <c:v>0.30329186820364679</c:v>
                </c:pt>
                <c:pt idx="6145">
                  <c:v>0.30187010814695503</c:v>
                </c:pt>
                <c:pt idx="6146">
                  <c:v>0.29777125747206801</c:v>
                </c:pt>
                <c:pt idx="6147">
                  <c:v>0.29320618408269494</c:v>
                </c:pt>
                <c:pt idx="6148">
                  <c:v>0.29285884487708769</c:v>
                </c:pt>
                <c:pt idx="6149">
                  <c:v>0.29807124669875595</c:v>
                </c:pt>
                <c:pt idx="6150">
                  <c:v>0.29746457898837869</c:v>
                </c:pt>
                <c:pt idx="6151">
                  <c:v>0.29580194603324794</c:v>
                </c:pt>
                <c:pt idx="6152">
                  <c:v>0.2968806406992105</c:v>
                </c:pt>
                <c:pt idx="6153">
                  <c:v>0.29457219390053263</c:v>
                </c:pt>
                <c:pt idx="6154">
                  <c:v>0.29437088489152441</c:v>
                </c:pt>
                <c:pt idx="6155">
                  <c:v>0.29510830201956539</c:v>
                </c:pt>
                <c:pt idx="6156">
                  <c:v>0.29515616188162624</c:v>
                </c:pt>
                <c:pt idx="6157">
                  <c:v>0.29835766642003264</c:v>
                </c:pt>
                <c:pt idx="6158">
                  <c:v>0.29851222012663403</c:v>
                </c:pt>
                <c:pt idx="6159">
                  <c:v>0.31558869033386427</c:v>
                </c:pt>
                <c:pt idx="6160">
                  <c:v>0.31711690882392157</c:v>
                </c:pt>
                <c:pt idx="6161">
                  <c:v>0.31694040803332046</c:v>
                </c:pt>
                <c:pt idx="6162">
                  <c:v>0.31842547619230871</c:v>
                </c:pt>
                <c:pt idx="6163">
                  <c:v>0.31747121385682864</c:v>
                </c:pt>
                <c:pt idx="6164">
                  <c:v>0.31984301129236142</c:v>
                </c:pt>
                <c:pt idx="6165">
                  <c:v>0.32118346975418915</c:v>
                </c:pt>
                <c:pt idx="6166">
                  <c:v>0.32015214003428483</c:v>
                </c:pt>
                <c:pt idx="6167">
                  <c:v>0.32019812222473876</c:v>
                </c:pt>
                <c:pt idx="6168">
                  <c:v>0.32107781609265124</c:v>
                </c:pt>
                <c:pt idx="6169">
                  <c:v>0.32221056627046818</c:v>
                </c:pt>
                <c:pt idx="6170">
                  <c:v>0.32212494084194304</c:v>
                </c:pt>
                <c:pt idx="6171">
                  <c:v>0.32086802347937948</c:v>
                </c:pt>
                <c:pt idx="6172">
                  <c:v>0.32008361014007108</c:v>
                </c:pt>
                <c:pt idx="6173">
                  <c:v>0.3217949739747335</c:v>
                </c:pt>
                <c:pt idx="6174">
                  <c:v>0.32004192544478566</c:v>
                </c:pt>
                <c:pt idx="6175">
                  <c:v>0.32193193055785713</c:v>
                </c:pt>
                <c:pt idx="6176">
                  <c:v>0.32187754181425543</c:v>
                </c:pt>
                <c:pt idx="6177">
                  <c:v>0.32063558773133405</c:v>
                </c:pt>
                <c:pt idx="6178">
                  <c:v>0.31891041663966063</c:v>
                </c:pt>
                <c:pt idx="6179">
                  <c:v>0.31894931246986558</c:v>
                </c:pt>
                <c:pt idx="6180">
                  <c:v>0.32015690349155618</c:v>
                </c:pt>
                <c:pt idx="6181">
                  <c:v>0.31895464118775002</c:v>
                </c:pt>
                <c:pt idx="6182">
                  <c:v>0.31963804944067342</c:v>
                </c:pt>
                <c:pt idx="6183">
                  <c:v>0.32038934223501975</c:v>
                </c:pt>
                <c:pt idx="6184">
                  <c:v>0.31975509068131158</c:v>
                </c:pt>
                <c:pt idx="6185">
                  <c:v>0.32092729004529752</c:v>
                </c:pt>
                <c:pt idx="6186">
                  <c:v>0.32223077292165375</c:v>
                </c:pt>
                <c:pt idx="6187">
                  <c:v>0.32022194880932514</c:v>
                </c:pt>
                <c:pt idx="6188">
                  <c:v>0.32027386797498597</c:v>
                </c:pt>
                <c:pt idx="6189">
                  <c:v>0.32207279592375798</c:v>
                </c:pt>
                <c:pt idx="6190">
                  <c:v>0.31991546432585971</c:v>
                </c:pt>
                <c:pt idx="6191">
                  <c:v>0.32030250696827883</c:v>
                </c:pt>
                <c:pt idx="6192">
                  <c:v>0.31932292257555867</c:v>
                </c:pt>
                <c:pt idx="6193">
                  <c:v>0.31726237876331131</c:v>
                </c:pt>
                <c:pt idx="6194">
                  <c:v>0.31561077295934137</c:v>
                </c:pt>
                <c:pt idx="6195">
                  <c:v>0.3166386050187962</c:v>
                </c:pt>
                <c:pt idx="6196">
                  <c:v>0.31490325588485196</c:v>
                </c:pt>
                <c:pt idx="6197">
                  <c:v>0.31560667051647512</c:v>
                </c:pt>
                <c:pt idx="6198">
                  <c:v>0.31448329948800463</c:v>
                </c:pt>
                <c:pt idx="6199">
                  <c:v>0.31460977535223678</c:v>
                </c:pt>
                <c:pt idx="6200">
                  <c:v>0.31606568671685992</c:v>
                </c:pt>
                <c:pt idx="6201">
                  <c:v>0.31743765081114333</c:v>
                </c:pt>
                <c:pt idx="6202">
                  <c:v>0.30838579218763196</c:v>
                </c:pt>
                <c:pt idx="6203">
                  <c:v>0.30494848994623458</c:v>
                </c:pt>
                <c:pt idx="6204">
                  <c:v>0.30195343468117491</c:v>
                </c:pt>
                <c:pt idx="6205">
                  <c:v>0.30114690152029161</c:v>
                </c:pt>
                <c:pt idx="6206">
                  <c:v>0.29942208660418235</c:v>
                </c:pt>
                <c:pt idx="6207">
                  <c:v>0.30047683037521195</c:v>
                </c:pt>
                <c:pt idx="6208">
                  <c:v>0.29893974578344779</c:v>
                </c:pt>
                <c:pt idx="6209">
                  <c:v>0.29171836856755029</c:v>
                </c:pt>
                <c:pt idx="6210">
                  <c:v>0.28736129025501855</c:v>
                </c:pt>
                <c:pt idx="6211">
                  <c:v>0.27592465863821952</c:v>
                </c:pt>
                <c:pt idx="6212">
                  <c:v>0.2753843651337245</c:v>
                </c:pt>
                <c:pt idx="6213">
                  <c:v>0.27669240825508656</c:v>
                </c:pt>
                <c:pt idx="6214">
                  <c:v>0.27930161137330484</c:v>
                </c:pt>
                <c:pt idx="6215">
                  <c:v>0.27127603656530119</c:v>
                </c:pt>
                <c:pt idx="6216">
                  <c:v>0.27208034113990498</c:v>
                </c:pt>
                <c:pt idx="6217">
                  <c:v>0.27182321852931435</c:v>
                </c:pt>
                <c:pt idx="6218">
                  <c:v>0.27089581121419798</c:v>
                </c:pt>
                <c:pt idx="6219">
                  <c:v>0.26947422368967278</c:v>
                </c:pt>
                <c:pt idx="6220">
                  <c:v>0.26860095229274561</c:v>
                </c:pt>
                <c:pt idx="6221">
                  <c:v>0.26506844209797215</c:v>
                </c:pt>
                <c:pt idx="6222">
                  <c:v>0.26317052814569203</c:v>
                </c:pt>
                <c:pt idx="6223">
                  <c:v>0.25630181521351769</c:v>
                </c:pt>
                <c:pt idx="6224">
                  <c:v>0.24760060586234739</c:v>
                </c:pt>
                <c:pt idx="6225">
                  <c:v>0.23291467605670951</c:v>
                </c:pt>
                <c:pt idx="6226">
                  <c:v>0.22797123160963312</c:v>
                </c:pt>
                <c:pt idx="6227">
                  <c:v>0.22681298926887214</c:v>
                </c:pt>
                <c:pt idx="6228">
                  <c:v>0.22735374424377405</c:v>
                </c:pt>
                <c:pt idx="6229">
                  <c:v>0.2259926644219081</c:v>
                </c:pt>
                <c:pt idx="6230">
                  <c:v>0.22421777789291747</c:v>
                </c:pt>
                <c:pt idx="6231">
                  <c:v>0.22312800818267367</c:v>
                </c:pt>
                <c:pt idx="6232">
                  <c:v>0.22385710176220355</c:v>
                </c:pt>
                <c:pt idx="6233">
                  <c:v>0.22140167703590483</c:v>
                </c:pt>
                <c:pt idx="6234">
                  <c:v>0.21441034423749739</c:v>
                </c:pt>
                <c:pt idx="6235">
                  <c:v>0.21586686630006272</c:v>
                </c:pt>
                <c:pt idx="6236">
                  <c:v>0.2129098411340257</c:v>
                </c:pt>
                <c:pt idx="6237">
                  <c:v>0.21296305698808138</c:v>
                </c:pt>
                <c:pt idx="6238">
                  <c:v>0.21258971667805926</c:v>
                </c:pt>
                <c:pt idx="6239">
                  <c:v>0.21308356332861664</c:v>
                </c:pt>
                <c:pt idx="6240">
                  <c:v>0.21353604769803877</c:v>
                </c:pt>
                <c:pt idx="6241">
                  <c:v>0.21282908883423962</c:v>
                </c:pt>
                <c:pt idx="6242">
                  <c:v>0.21273981727960894</c:v>
                </c:pt>
                <c:pt idx="6243">
                  <c:v>0.21353191059860688</c:v>
                </c:pt>
                <c:pt idx="6244">
                  <c:v>0.21359796156227989</c:v>
                </c:pt>
                <c:pt idx="6245">
                  <c:v>0.22662712445100267</c:v>
                </c:pt>
                <c:pt idx="6246">
                  <c:v>0.23060927422683533</c:v>
                </c:pt>
                <c:pt idx="6247">
                  <c:v>0.23092324394679908</c:v>
                </c:pt>
                <c:pt idx="6248">
                  <c:v>0.23097545419051149</c:v>
                </c:pt>
                <c:pt idx="6249">
                  <c:v>0.23026546277826335</c:v>
                </c:pt>
                <c:pt idx="6250">
                  <c:v>0.22855985741429607</c:v>
                </c:pt>
                <c:pt idx="6251">
                  <c:v>0.23001254048838374</c:v>
                </c:pt>
                <c:pt idx="6252">
                  <c:v>0.22748195030118248</c:v>
                </c:pt>
                <c:pt idx="6253">
                  <c:v>0.22778161685642967</c:v>
                </c:pt>
                <c:pt idx="6254">
                  <c:v>0.22793403061150824</c:v>
                </c:pt>
                <c:pt idx="6255">
                  <c:v>0.23421696324824642</c:v>
                </c:pt>
                <c:pt idx="6256">
                  <c:v>0.2361173154888451</c:v>
                </c:pt>
                <c:pt idx="6257">
                  <c:v>0.2369843672514986</c:v>
                </c:pt>
                <c:pt idx="6258">
                  <c:v>0.23879451593719192</c:v>
                </c:pt>
                <c:pt idx="6259">
                  <c:v>0.23532724990865328</c:v>
                </c:pt>
                <c:pt idx="6260">
                  <c:v>0.23332116032909356</c:v>
                </c:pt>
                <c:pt idx="6261">
                  <c:v>0.23518010216821239</c:v>
                </c:pt>
                <c:pt idx="6262">
                  <c:v>0.23637516287169641</c:v>
                </c:pt>
                <c:pt idx="6263">
                  <c:v>0.23854705827940578</c:v>
                </c:pt>
                <c:pt idx="6264">
                  <c:v>0.24039685758227686</c:v>
                </c:pt>
                <c:pt idx="6265">
                  <c:v>0.24023447005472889</c:v>
                </c:pt>
                <c:pt idx="6266">
                  <c:v>0.23867821804227993</c:v>
                </c:pt>
                <c:pt idx="6267">
                  <c:v>0.23998803857706622</c:v>
                </c:pt>
                <c:pt idx="6268">
                  <c:v>0.24285379460393872</c:v>
                </c:pt>
                <c:pt idx="6269">
                  <c:v>0.2230743251806287</c:v>
                </c:pt>
                <c:pt idx="6270">
                  <c:v>0.22378712295808195</c:v>
                </c:pt>
                <c:pt idx="6271">
                  <c:v>0.22396101667007415</c:v>
                </c:pt>
                <c:pt idx="6272">
                  <c:v>0.22190355486706306</c:v>
                </c:pt>
                <c:pt idx="6273">
                  <c:v>0.2206323903862652</c:v>
                </c:pt>
                <c:pt idx="6274">
                  <c:v>0.21456215727554764</c:v>
                </c:pt>
                <c:pt idx="6275">
                  <c:v>0.21389450737194762</c:v>
                </c:pt>
                <c:pt idx="6276">
                  <c:v>0.2144496103788556</c:v>
                </c:pt>
                <c:pt idx="6277">
                  <c:v>0.21396548432778184</c:v>
                </c:pt>
                <c:pt idx="6278">
                  <c:v>0.2167227067258107</c:v>
                </c:pt>
                <c:pt idx="6279">
                  <c:v>0.216687195373507</c:v>
                </c:pt>
                <c:pt idx="6280">
                  <c:v>0.21849832611141892</c:v>
                </c:pt>
                <c:pt idx="6281">
                  <c:v>0.21930377253976926</c:v>
                </c:pt>
                <c:pt idx="6282">
                  <c:v>0.21951753455478734</c:v>
                </c:pt>
                <c:pt idx="6283">
                  <c:v>0.21945554081141477</c:v>
                </c:pt>
                <c:pt idx="6284">
                  <c:v>0.22130438524971721</c:v>
                </c:pt>
                <c:pt idx="6285">
                  <c:v>0.21918482955321511</c:v>
                </c:pt>
                <c:pt idx="6286">
                  <c:v>0.21860410422613386</c:v>
                </c:pt>
                <c:pt idx="6287">
                  <c:v>0.2208133711539588</c:v>
                </c:pt>
                <c:pt idx="6288">
                  <c:v>0.22110316129780425</c:v>
                </c:pt>
                <c:pt idx="6289">
                  <c:v>0.22161109717554364</c:v>
                </c:pt>
                <c:pt idx="6290">
                  <c:v>0.22075021837718514</c:v>
                </c:pt>
                <c:pt idx="6291">
                  <c:v>0.22183808272178449</c:v>
                </c:pt>
                <c:pt idx="6292">
                  <c:v>0.21981274603543141</c:v>
                </c:pt>
                <c:pt idx="6293">
                  <c:v>0.21981229028519245</c:v>
                </c:pt>
                <c:pt idx="6294">
                  <c:v>0.21987004595936388</c:v>
                </c:pt>
                <c:pt idx="6295">
                  <c:v>0.22139815320084891</c:v>
                </c:pt>
                <c:pt idx="6296">
                  <c:v>0.22094886378435907</c:v>
                </c:pt>
                <c:pt idx="6297">
                  <c:v>0.22164335745551161</c:v>
                </c:pt>
                <c:pt idx="6298">
                  <c:v>0.22355372618686672</c:v>
                </c:pt>
                <c:pt idx="6299">
                  <c:v>0.22460090376297309</c:v>
                </c:pt>
                <c:pt idx="6300">
                  <c:v>0.22448506538131749</c:v>
                </c:pt>
                <c:pt idx="6301">
                  <c:v>0.22374886270351113</c:v>
                </c:pt>
                <c:pt idx="6302">
                  <c:v>0.22283359492049071</c:v>
                </c:pt>
                <c:pt idx="6303">
                  <c:v>0.22288093172852305</c:v>
                </c:pt>
                <c:pt idx="6304">
                  <c:v>0.22433799156132533</c:v>
                </c:pt>
                <c:pt idx="6305">
                  <c:v>0.22534214183628232</c:v>
                </c:pt>
                <c:pt idx="6306">
                  <c:v>0.22666764671710471</c:v>
                </c:pt>
                <c:pt idx="6307">
                  <c:v>0.22447340984271488</c:v>
                </c:pt>
                <c:pt idx="6308">
                  <c:v>0.22546680933823815</c:v>
                </c:pt>
                <c:pt idx="6309">
                  <c:v>0.22659397010213453</c:v>
                </c:pt>
                <c:pt idx="6310">
                  <c:v>0.22719187299033747</c:v>
                </c:pt>
                <c:pt idx="6311">
                  <c:v>0.22644205704432818</c:v>
                </c:pt>
                <c:pt idx="6312">
                  <c:v>0.22773754390732992</c:v>
                </c:pt>
                <c:pt idx="6313">
                  <c:v>0.22735339573218549</c:v>
                </c:pt>
                <c:pt idx="6314">
                  <c:v>0.22874925317003622</c:v>
                </c:pt>
                <c:pt idx="6315">
                  <c:v>0.2291248849648036</c:v>
                </c:pt>
                <c:pt idx="6316">
                  <c:v>0.23046723500847432</c:v>
                </c:pt>
                <c:pt idx="6317">
                  <c:v>0.23211393951504894</c:v>
                </c:pt>
                <c:pt idx="6318">
                  <c:v>0.23099675223405661</c:v>
                </c:pt>
                <c:pt idx="6319">
                  <c:v>0.23021033717621367</c:v>
                </c:pt>
                <c:pt idx="6320">
                  <c:v>0.22808388730136578</c:v>
                </c:pt>
                <c:pt idx="6321">
                  <c:v>0.22626736369481573</c:v>
                </c:pt>
                <c:pt idx="6322">
                  <c:v>0.22616077567339407</c:v>
                </c:pt>
                <c:pt idx="6323">
                  <c:v>0.22463291244725969</c:v>
                </c:pt>
                <c:pt idx="6324">
                  <c:v>0.2272386387224001</c:v>
                </c:pt>
                <c:pt idx="6325">
                  <c:v>0.22829120442585649</c:v>
                </c:pt>
                <c:pt idx="6326">
                  <c:v>0.22967081474544013</c:v>
                </c:pt>
                <c:pt idx="6327">
                  <c:v>0.22968026683405288</c:v>
                </c:pt>
                <c:pt idx="6328">
                  <c:v>0.22968250704261711</c:v>
                </c:pt>
                <c:pt idx="6329">
                  <c:v>0.23384998479960753</c:v>
                </c:pt>
                <c:pt idx="6330">
                  <c:v>0.23434243477293545</c:v>
                </c:pt>
                <c:pt idx="6331">
                  <c:v>0.23553182759968738</c:v>
                </c:pt>
                <c:pt idx="6332">
                  <c:v>0.23719869281862868</c:v>
                </c:pt>
                <c:pt idx="6333">
                  <c:v>0.23711648262617688</c:v>
                </c:pt>
                <c:pt idx="6334">
                  <c:v>0.23760363297855283</c:v>
                </c:pt>
                <c:pt idx="6335">
                  <c:v>0.24037823444393752</c:v>
                </c:pt>
                <c:pt idx="6336">
                  <c:v>0.25114824534753938</c:v>
                </c:pt>
                <c:pt idx="6337">
                  <c:v>0.26301992163306664</c:v>
                </c:pt>
                <c:pt idx="6338">
                  <c:v>0.26225496204006521</c:v>
                </c:pt>
                <c:pt idx="6339">
                  <c:v>0.26238266533796839</c:v>
                </c:pt>
                <c:pt idx="6340">
                  <c:v>0.2634151444264165</c:v>
                </c:pt>
                <c:pt idx="6341">
                  <c:v>0.26183420710111976</c:v>
                </c:pt>
                <c:pt idx="6342">
                  <c:v>0.26189055697834962</c:v>
                </c:pt>
                <c:pt idx="6343">
                  <c:v>0.26189009645240191</c:v>
                </c:pt>
                <c:pt idx="6344">
                  <c:v>0.26217162829060087</c:v>
                </c:pt>
                <c:pt idx="6345">
                  <c:v>0.26322584958825962</c:v>
                </c:pt>
                <c:pt idx="6346">
                  <c:v>0.26126657125918407</c:v>
                </c:pt>
                <c:pt idx="6347">
                  <c:v>0.26126223244558661</c:v>
                </c:pt>
                <c:pt idx="6348">
                  <c:v>0.26128538044728516</c:v>
                </c:pt>
                <c:pt idx="6349">
                  <c:v>0.26308158744722288</c:v>
                </c:pt>
                <c:pt idx="6350">
                  <c:v>0.26414798524178734</c:v>
                </c:pt>
                <c:pt idx="6351">
                  <c:v>0.26411653990437772</c:v>
                </c:pt>
                <c:pt idx="6352">
                  <c:v>0.26329249488165646</c:v>
                </c:pt>
                <c:pt idx="6353">
                  <c:v>0.26356373314502746</c:v>
                </c:pt>
                <c:pt idx="6354">
                  <c:v>0.25948637108373962</c:v>
                </c:pt>
                <c:pt idx="6355">
                  <c:v>0.25026876342672644</c:v>
                </c:pt>
                <c:pt idx="6356">
                  <c:v>0.24915402994833671</c:v>
                </c:pt>
                <c:pt idx="6357">
                  <c:v>0.2481214134010013</c:v>
                </c:pt>
                <c:pt idx="6358">
                  <c:v>0.24909071061611257</c:v>
                </c:pt>
                <c:pt idx="6359">
                  <c:v>0.25113949023311732</c:v>
                </c:pt>
                <c:pt idx="6360">
                  <c:v>0.25277123226880033</c:v>
                </c:pt>
                <c:pt idx="6361">
                  <c:v>0.25042293454264869</c:v>
                </c:pt>
                <c:pt idx="6362">
                  <c:v>0.25092655621709387</c:v>
                </c:pt>
                <c:pt idx="6363">
                  <c:v>0.25065805385434287</c:v>
                </c:pt>
                <c:pt idx="6364">
                  <c:v>0.24894861600261733</c:v>
                </c:pt>
                <c:pt idx="6365">
                  <c:v>0.245229486640335</c:v>
                </c:pt>
                <c:pt idx="6366">
                  <c:v>0.2428980566744022</c:v>
                </c:pt>
                <c:pt idx="6367">
                  <c:v>0.24191707685032066</c:v>
                </c:pt>
                <c:pt idx="6368">
                  <c:v>0.24324282262511493</c:v>
                </c:pt>
                <c:pt idx="6369">
                  <c:v>0.24149358393133263</c:v>
                </c:pt>
                <c:pt idx="6370">
                  <c:v>0.24040355304478825</c:v>
                </c:pt>
                <c:pt idx="6371">
                  <c:v>0.23683356158687899</c:v>
                </c:pt>
                <c:pt idx="6372">
                  <c:v>0.23683653238090743</c:v>
                </c:pt>
                <c:pt idx="6373">
                  <c:v>0.23408740027233746</c:v>
                </c:pt>
                <c:pt idx="6374">
                  <c:v>0.23077069339812945</c:v>
                </c:pt>
                <c:pt idx="6375">
                  <c:v>0.22990030507496545</c:v>
                </c:pt>
                <c:pt idx="6376">
                  <c:v>0.22814063223968264</c:v>
                </c:pt>
                <c:pt idx="6377">
                  <c:v>0.22124506418215087</c:v>
                </c:pt>
                <c:pt idx="6378">
                  <c:v>0.22371014443716983</c:v>
                </c:pt>
                <c:pt idx="6379">
                  <c:v>0.22080153055986063</c:v>
                </c:pt>
                <c:pt idx="6380">
                  <c:v>0.2202382120332918</c:v>
                </c:pt>
                <c:pt idx="6381">
                  <c:v>0.2210799071677855</c:v>
                </c:pt>
                <c:pt idx="6382">
                  <c:v>0.22050606182555579</c:v>
                </c:pt>
                <c:pt idx="6383">
                  <c:v>0.22034713402896741</c:v>
                </c:pt>
                <c:pt idx="6384">
                  <c:v>0.2207711997409986</c:v>
                </c:pt>
                <c:pt idx="6385">
                  <c:v>0.22128153722751281</c:v>
                </c:pt>
                <c:pt idx="6386">
                  <c:v>0.22166851928381959</c:v>
                </c:pt>
                <c:pt idx="6387">
                  <c:v>0.22160447086088708</c:v>
                </c:pt>
                <c:pt idx="6388">
                  <c:v>0.21611593586739281</c:v>
                </c:pt>
                <c:pt idx="6389">
                  <c:v>0.21468374159023937</c:v>
                </c:pt>
                <c:pt idx="6390">
                  <c:v>0.21265475929666791</c:v>
                </c:pt>
                <c:pt idx="6391">
                  <c:v>0.2132721531165617</c:v>
                </c:pt>
                <c:pt idx="6392">
                  <c:v>0.21388359152228728</c:v>
                </c:pt>
                <c:pt idx="6393">
                  <c:v>0.21260832930948498</c:v>
                </c:pt>
                <c:pt idx="6394">
                  <c:v>0.21097656001297188</c:v>
                </c:pt>
                <c:pt idx="6395">
                  <c:v>0.21086686015831052</c:v>
                </c:pt>
                <c:pt idx="6396">
                  <c:v>0.21174255905428868</c:v>
                </c:pt>
                <c:pt idx="6397">
                  <c:v>0.2094007911404116</c:v>
                </c:pt>
                <c:pt idx="6398">
                  <c:v>0.20931749768448854</c:v>
                </c:pt>
                <c:pt idx="6399">
                  <c:v>0.20929499201063315</c:v>
                </c:pt>
                <c:pt idx="6400">
                  <c:v>0.20916647224856824</c:v>
                </c:pt>
                <c:pt idx="6401">
                  <c:v>0.21038209478369063</c:v>
                </c:pt>
                <c:pt idx="6402">
                  <c:v>0.2096312592558788</c:v>
                </c:pt>
                <c:pt idx="6403">
                  <c:v>0.20922651132256501</c:v>
                </c:pt>
                <c:pt idx="6404">
                  <c:v>0.20791040567019217</c:v>
                </c:pt>
                <c:pt idx="6405">
                  <c:v>0.20554903716060458</c:v>
                </c:pt>
                <c:pt idx="6406">
                  <c:v>0.20564555867619966</c:v>
                </c:pt>
                <c:pt idx="6407">
                  <c:v>0.20616297669971709</c:v>
                </c:pt>
                <c:pt idx="6408">
                  <c:v>0.20487857600077541</c:v>
                </c:pt>
                <c:pt idx="6409">
                  <c:v>0.20504527126263339</c:v>
                </c:pt>
                <c:pt idx="6410">
                  <c:v>0.20456856037560658</c:v>
                </c:pt>
                <c:pt idx="6411">
                  <c:v>0.2047225699143371</c:v>
                </c:pt>
                <c:pt idx="6412">
                  <c:v>0.20430757516170897</c:v>
                </c:pt>
                <c:pt idx="6413">
                  <c:v>0.20569519529824654</c:v>
                </c:pt>
                <c:pt idx="6414">
                  <c:v>0.20508416863357343</c:v>
                </c:pt>
                <c:pt idx="6415">
                  <c:v>0.20425159513033436</c:v>
                </c:pt>
                <c:pt idx="6416">
                  <c:v>0.2037808433723779</c:v>
                </c:pt>
                <c:pt idx="6417">
                  <c:v>0.2029715747065817</c:v>
                </c:pt>
                <c:pt idx="6418">
                  <c:v>0.20351911692310828</c:v>
                </c:pt>
                <c:pt idx="6419">
                  <c:v>0.20151126298762587</c:v>
                </c:pt>
                <c:pt idx="6420">
                  <c:v>0.20249663947478663</c:v>
                </c:pt>
                <c:pt idx="6421">
                  <c:v>0.20252758131241255</c:v>
                </c:pt>
                <c:pt idx="6422">
                  <c:v>0.20143005678006737</c:v>
                </c:pt>
                <c:pt idx="6423">
                  <c:v>0.2008254293902868</c:v>
                </c:pt>
                <c:pt idx="6424">
                  <c:v>0.20054792773625435</c:v>
                </c:pt>
                <c:pt idx="6425">
                  <c:v>0.2012454259322537</c:v>
                </c:pt>
                <c:pt idx="6426">
                  <c:v>0.19984764697176483</c:v>
                </c:pt>
                <c:pt idx="6427">
                  <c:v>0.19848316482976142</c:v>
                </c:pt>
                <c:pt idx="6428">
                  <c:v>0.19928595626998172</c:v>
                </c:pt>
                <c:pt idx="6429">
                  <c:v>0.19965080476952388</c:v>
                </c:pt>
                <c:pt idx="6430">
                  <c:v>0.19917123292236219</c:v>
                </c:pt>
                <c:pt idx="6431">
                  <c:v>0.19872380847041612</c:v>
                </c:pt>
                <c:pt idx="6432">
                  <c:v>0.20183147905629251</c:v>
                </c:pt>
                <c:pt idx="6433">
                  <c:v>0.20031246424828958</c:v>
                </c:pt>
                <c:pt idx="6434">
                  <c:v>0.19855442857333411</c:v>
                </c:pt>
                <c:pt idx="6435">
                  <c:v>0.197577655066695</c:v>
                </c:pt>
                <c:pt idx="6436">
                  <c:v>0.20257950221189117</c:v>
                </c:pt>
                <c:pt idx="6437">
                  <c:v>0.20296487626468798</c:v>
                </c:pt>
                <c:pt idx="6438">
                  <c:v>0.20156518664292453</c:v>
                </c:pt>
                <c:pt idx="6439">
                  <c:v>0.19585349499153881</c:v>
                </c:pt>
                <c:pt idx="6440">
                  <c:v>0.19508374401642531</c:v>
                </c:pt>
                <c:pt idx="6441">
                  <c:v>0.19159292926585469</c:v>
                </c:pt>
                <c:pt idx="6442">
                  <c:v>0.18997891806665146</c:v>
                </c:pt>
                <c:pt idx="6443">
                  <c:v>0.19139319971623145</c:v>
                </c:pt>
                <c:pt idx="6444">
                  <c:v>0.19114526286128708</c:v>
                </c:pt>
                <c:pt idx="6445">
                  <c:v>0.18530190908978725</c:v>
                </c:pt>
                <c:pt idx="6446">
                  <c:v>0.17325317809040269</c:v>
                </c:pt>
                <c:pt idx="6447">
                  <c:v>0.15954578260980229</c:v>
                </c:pt>
                <c:pt idx="6448">
                  <c:v>0.15954495442779199</c:v>
                </c:pt>
                <c:pt idx="6449">
                  <c:v>0.15943629915033156</c:v>
                </c:pt>
                <c:pt idx="6450">
                  <c:v>0.1588737738634457</c:v>
                </c:pt>
                <c:pt idx="6451">
                  <c:v>0.15572680699444469</c:v>
                </c:pt>
                <c:pt idx="6452">
                  <c:v>0.15574992981866206</c:v>
                </c:pt>
                <c:pt idx="6453">
                  <c:v>0.15629844475508828</c:v>
                </c:pt>
                <c:pt idx="6454">
                  <c:v>0.15671603951683374</c:v>
                </c:pt>
                <c:pt idx="6455">
                  <c:v>0.16043701866514531</c:v>
                </c:pt>
                <c:pt idx="6456">
                  <c:v>0.15995398148534712</c:v>
                </c:pt>
                <c:pt idx="6457">
                  <c:v>0.16007014674761569</c:v>
                </c:pt>
                <c:pt idx="6458">
                  <c:v>0.16223043878566012</c:v>
                </c:pt>
                <c:pt idx="6459">
                  <c:v>0.16475438850579735</c:v>
                </c:pt>
                <c:pt idx="6460">
                  <c:v>0.16587061541545675</c:v>
                </c:pt>
                <c:pt idx="6461">
                  <c:v>0.16599674811276774</c:v>
                </c:pt>
                <c:pt idx="6462">
                  <c:v>0.16558102527794832</c:v>
                </c:pt>
                <c:pt idx="6463">
                  <c:v>0.16513295273994788</c:v>
                </c:pt>
                <c:pt idx="6464">
                  <c:v>0.16621515204252205</c:v>
                </c:pt>
                <c:pt idx="6465">
                  <c:v>0.16354085598697748</c:v>
                </c:pt>
                <c:pt idx="6466">
                  <c:v>0.16173235022721796</c:v>
                </c:pt>
                <c:pt idx="6467">
                  <c:v>0.16121324149359126</c:v>
                </c:pt>
                <c:pt idx="6468">
                  <c:v>0.15958924194429999</c:v>
                </c:pt>
                <c:pt idx="6469">
                  <c:v>0.15686347995971295</c:v>
                </c:pt>
                <c:pt idx="6470">
                  <c:v>0.15857099499252394</c:v>
                </c:pt>
                <c:pt idx="6471">
                  <c:v>0.15878269578062276</c:v>
                </c:pt>
                <c:pt idx="6472">
                  <c:v>0.15867062333776155</c:v>
                </c:pt>
                <c:pt idx="6473">
                  <c:v>0.16152792420713172</c:v>
                </c:pt>
                <c:pt idx="6474">
                  <c:v>0.16377395011263796</c:v>
                </c:pt>
                <c:pt idx="6475">
                  <c:v>0.16240825997244132</c:v>
                </c:pt>
                <c:pt idx="6476">
                  <c:v>0.16512446763469596</c:v>
                </c:pt>
                <c:pt idx="6477">
                  <c:v>0.1645764881790476</c:v>
                </c:pt>
                <c:pt idx="6478">
                  <c:v>0.16439677132044622</c:v>
                </c:pt>
                <c:pt idx="6479">
                  <c:v>0.16563552509838919</c:v>
                </c:pt>
                <c:pt idx="6480">
                  <c:v>0.1650526549119411</c:v>
                </c:pt>
                <c:pt idx="6481">
                  <c:v>0.16592999307323861</c:v>
                </c:pt>
                <c:pt idx="6482">
                  <c:v>0.1658945398010522</c:v>
                </c:pt>
                <c:pt idx="6483">
                  <c:v>0.16683349963151758</c:v>
                </c:pt>
                <c:pt idx="6484">
                  <c:v>0.16540578329749608</c:v>
                </c:pt>
                <c:pt idx="6485">
                  <c:v>0.16541378048174671</c:v>
                </c:pt>
                <c:pt idx="6486">
                  <c:v>0.16521031811949746</c:v>
                </c:pt>
                <c:pt idx="6487">
                  <c:v>0.1642516162694746</c:v>
                </c:pt>
                <c:pt idx="6488">
                  <c:v>0.16187668479874059</c:v>
                </c:pt>
                <c:pt idx="6489">
                  <c:v>0.16269314406535484</c:v>
                </c:pt>
                <c:pt idx="6490">
                  <c:v>0.16649191602777952</c:v>
                </c:pt>
                <c:pt idx="6491">
                  <c:v>0.16718153535898025</c:v>
                </c:pt>
                <c:pt idx="6492">
                  <c:v>0.16764066066188871</c:v>
                </c:pt>
                <c:pt idx="6493">
                  <c:v>0.16720297434405168</c:v>
                </c:pt>
                <c:pt idx="6494">
                  <c:v>0.16902207755029158</c:v>
                </c:pt>
                <c:pt idx="6495">
                  <c:v>0.16872669054122541</c:v>
                </c:pt>
                <c:pt idx="6496">
                  <c:v>0.16875579877805902</c:v>
                </c:pt>
                <c:pt idx="6497">
                  <c:v>0.16764804458433152</c:v>
                </c:pt>
                <c:pt idx="6498">
                  <c:v>0.16993054061996712</c:v>
                </c:pt>
                <c:pt idx="6499">
                  <c:v>0.17017966217385749</c:v>
                </c:pt>
                <c:pt idx="6500">
                  <c:v>0.17312993139691138</c:v>
                </c:pt>
                <c:pt idx="6501">
                  <c:v>0.1730515137127133</c:v>
                </c:pt>
                <c:pt idx="6502">
                  <c:v>0.17341433356926056</c:v>
                </c:pt>
                <c:pt idx="6503">
                  <c:v>0.17434929766905019</c:v>
                </c:pt>
                <c:pt idx="6504">
                  <c:v>0.17768916139260904</c:v>
                </c:pt>
                <c:pt idx="6505">
                  <c:v>0.17772353656254045</c:v>
                </c:pt>
                <c:pt idx="6506">
                  <c:v>0.17958162737768732</c:v>
                </c:pt>
                <c:pt idx="6507">
                  <c:v>0.18003120025369437</c:v>
                </c:pt>
                <c:pt idx="6508">
                  <c:v>0.18139470236567995</c:v>
                </c:pt>
                <c:pt idx="6509">
                  <c:v>0.18241543486517667</c:v>
                </c:pt>
                <c:pt idx="6510">
                  <c:v>0.18309828663445551</c:v>
                </c:pt>
                <c:pt idx="6511">
                  <c:v>0.18419761961665437</c:v>
                </c:pt>
                <c:pt idx="6512">
                  <c:v>0.18487406575852489</c:v>
                </c:pt>
                <c:pt idx="6513">
                  <c:v>0.18569091709046978</c:v>
                </c:pt>
                <c:pt idx="6514">
                  <c:v>0.1856119316285568</c:v>
                </c:pt>
                <c:pt idx="6515">
                  <c:v>0.18560443516298136</c:v>
                </c:pt>
                <c:pt idx="6516">
                  <c:v>0.18897166097631149</c:v>
                </c:pt>
                <c:pt idx="6517">
                  <c:v>0.18869811964933109</c:v>
                </c:pt>
                <c:pt idx="6518">
                  <c:v>0.19455156675807755</c:v>
                </c:pt>
                <c:pt idx="6519">
                  <c:v>0.19432254491302722</c:v>
                </c:pt>
                <c:pt idx="6520">
                  <c:v>0.19402952019629111</c:v>
                </c:pt>
                <c:pt idx="6521">
                  <c:v>0.19611148219598093</c:v>
                </c:pt>
                <c:pt idx="6522">
                  <c:v>0.19623097736352049</c:v>
                </c:pt>
                <c:pt idx="6523">
                  <c:v>0.1991577623864228</c:v>
                </c:pt>
                <c:pt idx="6524">
                  <c:v>0.19778579621316345</c:v>
                </c:pt>
                <c:pt idx="6525">
                  <c:v>0.1977192380503684</c:v>
                </c:pt>
                <c:pt idx="6526">
                  <c:v>0.2009249660759764</c:v>
                </c:pt>
                <c:pt idx="6527">
                  <c:v>0.20407476047720854</c:v>
                </c:pt>
                <c:pt idx="6528">
                  <c:v>0.20490408857501835</c:v>
                </c:pt>
                <c:pt idx="6529">
                  <c:v>0.20606173856929608</c:v>
                </c:pt>
                <c:pt idx="6530">
                  <c:v>0.20512158113943502</c:v>
                </c:pt>
                <c:pt idx="6531">
                  <c:v>0.20541678398700797</c:v>
                </c:pt>
                <c:pt idx="6532">
                  <c:v>0.20982208143733352</c:v>
                </c:pt>
                <c:pt idx="6533">
                  <c:v>0.21079867550748355</c:v>
                </c:pt>
                <c:pt idx="6534">
                  <c:v>0.21130250928682034</c:v>
                </c:pt>
                <c:pt idx="6535">
                  <c:v>0.21254210719987035</c:v>
                </c:pt>
                <c:pt idx="6536">
                  <c:v>0.21206719282737319</c:v>
                </c:pt>
                <c:pt idx="6537">
                  <c:v>0.21111451989057098</c:v>
                </c:pt>
                <c:pt idx="6538">
                  <c:v>0.21010431986447003</c:v>
                </c:pt>
                <c:pt idx="6539">
                  <c:v>0.21426787262272026</c:v>
                </c:pt>
                <c:pt idx="6540">
                  <c:v>0.21500037078780318</c:v>
                </c:pt>
                <c:pt idx="6541">
                  <c:v>0.21600131268513315</c:v>
                </c:pt>
                <c:pt idx="6542">
                  <c:v>0.21124584494440532</c:v>
                </c:pt>
                <c:pt idx="6543">
                  <c:v>0.21155598114669827</c:v>
                </c:pt>
                <c:pt idx="6544">
                  <c:v>0.21211418884237379</c:v>
                </c:pt>
                <c:pt idx="6545">
                  <c:v>0.21125618831745466</c:v>
                </c:pt>
                <c:pt idx="6546">
                  <c:v>0.20508914691874677</c:v>
                </c:pt>
                <c:pt idx="6547">
                  <c:v>0.20572316073937891</c:v>
                </c:pt>
                <c:pt idx="6548">
                  <c:v>0.20562592672479207</c:v>
                </c:pt>
                <c:pt idx="6549">
                  <c:v>0.20681464717794576</c:v>
                </c:pt>
                <c:pt idx="6550">
                  <c:v>0.20631594908463005</c:v>
                </c:pt>
                <c:pt idx="6551">
                  <c:v>0.20667490635614463</c:v>
                </c:pt>
                <c:pt idx="6552">
                  <c:v>0.20620430794852831</c:v>
                </c:pt>
                <c:pt idx="6553">
                  <c:v>0.20632164592332097</c:v>
                </c:pt>
                <c:pt idx="6554">
                  <c:v>0.20637906795607419</c:v>
                </c:pt>
                <c:pt idx="6555">
                  <c:v>0.20739478176023968</c:v>
                </c:pt>
                <c:pt idx="6556">
                  <c:v>0.20401878970021151</c:v>
                </c:pt>
                <c:pt idx="6557">
                  <c:v>0.20267413214802424</c:v>
                </c:pt>
                <c:pt idx="6558">
                  <c:v>0.20429716586715818</c:v>
                </c:pt>
                <c:pt idx="6559">
                  <c:v>0.20470366766288275</c:v>
                </c:pt>
                <c:pt idx="6560">
                  <c:v>0.20664211825520223</c:v>
                </c:pt>
                <c:pt idx="6561">
                  <c:v>0.20987248331231487</c:v>
                </c:pt>
                <c:pt idx="6562">
                  <c:v>0.21485138368141296</c:v>
                </c:pt>
                <c:pt idx="6563">
                  <c:v>0.21479129597073429</c:v>
                </c:pt>
                <c:pt idx="6564">
                  <c:v>0.21853640227258461</c:v>
                </c:pt>
                <c:pt idx="6565">
                  <c:v>0.21326412941550527</c:v>
                </c:pt>
                <c:pt idx="6566">
                  <c:v>0.21340707421172872</c:v>
                </c:pt>
                <c:pt idx="6567">
                  <c:v>0.21282539345440876</c:v>
                </c:pt>
                <c:pt idx="6568">
                  <c:v>0.2123122173827946</c:v>
                </c:pt>
                <c:pt idx="6569">
                  <c:v>0.21057055618619624</c:v>
                </c:pt>
                <c:pt idx="6570">
                  <c:v>0.2096926438539462</c:v>
                </c:pt>
                <c:pt idx="6571">
                  <c:v>0.21094211679084551</c:v>
                </c:pt>
                <c:pt idx="6572">
                  <c:v>0.21176783207998845</c:v>
                </c:pt>
                <c:pt idx="6573">
                  <c:v>0.21625817044969634</c:v>
                </c:pt>
                <c:pt idx="6574">
                  <c:v>0.21826716364047194</c:v>
                </c:pt>
                <c:pt idx="6575">
                  <c:v>0.22184744421120473</c:v>
                </c:pt>
                <c:pt idx="6576">
                  <c:v>0.22199743618039497</c:v>
                </c:pt>
                <c:pt idx="6577">
                  <c:v>0.22215822147733166</c:v>
                </c:pt>
                <c:pt idx="6578">
                  <c:v>0.22238306442988615</c:v>
                </c:pt>
                <c:pt idx="6579">
                  <c:v>0.2233778907354711</c:v>
                </c:pt>
                <c:pt idx="6580">
                  <c:v>0.22161052601779135</c:v>
                </c:pt>
                <c:pt idx="6581">
                  <c:v>0.22140052004881616</c:v>
                </c:pt>
                <c:pt idx="6582">
                  <c:v>0.22240508995151606</c:v>
                </c:pt>
                <c:pt idx="6583">
                  <c:v>0.22190120325579207</c:v>
                </c:pt>
                <c:pt idx="6584">
                  <c:v>0.22039479277100457</c:v>
                </c:pt>
                <c:pt idx="6585">
                  <c:v>0.21987500651128716</c:v>
                </c:pt>
                <c:pt idx="6586">
                  <c:v>0.21777435263984826</c:v>
                </c:pt>
                <c:pt idx="6587">
                  <c:v>0.21879020724596598</c:v>
                </c:pt>
                <c:pt idx="6588">
                  <c:v>0.2194308418079971</c:v>
                </c:pt>
                <c:pt idx="6589">
                  <c:v>0.21971776508636293</c:v>
                </c:pt>
                <c:pt idx="6590">
                  <c:v>0.22190504725695259</c:v>
                </c:pt>
                <c:pt idx="6591">
                  <c:v>0.22158764962437896</c:v>
                </c:pt>
                <c:pt idx="6592">
                  <c:v>0.22379871576978078</c:v>
                </c:pt>
                <c:pt idx="6593">
                  <c:v>0.22409941970741351</c:v>
                </c:pt>
                <c:pt idx="6594">
                  <c:v>0.22465414925976906</c:v>
                </c:pt>
                <c:pt idx="6595">
                  <c:v>0.22598803930921185</c:v>
                </c:pt>
                <c:pt idx="6596">
                  <c:v>0.22781759277472166</c:v>
                </c:pt>
                <c:pt idx="6597">
                  <c:v>0.22904321705114053</c:v>
                </c:pt>
                <c:pt idx="6598">
                  <c:v>0.23329068022107172</c:v>
                </c:pt>
                <c:pt idx="6599">
                  <c:v>0.23509891557728119</c:v>
                </c:pt>
                <c:pt idx="6600">
                  <c:v>0.23269466548761739</c:v>
                </c:pt>
                <c:pt idx="6601">
                  <c:v>0.23125476853294918</c:v>
                </c:pt>
                <c:pt idx="6602">
                  <c:v>0.23088782016746232</c:v>
                </c:pt>
                <c:pt idx="6603">
                  <c:v>0.23185123874605792</c:v>
                </c:pt>
                <c:pt idx="6604">
                  <c:v>0.23057345896536985</c:v>
                </c:pt>
                <c:pt idx="6605">
                  <c:v>0.22941324492914977</c:v>
                </c:pt>
                <c:pt idx="6606">
                  <c:v>0.22924536806177981</c:v>
                </c:pt>
                <c:pt idx="6607">
                  <c:v>0.22998421344647099</c:v>
                </c:pt>
                <c:pt idx="6608">
                  <c:v>0.22898420621438267</c:v>
                </c:pt>
                <c:pt idx="6609">
                  <c:v>0.22793615038436149</c:v>
                </c:pt>
                <c:pt idx="6610">
                  <c:v>0.22647437878429655</c:v>
                </c:pt>
                <c:pt idx="6611">
                  <c:v>0.22643589872084025</c:v>
                </c:pt>
                <c:pt idx="6612">
                  <c:v>0.22989986776478763</c:v>
                </c:pt>
                <c:pt idx="6613">
                  <c:v>0.22804878818679125</c:v>
                </c:pt>
                <c:pt idx="6614">
                  <c:v>0.22694217327004196</c:v>
                </c:pt>
                <c:pt idx="6615">
                  <c:v>0.22759280271603599</c:v>
                </c:pt>
                <c:pt idx="6616">
                  <c:v>0.22629773030818837</c:v>
                </c:pt>
                <c:pt idx="6617">
                  <c:v>0.22599505555653471</c:v>
                </c:pt>
                <c:pt idx="6618">
                  <c:v>0.22490845227380354</c:v>
                </c:pt>
                <c:pt idx="6619">
                  <c:v>0.22447888825519582</c:v>
                </c:pt>
                <c:pt idx="6620">
                  <c:v>0.22292529930815069</c:v>
                </c:pt>
                <c:pt idx="6621">
                  <c:v>0.22078641945569277</c:v>
                </c:pt>
                <c:pt idx="6622">
                  <c:v>0.21998375363019543</c:v>
                </c:pt>
                <c:pt idx="6623">
                  <c:v>0.22170425358262991</c:v>
                </c:pt>
                <c:pt idx="6624">
                  <c:v>0.22218175151676212</c:v>
                </c:pt>
                <c:pt idx="6625">
                  <c:v>0.22109696035168919</c:v>
                </c:pt>
                <c:pt idx="6626">
                  <c:v>0.21868076763029312</c:v>
                </c:pt>
                <c:pt idx="6627">
                  <c:v>0.21760261582729978</c:v>
                </c:pt>
                <c:pt idx="6628">
                  <c:v>0.21263578034763478</c:v>
                </c:pt>
                <c:pt idx="6629">
                  <c:v>0.21308472513031729</c:v>
                </c:pt>
                <c:pt idx="6630">
                  <c:v>0.21559244619870319</c:v>
                </c:pt>
                <c:pt idx="6631">
                  <c:v>0.21310426105475497</c:v>
                </c:pt>
                <c:pt idx="6632">
                  <c:v>0.2113439843735655</c:v>
                </c:pt>
                <c:pt idx="6633">
                  <c:v>0.20943487448408099</c:v>
                </c:pt>
                <c:pt idx="6634">
                  <c:v>0.20951760626719027</c:v>
                </c:pt>
                <c:pt idx="6635">
                  <c:v>0.20803984603638304</c:v>
                </c:pt>
                <c:pt idx="6636">
                  <c:v>0.20361840919918725</c:v>
                </c:pt>
                <c:pt idx="6637">
                  <c:v>0.20117513953398017</c:v>
                </c:pt>
                <c:pt idx="6638">
                  <c:v>0.20202158144483409</c:v>
                </c:pt>
                <c:pt idx="6639">
                  <c:v>0.19998378540936856</c:v>
                </c:pt>
                <c:pt idx="6640">
                  <c:v>0.19965981341865774</c:v>
                </c:pt>
                <c:pt idx="6641">
                  <c:v>0.20001136766200608</c:v>
                </c:pt>
                <c:pt idx="6642">
                  <c:v>0.1954963796676483</c:v>
                </c:pt>
                <c:pt idx="6643">
                  <c:v>0.19775667541725611</c:v>
                </c:pt>
                <c:pt idx="6644">
                  <c:v>0.20020351411637655</c:v>
                </c:pt>
                <c:pt idx="6645">
                  <c:v>0.19828238435289841</c:v>
                </c:pt>
                <c:pt idx="6646">
                  <c:v>0.19879600283367313</c:v>
                </c:pt>
                <c:pt idx="6647">
                  <c:v>0.19805681533483072</c:v>
                </c:pt>
                <c:pt idx="6648">
                  <c:v>0.19696762721286529</c:v>
                </c:pt>
                <c:pt idx="6649">
                  <c:v>0.19308643667877431</c:v>
                </c:pt>
                <c:pt idx="6650">
                  <c:v>0.19267981530480383</c:v>
                </c:pt>
                <c:pt idx="6651">
                  <c:v>0.19364871167704822</c:v>
                </c:pt>
                <c:pt idx="6652">
                  <c:v>0.19391622103328468</c:v>
                </c:pt>
                <c:pt idx="6653">
                  <c:v>0.19626142476689068</c:v>
                </c:pt>
                <c:pt idx="6654">
                  <c:v>0.19622924641771552</c:v>
                </c:pt>
                <c:pt idx="6655">
                  <c:v>0.19689809605916875</c:v>
                </c:pt>
                <c:pt idx="6656">
                  <c:v>0.19752227803120836</c:v>
                </c:pt>
                <c:pt idx="6657">
                  <c:v>0.1967012279760687</c:v>
                </c:pt>
                <c:pt idx="6658">
                  <c:v>0.19583859979028187</c:v>
                </c:pt>
                <c:pt idx="6659">
                  <c:v>0.19511773175171951</c:v>
                </c:pt>
                <c:pt idx="6660">
                  <c:v>0.19789325931703355</c:v>
                </c:pt>
                <c:pt idx="6661">
                  <c:v>0.19927031173167303</c:v>
                </c:pt>
                <c:pt idx="6662">
                  <c:v>0.20010700415005347</c:v>
                </c:pt>
                <c:pt idx="6663">
                  <c:v>0.20086746384194409</c:v>
                </c:pt>
                <c:pt idx="6664">
                  <c:v>0.20239432374235736</c:v>
                </c:pt>
                <c:pt idx="6665">
                  <c:v>0.20984095932245156</c:v>
                </c:pt>
                <c:pt idx="6666">
                  <c:v>0.20394835222512386</c:v>
                </c:pt>
                <c:pt idx="6667">
                  <c:v>0.20729277363155976</c:v>
                </c:pt>
                <c:pt idx="6668">
                  <c:v>0.20679385802837669</c:v>
                </c:pt>
                <c:pt idx="6669">
                  <c:v>0.20773801531347807</c:v>
                </c:pt>
                <c:pt idx="6670">
                  <c:v>0.2042674726502938</c:v>
                </c:pt>
                <c:pt idx="6671">
                  <c:v>0.20280440337551078</c:v>
                </c:pt>
                <c:pt idx="6672">
                  <c:v>0.19695479600826252</c:v>
                </c:pt>
                <c:pt idx="6673">
                  <c:v>0.19828297810868226</c:v>
                </c:pt>
                <c:pt idx="6674">
                  <c:v>0.19485678601049738</c:v>
                </c:pt>
                <c:pt idx="6675">
                  <c:v>0.19512605736468444</c:v>
                </c:pt>
                <c:pt idx="6676">
                  <c:v>0.19505289416688265</c:v>
                </c:pt>
                <c:pt idx="6677">
                  <c:v>0.19715240110713711</c:v>
                </c:pt>
                <c:pt idx="6678">
                  <c:v>0.1954868324574007</c:v>
                </c:pt>
                <c:pt idx="6679">
                  <c:v>0.19439676021770072</c:v>
                </c:pt>
                <c:pt idx="6680">
                  <c:v>0.19390937014357298</c:v>
                </c:pt>
                <c:pt idx="6681">
                  <c:v>0.19305807812783049</c:v>
                </c:pt>
                <c:pt idx="6682">
                  <c:v>0.19456154821632346</c:v>
                </c:pt>
                <c:pt idx="6683">
                  <c:v>0.19004828374863025</c:v>
                </c:pt>
                <c:pt idx="6684">
                  <c:v>0.18832193192275598</c:v>
                </c:pt>
                <c:pt idx="6685">
                  <c:v>0.18307327951288721</c:v>
                </c:pt>
                <c:pt idx="6686">
                  <c:v>0.18615290155660633</c:v>
                </c:pt>
                <c:pt idx="6687">
                  <c:v>0.18924077302125711</c:v>
                </c:pt>
                <c:pt idx="6688">
                  <c:v>0.18955713210786196</c:v>
                </c:pt>
                <c:pt idx="6689">
                  <c:v>0.19255625641513241</c:v>
                </c:pt>
                <c:pt idx="6690">
                  <c:v>0.19373029925417709</c:v>
                </c:pt>
                <c:pt idx="6691">
                  <c:v>0.19357039238672846</c:v>
                </c:pt>
                <c:pt idx="6692">
                  <c:v>0.19450209328199142</c:v>
                </c:pt>
                <c:pt idx="6693">
                  <c:v>0.19105920959587736</c:v>
                </c:pt>
                <c:pt idx="6694">
                  <c:v>0.19089450525455337</c:v>
                </c:pt>
                <c:pt idx="6695">
                  <c:v>0.19378868960127929</c:v>
                </c:pt>
                <c:pt idx="6696">
                  <c:v>0.19295654167644102</c:v>
                </c:pt>
                <c:pt idx="6697">
                  <c:v>0.19782238860006734</c:v>
                </c:pt>
                <c:pt idx="6698">
                  <c:v>0.19696984736630793</c:v>
                </c:pt>
                <c:pt idx="6699">
                  <c:v>0.19736384388036407</c:v>
                </c:pt>
                <c:pt idx="6700">
                  <c:v>0.19451610867193841</c:v>
                </c:pt>
                <c:pt idx="6701">
                  <c:v>0.19652252129818434</c:v>
                </c:pt>
                <c:pt idx="6702">
                  <c:v>0.20091114082032768</c:v>
                </c:pt>
                <c:pt idx="6703">
                  <c:v>0.20304793047074551</c:v>
                </c:pt>
                <c:pt idx="6704">
                  <c:v>0.20300336046188736</c:v>
                </c:pt>
                <c:pt idx="6705">
                  <c:v>0.20114967052449034</c:v>
                </c:pt>
                <c:pt idx="6706">
                  <c:v>0.19983075220915783</c:v>
                </c:pt>
                <c:pt idx="6707">
                  <c:v>0.19696364810509073</c:v>
                </c:pt>
              </c:numCache>
            </c:numRef>
          </c:val>
          <c:smooth val="0"/>
          <c:extLst>
            <c:ext xmlns:c16="http://schemas.microsoft.com/office/drawing/2014/chart" uri="{C3380CC4-5D6E-409C-BE32-E72D297353CC}">
              <c16:uniqueId val="{00000000-E35F-4699-9AE5-A5D31299D3CB}"/>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0.16312290378195271</c:v>
                </c:pt>
                <c:pt idx="1">
                  <c:v>0.16499579193637678</c:v>
                </c:pt>
                <c:pt idx="2">
                  <c:v>0.16568258836534674</c:v>
                </c:pt>
                <c:pt idx="3">
                  <c:v>0.16714563178352598</c:v>
                </c:pt>
                <c:pt idx="4">
                  <c:v>0.16563381742227523</c:v>
                </c:pt>
                <c:pt idx="5">
                  <c:v>0.16483108281736186</c:v>
                </c:pt>
                <c:pt idx="6">
                  <c:v>0.16475748721071268</c:v>
                </c:pt>
                <c:pt idx="7">
                  <c:v>0.16447312681221343</c:v>
                </c:pt>
                <c:pt idx="8">
                  <c:v>0.16695941127117495</c:v>
                </c:pt>
                <c:pt idx="9">
                  <c:v>0.16942103509526307</c:v>
                </c:pt>
                <c:pt idx="10">
                  <c:v>0.17186091301912013</c:v>
                </c:pt>
                <c:pt idx="11">
                  <c:v>0.17349540627735249</c:v>
                </c:pt>
                <c:pt idx="12">
                  <c:v>0.17622170450469285</c:v>
                </c:pt>
                <c:pt idx="13">
                  <c:v>0.17818367228138007</c:v>
                </c:pt>
                <c:pt idx="14">
                  <c:v>0.18117955440749736</c:v>
                </c:pt>
                <c:pt idx="15">
                  <c:v>0.17784753999360167</c:v>
                </c:pt>
                <c:pt idx="16">
                  <c:v>0.17822628059713361</c:v>
                </c:pt>
                <c:pt idx="17">
                  <c:v>0.18106139329429838</c:v>
                </c:pt>
                <c:pt idx="18">
                  <c:v>0.18217107751424177</c:v>
                </c:pt>
                <c:pt idx="19">
                  <c:v>0.18445277710006311</c:v>
                </c:pt>
                <c:pt idx="20">
                  <c:v>0.18493176036668318</c:v>
                </c:pt>
                <c:pt idx="21">
                  <c:v>0.18483977340546737</c:v>
                </c:pt>
                <c:pt idx="22">
                  <c:v>0.18456130433038212</c:v>
                </c:pt>
                <c:pt idx="23">
                  <c:v>0.18706311258282762</c:v>
                </c:pt>
                <c:pt idx="24">
                  <c:v>0.18989940604638583</c:v>
                </c:pt>
                <c:pt idx="25">
                  <c:v>0.19070647987024938</c:v>
                </c:pt>
                <c:pt idx="26">
                  <c:v>0.19322408056294088</c:v>
                </c:pt>
                <c:pt idx="27">
                  <c:v>0.19557718777916255</c:v>
                </c:pt>
                <c:pt idx="28">
                  <c:v>0.19880927800845224</c:v>
                </c:pt>
                <c:pt idx="29">
                  <c:v>0.20306419321738556</c:v>
                </c:pt>
                <c:pt idx="30">
                  <c:v>0.18469712006982431</c:v>
                </c:pt>
                <c:pt idx="31">
                  <c:v>0.18704261719364265</c:v>
                </c:pt>
                <c:pt idx="32">
                  <c:v>0.18799546272963522</c:v>
                </c:pt>
                <c:pt idx="33">
                  <c:v>0.18037547509721705</c:v>
                </c:pt>
                <c:pt idx="34">
                  <c:v>0.18253886383846499</c:v>
                </c:pt>
                <c:pt idx="35">
                  <c:v>0.18428997884460832</c:v>
                </c:pt>
                <c:pt idx="36">
                  <c:v>0.18636159439294481</c:v>
                </c:pt>
                <c:pt idx="37">
                  <c:v>0.18702502180982122</c:v>
                </c:pt>
                <c:pt idx="38">
                  <c:v>0.18915703361696856</c:v>
                </c:pt>
                <c:pt idx="39">
                  <c:v>0.18869540331942972</c:v>
                </c:pt>
                <c:pt idx="40">
                  <c:v>0.19048301817390412</c:v>
                </c:pt>
                <c:pt idx="41">
                  <c:v>0.19410307378612354</c:v>
                </c:pt>
                <c:pt idx="42">
                  <c:v>0.19578417659889441</c:v>
                </c:pt>
                <c:pt idx="43">
                  <c:v>0.19511252491244807</c:v>
                </c:pt>
                <c:pt idx="44">
                  <c:v>0.19735198099530643</c:v>
                </c:pt>
                <c:pt idx="45">
                  <c:v>0.19335038176874964</c:v>
                </c:pt>
                <c:pt idx="46">
                  <c:v>0.19697014158456261</c:v>
                </c:pt>
                <c:pt idx="47">
                  <c:v>0.19452943659973476</c:v>
                </c:pt>
                <c:pt idx="48">
                  <c:v>0.19648015237861799</c:v>
                </c:pt>
                <c:pt idx="49">
                  <c:v>0.19692623916889007</c:v>
                </c:pt>
                <c:pt idx="50">
                  <c:v>0.19949110791901101</c:v>
                </c:pt>
                <c:pt idx="51">
                  <c:v>0.19903743229249507</c:v>
                </c:pt>
                <c:pt idx="52">
                  <c:v>0.19996904735456245</c:v>
                </c:pt>
                <c:pt idx="53">
                  <c:v>0.20294178083653439</c:v>
                </c:pt>
                <c:pt idx="54">
                  <c:v>0.20284295321574675</c:v>
                </c:pt>
                <c:pt idx="55">
                  <c:v>0.20417728260919998</c:v>
                </c:pt>
                <c:pt idx="56">
                  <c:v>0.2062479754830091</c:v>
                </c:pt>
                <c:pt idx="57">
                  <c:v>0.20989608474212454</c:v>
                </c:pt>
                <c:pt idx="58">
                  <c:v>0.21195986184679924</c:v>
                </c:pt>
                <c:pt idx="59">
                  <c:v>0.21316251780062229</c:v>
                </c:pt>
                <c:pt idx="60">
                  <c:v>0.21642816815048113</c:v>
                </c:pt>
                <c:pt idx="61">
                  <c:v>0.21984968451586934</c:v>
                </c:pt>
                <c:pt idx="62">
                  <c:v>0.22463165070118446</c:v>
                </c:pt>
                <c:pt idx="63">
                  <c:v>0.22285204621491431</c:v>
                </c:pt>
                <c:pt idx="64">
                  <c:v>0.22370798646610049</c:v>
                </c:pt>
                <c:pt idx="65">
                  <c:v>0.22422152379513896</c:v>
                </c:pt>
                <c:pt idx="66">
                  <c:v>0.22407548209430961</c:v>
                </c:pt>
                <c:pt idx="67">
                  <c:v>0.22482360162012194</c:v>
                </c:pt>
                <c:pt idx="68">
                  <c:v>0.22795146687450271</c:v>
                </c:pt>
                <c:pt idx="69">
                  <c:v>0.22975534815293444</c:v>
                </c:pt>
                <c:pt idx="70">
                  <c:v>0.22045037261754577</c:v>
                </c:pt>
                <c:pt idx="71">
                  <c:v>0.2239138068582151</c:v>
                </c:pt>
                <c:pt idx="72">
                  <c:v>0.21598785541475854</c:v>
                </c:pt>
                <c:pt idx="73">
                  <c:v>0.2188570144166099</c:v>
                </c:pt>
                <c:pt idx="74">
                  <c:v>0.21917060960856416</c:v>
                </c:pt>
                <c:pt idx="75">
                  <c:v>0.22291020677225312</c:v>
                </c:pt>
                <c:pt idx="76">
                  <c:v>0.22574249965233067</c:v>
                </c:pt>
                <c:pt idx="77">
                  <c:v>0.22526998713694429</c:v>
                </c:pt>
                <c:pt idx="78">
                  <c:v>0.22830828163044067</c:v>
                </c:pt>
                <c:pt idx="79">
                  <c:v>0.22734163629628024</c:v>
                </c:pt>
                <c:pt idx="80">
                  <c:v>0.23152513796258298</c:v>
                </c:pt>
                <c:pt idx="81">
                  <c:v>0.2342917565628139</c:v>
                </c:pt>
                <c:pt idx="82">
                  <c:v>0.23423369587790685</c:v>
                </c:pt>
                <c:pt idx="83">
                  <c:v>0.22820756534300174</c:v>
                </c:pt>
                <c:pt idx="84">
                  <c:v>0.23114474257845885</c:v>
                </c:pt>
                <c:pt idx="85">
                  <c:v>0.23466968137633698</c:v>
                </c:pt>
                <c:pt idx="86">
                  <c:v>0.23913749798679232</c:v>
                </c:pt>
                <c:pt idx="87">
                  <c:v>0.23541362045907452</c:v>
                </c:pt>
                <c:pt idx="88">
                  <c:v>0.23702661525861496</c:v>
                </c:pt>
                <c:pt idx="89">
                  <c:v>0.23946430243158359</c:v>
                </c:pt>
                <c:pt idx="90">
                  <c:v>0.23758519436623948</c:v>
                </c:pt>
                <c:pt idx="91">
                  <c:v>0.24003926367690548</c:v>
                </c:pt>
                <c:pt idx="92">
                  <c:v>0.23401281664796306</c:v>
                </c:pt>
                <c:pt idx="93">
                  <c:v>0.236723353547348</c:v>
                </c:pt>
                <c:pt idx="94">
                  <c:v>0.23922239107486656</c:v>
                </c:pt>
                <c:pt idx="95">
                  <c:v>0.24097837497096064</c:v>
                </c:pt>
                <c:pt idx="96">
                  <c:v>0.23672227109924451</c:v>
                </c:pt>
                <c:pt idx="97">
                  <c:v>0.23665065278733571</c:v>
                </c:pt>
                <c:pt idx="98">
                  <c:v>0.24159649061591529</c:v>
                </c:pt>
                <c:pt idx="99">
                  <c:v>0.24397489691539431</c:v>
                </c:pt>
                <c:pt idx="100">
                  <c:v>0.24646661579952933</c:v>
                </c:pt>
                <c:pt idx="101">
                  <c:v>0.24887811038827387</c:v>
                </c:pt>
                <c:pt idx="102">
                  <c:v>0.24823922970652246</c:v>
                </c:pt>
                <c:pt idx="103">
                  <c:v>0.25161661721518086</c:v>
                </c:pt>
                <c:pt idx="104">
                  <c:v>0.25380113106053659</c:v>
                </c:pt>
                <c:pt idx="105">
                  <c:v>0.25002395018413293</c:v>
                </c:pt>
                <c:pt idx="106">
                  <c:v>0.25159589763218332</c:v>
                </c:pt>
                <c:pt idx="107">
                  <c:v>0.25336961113252532</c:v>
                </c:pt>
                <c:pt idx="108">
                  <c:v>0.25723650957200889</c:v>
                </c:pt>
                <c:pt idx="109">
                  <c:v>0.25167328792403537</c:v>
                </c:pt>
                <c:pt idx="110">
                  <c:v>0.25135011233728521</c:v>
                </c:pt>
                <c:pt idx="111">
                  <c:v>0.24655117642128946</c:v>
                </c:pt>
                <c:pt idx="112">
                  <c:v>0.24823180756197916</c:v>
                </c:pt>
                <c:pt idx="113">
                  <c:v>0.2400222585966304</c:v>
                </c:pt>
                <c:pt idx="114">
                  <c:v>0.20812523462832119</c:v>
                </c:pt>
                <c:pt idx="115">
                  <c:v>0.21168211555316796</c:v>
                </c:pt>
                <c:pt idx="116">
                  <c:v>0.19818918579632444</c:v>
                </c:pt>
                <c:pt idx="117">
                  <c:v>0.20112806343371314</c:v>
                </c:pt>
                <c:pt idx="118">
                  <c:v>0.20289518206673668</c:v>
                </c:pt>
                <c:pt idx="119">
                  <c:v>0.20457298689481127</c:v>
                </c:pt>
                <c:pt idx="120">
                  <c:v>0.19602697564487076</c:v>
                </c:pt>
                <c:pt idx="121">
                  <c:v>0.19837307717731745</c:v>
                </c:pt>
                <c:pt idx="122">
                  <c:v>0.20017050804244305</c:v>
                </c:pt>
                <c:pt idx="123">
                  <c:v>0.20248883292759318</c:v>
                </c:pt>
                <c:pt idx="124">
                  <c:v>0.19733093453400413</c:v>
                </c:pt>
                <c:pt idx="125">
                  <c:v>0.20021857649029665</c:v>
                </c:pt>
                <c:pt idx="126">
                  <c:v>0.20346453416596263</c:v>
                </c:pt>
                <c:pt idx="127">
                  <c:v>0.20576941848924396</c:v>
                </c:pt>
                <c:pt idx="128">
                  <c:v>0.20895391190035262</c:v>
                </c:pt>
                <c:pt idx="129">
                  <c:v>0.21138632656487016</c:v>
                </c:pt>
                <c:pt idx="130">
                  <c:v>0.21202107790829461</c:v>
                </c:pt>
                <c:pt idx="131">
                  <c:v>0.21061760941436733</c:v>
                </c:pt>
                <c:pt idx="132">
                  <c:v>0.20988218892618904</c:v>
                </c:pt>
                <c:pt idx="133">
                  <c:v>0.21011451403670364</c:v>
                </c:pt>
                <c:pt idx="134">
                  <c:v>0.20502217270100159</c:v>
                </c:pt>
                <c:pt idx="135">
                  <c:v>0.20737427044206688</c:v>
                </c:pt>
                <c:pt idx="136">
                  <c:v>0.20945649957391158</c:v>
                </c:pt>
                <c:pt idx="137">
                  <c:v>0.20499313310862033</c:v>
                </c:pt>
                <c:pt idx="138">
                  <c:v>0.20456636181547652</c:v>
                </c:pt>
                <c:pt idx="139">
                  <c:v>0.20694410444823252</c:v>
                </c:pt>
                <c:pt idx="140">
                  <c:v>0.204715600082086</c:v>
                </c:pt>
                <c:pt idx="141">
                  <c:v>0.20736307567447418</c:v>
                </c:pt>
                <c:pt idx="142">
                  <c:v>0.21054003775027808</c:v>
                </c:pt>
                <c:pt idx="143">
                  <c:v>0.20128928238528981</c:v>
                </c:pt>
                <c:pt idx="144">
                  <c:v>0.20448556240572149</c:v>
                </c:pt>
                <c:pt idx="145">
                  <c:v>0.20088791983233767</c:v>
                </c:pt>
                <c:pt idx="146">
                  <c:v>0.20330505679898347</c:v>
                </c:pt>
                <c:pt idx="147">
                  <c:v>0.2053906453296924</c:v>
                </c:pt>
                <c:pt idx="148">
                  <c:v>0.20270498744108947</c:v>
                </c:pt>
                <c:pt idx="149">
                  <c:v>0.20634747576978194</c:v>
                </c:pt>
                <c:pt idx="150">
                  <c:v>0.20738268048056002</c:v>
                </c:pt>
                <c:pt idx="151">
                  <c:v>0.19722957698392674</c:v>
                </c:pt>
                <c:pt idx="152">
                  <c:v>0.18894589328100481</c:v>
                </c:pt>
                <c:pt idx="153">
                  <c:v>0.18991481990645689</c:v>
                </c:pt>
                <c:pt idx="154">
                  <c:v>0.19235726724527252</c:v>
                </c:pt>
                <c:pt idx="155">
                  <c:v>0.19286917402556031</c:v>
                </c:pt>
                <c:pt idx="156">
                  <c:v>0.19675597689852783</c:v>
                </c:pt>
                <c:pt idx="157">
                  <c:v>0.19068563148759626</c:v>
                </c:pt>
                <c:pt idx="158">
                  <c:v>0.19311515870307372</c:v>
                </c:pt>
                <c:pt idx="159">
                  <c:v>0.19523538442739474</c:v>
                </c:pt>
                <c:pt idx="160">
                  <c:v>0.1978858837294761</c:v>
                </c:pt>
                <c:pt idx="161">
                  <c:v>0.1995380732807582</c:v>
                </c:pt>
                <c:pt idx="162">
                  <c:v>0.20237201932772397</c:v>
                </c:pt>
                <c:pt idx="163">
                  <c:v>0.2063865089568285</c:v>
                </c:pt>
                <c:pt idx="164">
                  <c:v>0.198320983478354</c:v>
                </c:pt>
                <c:pt idx="165">
                  <c:v>0.20019783066183008</c:v>
                </c:pt>
                <c:pt idx="166">
                  <c:v>0.20172691147497429</c:v>
                </c:pt>
                <c:pt idx="167">
                  <c:v>0.20409573945731682</c:v>
                </c:pt>
                <c:pt idx="168">
                  <c:v>0.20373988121674788</c:v>
                </c:pt>
                <c:pt idx="169">
                  <c:v>0.20683202373906348</c:v>
                </c:pt>
                <c:pt idx="170">
                  <c:v>0.21035485645008756</c:v>
                </c:pt>
                <c:pt idx="171">
                  <c:v>0.21293569986851935</c:v>
                </c:pt>
                <c:pt idx="172">
                  <c:v>0.18999399527545088</c:v>
                </c:pt>
                <c:pt idx="173">
                  <c:v>0.19269439234806418</c:v>
                </c:pt>
                <c:pt idx="174">
                  <c:v>0.19488602162828858</c:v>
                </c:pt>
                <c:pt idx="175">
                  <c:v>0.19137429373614001</c:v>
                </c:pt>
                <c:pt idx="176">
                  <c:v>0.19449658394216696</c:v>
                </c:pt>
                <c:pt idx="177">
                  <c:v>0.19614478923810325</c:v>
                </c:pt>
                <c:pt idx="178">
                  <c:v>0.19578976700416137</c:v>
                </c:pt>
                <c:pt idx="179">
                  <c:v>0.19842132416877625</c:v>
                </c:pt>
                <c:pt idx="180">
                  <c:v>0.20332974319348593</c:v>
                </c:pt>
                <c:pt idx="181">
                  <c:v>0.20563102788723794</c:v>
                </c:pt>
                <c:pt idx="182">
                  <c:v>0.20914202978868335</c:v>
                </c:pt>
                <c:pt idx="183">
                  <c:v>0.20292214665949113</c:v>
                </c:pt>
                <c:pt idx="184">
                  <c:v>0.20475248670613916</c:v>
                </c:pt>
                <c:pt idx="185">
                  <c:v>0.2076678476149296</c:v>
                </c:pt>
                <c:pt idx="186">
                  <c:v>0.20999840740692122</c:v>
                </c:pt>
                <c:pt idx="187">
                  <c:v>0.211295577937613</c:v>
                </c:pt>
                <c:pt idx="188">
                  <c:v>0.21079701410076063</c:v>
                </c:pt>
                <c:pt idx="189">
                  <c:v>0.2090519112735956</c:v>
                </c:pt>
                <c:pt idx="190">
                  <c:v>0.2010108712311732</c:v>
                </c:pt>
                <c:pt idx="191">
                  <c:v>0.20417830342108245</c:v>
                </c:pt>
                <c:pt idx="192">
                  <c:v>0.20638791064666648</c:v>
                </c:pt>
                <c:pt idx="193">
                  <c:v>0.20397829940746384</c:v>
                </c:pt>
                <c:pt idx="194">
                  <c:v>0.20361527083929823</c:v>
                </c:pt>
                <c:pt idx="195">
                  <c:v>0.20431326915388867</c:v>
                </c:pt>
                <c:pt idx="196">
                  <c:v>0.20603294934874719</c:v>
                </c:pt>
                <c:pt idx="197">
                  <c:v>0.20715274011146545</c:v>
                </c:pt>
                <c:pt idx="198">
                  <c:v>0.20936349149688685</c:v>
                </c:pt>
                <c:pt idx="199">
                  <c:v>0.21306767662896736</c:v>
                </c:pt>
                <c:pt idx="200">
                  <c:v>0.21333087009705554</c:v>
                </c:pt>
                <c:pt idx="201">
                  <c:v>0.21432138283004476</c:v>
                </c:pt>
                <c:pt idx="202">
                  <c:v>0.21785910669125769</c:v>
                </c:pt>
                <c:pt idx="203">
                  <c:v>0.22186494401464069</c:v>
                </c:pt>
                <c:pt idx="204">
                  <c:v>0.22283340126683693</c:v>
                </c:pt>
                <c:pt idx="205">
                  <c:v>0.22680563440029725</c:v>
                </c:pt>
                <c:pt idx="206">
                  <c:v>0.22736658315023225</c:v>
                </c:pt>
                <c:pt idx="207">
                  <c:v>0.23193564284601581</c:v>
                </c:pt>
                <c:pt idx="208">
                  <c:v>0.20912112523662174</c:v>
                </c:pt>
                <c:pt idx="209">
                  <c:v>0.21206164051492629</c:v>
                </c:pt>
                <c:pt idx="210">
                  <c:v>0.21509725287356726</c:v>
                </c:pt>
                <c:pt idx="211">
                  <c:v>0.21847127862986293</c:v>
                </c:pt>
                <c:pt idx="212">
                  <c:v>0.22070279114408226</c:v>
                </c:pt>
                <c:pt idx="213">
                  <c:v>0.22261244845597569</c:v>
                </c:pt>
                <c:pt idx="214">
                  <c:v>0.22630146677715152</c:v>
                </c:pt>
                <c:pt idx="215">
                  <c:v>0.22916611353711092</c:v>
                </c:pt>
                <c:pt idx="216">
                  <c:v>0.23120900387456716</c:v>
                </c:pt>
                <c:pt idx="217">
                  <c:v>0.21950905308775795</c:v>
                </c:pt>
                <c:pt idx="218">
                  <c:v>0.22345947288466542</c:v>
                </c:pt>
                <c:pt idx="219">
                  <c:v>0.22581596030489942</c:v>
                </c:pt>
                <c:pt idx="220">
                  <c:v>0.21253481000674471</c:v>
                </c:pt>
                <c:pt idx="221">
                  <c:v>0.19106576677750806</c:v>
                </c:pt>
                <c:pt idx="222">
                  <c:v>0.19440419409609913</c:v>
                </c:pt>
                <c:pt idx="223">
                  <c:v>0.1860026129400579</c:v>
                </c:pt>
                <c:pt idx="224">
                  <c:v>0.18089477945087248</c:v>
                </c:pt>
                <c:pt idx="225">
                  <c:v>0.18399673367214672</c:v>
                </c:pt>
                <c:pt idx="226">
                  <c:v>0.18703138387313301</c:v>
                </c:pt>
                <c:pt idx="227">
                  <c:v>0.18966709085407149</c:v>
                </c:pt>
                <c:pt idx="228">
                  <c:v>0.1918643803114333</c:v>
                </c:pt>
                <c:pt idx="229">
                  <c:v>0.19432971773880789</c:v>
                </c:pt>
                <c:pt idx="230">
                  <c:v>0.19513116445990134</c:v>
                </c:pt>
                <c:pt idx="231">
                  <c:v>0.19743144679013017</c:v>
                </c:pt>
                <c:pt idx="232">
                  <c:v>0.19943789808874082</c:v>
                </c:pt>
                <c:pt idx="233">
                  <c:v>0.19019841644252128</c:v>
                </c:pt>
                <c:pt idx="234">
                  <c:v>0.19223043452496977</c:v>
                </c:pt>
                <c:pt idx="235">
                  <c:v>0.18865181013906426</c:v>
                </c:pt>
                <c:pt idx="236">
                  <c:v>0.19177369081985096</c:v>
                </c:pt>
                <c:pt idx="237">
                  <c:v>0.18995998046419044</c:v>
                </c:pt>
                <c:pt idx="238">
                  <c:v>0.19315430252236082</c:v>
                </c:pt>
                <c:pt idx="239">
                  <c:v>0.19598073077273712</c:v>
                </c:pt>
                <c:pt idx="240">
                  <c:v>0.19834670273099811</c:v>
                </c:pt>
                <c:pt idx="241">
                  <c:v>0.19908574806348303</c:v>
                </c:pt>
                <c:pt idx="242">
                  <c:v>0.20159997112320852</c:v>
                </c:pt>
                <c:pt idx="243">
                  <c:v>0.20117116300274909</c:v>
                </c:pt>
                <c:pt idx="244">
                  <c:v>0.18545404445370317</c:v>
                </c:pt>
                <c:pt idx="245">
                  <c:v>0.18192934011149398</c:v>
                </c:pt>
                <c:pt idx="246">
                  <c:v>0.18284439936923236</c:v>
                </c:pt>
                <c:pt idx="247">
                  <c:v>0.18274208330163683</c:v>
                </c:pt>
                <c:pt idx="248">
                  <c:v>0.18376726277286803</c:v>
                </c:pt>
                <c:pt idx="249">
                  <c:v>0.18485273865551732</c:v>
                </c:pt>
                <c:pt idx="250">
                  <c:v>0.18729430073217876</c:v>
                </c:pt>
                <c:pt idx="251">
                  <c:v>0.18642266464115675</c:v>
                </c:pt>
                <c:pt idx="252">
                  <c:v>0.18928244582072926</c:v>
                </c:pt>
                <c:pt idx="253">
                  <c:v>0.19169519647969863</c:v>
                </c:pt>
                <c:pt idx="254">
                  <c:v>0.19414322605334786</c:v>
                </c:pt>
                <c:pt idx="255">
                  <c:v>0.19587772735771181</c:v>
                </c:pt>
                <c:pt idx="256">
                  <c:v>0.1911401520707145</c:v>
                </c:pt>
                <c:pt idx="257">
                  <c:v>0.19304659434541666</c:v>
                </c:pt>
                <c:pt idx="258">
                  <c:v>0.19509993285621588</c:v>
                </c:pt>
                <c:pt idx="259">
                  <c:v>0.19783916825954082</c:v>
                </c:pt>
                <c:pt idx="260">
                  <c:v>0.19972155599649241</c:v>
                </c:pt>
                <c:pt idx="261">
                  <c:v>0.20273090383973746</c:v>
                </c:pt>
                <c:pt idx="262">
                  <c:v>0.20403817228175267</c:v>
                </c:pt>
                <c:pt idx="263">
                  <c:v>0.20860030338629912</c:v>
                </c:pt>
                <c:pt idx="264">
                  <c:v>0.21217952057524481</c:v>
                </c:pt>
                <c:pt idx="265">
                  <c:v>0.21597181265125856</c:v>
                </c:pt>
                <c:pt idx="266">
                  <c:v>0.21574048990816505</c:v>
                </c:pt>
                <c:pt idx="267">
                  <c:v>0.21250993905336721</c:v>
                </c:pt>
                <c:pt idx="268">
                  <c:v>0.21567984115763891</c:v>
                </c:pt>
                <c:pt idx="269">
                  <c:v>0.21839902344459003</c:v>
                </c:pt>
                <c:pt idx="270">
                  <c:v>0.21849550393835421</c:v>
                </c:pt>
                <c:pt idx="271">
                  <c:v>0.22043122627910713</c:v>
                </c:pt>
                <c:pt idx="272">
                  <c:v>0.22338050992454925</c:v>
                </c:pt>
                <c:pt idx="273">
                  <c:v>0.22614538306022891</c:v>
                </c:pt>
                <c:pt idx="274">
                  <c:v>0.22967848128529741</c:v>
                </c:pt>
                <c:pt idx="275">
                  <c:v>0.23108321904543952</c:v>
                </c:pt>
                <c:pt idx="276">
                  <c:v>0.22863935585163397</c:v>
                </c:pt>
                <c:pt idx="277">
                  <c:v>0.23266088080108144</c:v>
                </c:pt>
                <c:pt idx="278">
                  <c:v>0.23475791049958103</c:v>
                </c:pt>
                <c:pt idx="279">
                  <c:v>0.23838187166177316</c:v>
                </c:pt>
                <c:pt idx="280">
                  <c:v>0.24087803396882648</c:v>
                </c:pt>
                <c:pt idx="281">
                  <c:v>0.23662978057325423</c:v>
                </c:pt>
                <c:pt idx="282">
                  <c:v>0.24132586107186405</c:v>
                </c:pt>
                <c:pt idx="283">
                  <c:v>0.24356342027225572</c:v>
                </c:pt>
                <c:pt idx="284">
                  <c:v>0.24745446094600654</c:v>
                </c:pt>
                <c:pt idx="285">
                  <c:v>0.24864426473687509</c:v>
                </c:pt>
                <c:pt idx="286">
                  <c:v>0.24934310088605127</c:v>
                </c:pt>
                <c:pt idx="287">
                  <c:v>0.24717351975856924</c:v>
                </c:pt>
                <c:pt idx="288">
                  <c:v>0.23002041240558954</c:v>
                </c:pt>
                <c:pt idx="289">
                  <c:v>0.23607234591461543</c:v>
                </c:pt>
                <c:pt idx="290">
                  <c:v>0.20090660092893137</c:v>
                </c:pt>
                <c:pt idx="291">
                  <c:v>0.20116697664157734</c:v>
                </c:pt>
                <c:pt idx="292">
                  <c:v>0.19576957675734832</c:v>
                </c:pt>
                <c:pt idx="293">
                  <c:v>0.19861368345819058</c:v>
                </c:pt>
                <c:pt idx="294">
                  <c:v>0.20154071228288881</c:v>
                </c:pt>
                <c:pt idx="295">
                  <c:v>0.20150231552612796</c:v>
                </c:pt>
                <c:pt idx="296">
                  <c:v>0.2036566555571305</c:v>
                </c:pt>
                <c:pt idx="297">
                  <c:v>0.20538217069349146</c:v>
                </c:pt>
                <c:pt idx="298">
                  <c:v>0.20844343600920306</c:v>
                </c:pt>
                <c:pt idx="299">
                  <c:v>0.21086369519554823</c:v>
                </c:pt>
                <c:pt idx="300">
                  <c:v>0.21137216040866125</c:v>
                </c:pt>
                <c:pt idx="301">
                  <c:v>0.21209276701759819</c:v>
                </c:pt>
                <c:pt idx="302">
                  <c:v>0.21598668299144547</c:v>
                </c:pt>
                <c:pt idx="303">
                  <c:v>0.21518054837680142</c:v>
                </c:pt>
                <c:pt idx="304">
                  <c:v>0.21682372356127674</c:v>
                </c:pt>
                <c:pt idx="305">
                  <c:v>0.22083513971178664</c:v>
                </c:pt>
                <c:pt idx="306">
                  <c:v>0.21784506046403759</c:v>
                </c:pt>
                <c:pt idx="307">
                  <c:v>0.22096093812009304</c:v>
                </c:pt>
                <c:pt idx="308">
                  <c:v>0.22370882613932855</c:v>
                </c:pt>
                <c:pt idx="309">
                  <c:v>0.22801694771868455</c:v>
                </c:pt>
                <c:pt idx="310">
                  <c:v>0.22790763708779357</c:v>
                </c:pt>
                <c:pt idx="311">
                  <c:v>0.2335094512536354</c:v>
                </c:pt>
                <c:pt idx="312">
                  <c:v>0.23010667620835079</c:v>
                </c:pt>
                <c:pt idx="313">
                  <c:v>0.22967769255977541</c:v>
                </c:pt>
                <c:pt idx="314">
                  <c:v>0.21968157850731407</c:v>
                </c:pt>
                <c:pt idx="315">
                  <c:v>0.22238448098715302</c:v>
                </c:pt>
                <c:pt idx="316">
                  <c:v>0.21837402290314556</c:v>
                </c:pt>
                <c:pt idx="317">
                  <c:v>0.22006167178265026</c:v>
                </c:pt>
                <c:pt idx="318">
                  <c:v>0.21409177482740557</c:v>
                </c:pt>
                <c:pt idx="319">
                  <c:v>0.21752885519544482</c:v>
                </c:pt>
                <c:pt idx="320">
                  <c:v>0.22076083965653651</c:v>
                </c:pt>
                <c:pt idx="321">
                  <c:v>0.22361668990384803</c:v>
                </c:pt>
                <c:pt idx="322">
                  <c:v>0.22486113795248908</c:v>
                </c:pt>
                <c:pt idx="323">
                  <c:v>0.22897187534229979</c:v>
                </c:pt>
                <c:pt idx="324">
                  <c:v>0.22952694454608785</c:v>
                </c:pt>
                <c:pt idx="325">
                  <c:v>0.22894746794807411</c:v>
                </c:pt>
                <c:pt idx="326">
                  <c:v>0.23266262961634823</c:v>
                </c:pt>
                <c:pt idx="327">
                  <c:v>0.22952462848640809</c:v>
                </c:pt>
                <c:pt idx="328">
                  <c:v>0.22887045397326589</c:v>
                </c:pt>
                <c:pt idx="329">
                  <c:v>0.22770560841474607</c:v>
                </c:pt>
                <c:pt idx="330">
                  <c:v>0.22861971352372737</c:v>
                </c:pt>
                <c:pt idx="331">
                  <c:v>0.20978209479504356</c:v>
                </c:pt>
                <c:pt idx="332">
                  <c:v>0.21376107629611624</c:v>
                </c:pt>
                <c:pt idx="333">
                  <c:v>0.2158570207633331</c:v>
                </c:pt>
                <c:pt idx="334">
                  <c:v>0.21415819040541248</c:v>
                </c:pt>
                <c:pt idx="335">
                  <c:v>0.20888974605811253</c:v>
                </c:pt>
                <c:pt idx="336">
                  <c:v>0.20868825452149581</c:v>
                </c:pt>
                <c:pt idx="337">
                  <c:v>0.20590875883362419</c:v>
                </c:pt>
                <c:pt idx="338">
                  <c:v>0.20307547879809867</c:v>
                </c:pt>
                <c:pt idx="339">
                  <c:v>0.19906014311338344</c:v>
                </c:pt>
                <c:pt idx="340">
                  <c:v>0.20223097914564089</c:v>
                </c:pt>
                <c:pt idx="341">
                  <c:v>0.20461743415197051</c:v>
                </c:pt>
                <c:pt idx="342">
                  <c:v>0.20490541482509081</c:v>
                </c:pt>
                <c:pt idx="343">
                  <c:v>0.20825792127949447</c:v>
                </c:pt>
                <c:pt idx="344">
                  <c:v>0.21016219934602956</c:v>
                </c:pt>
                <c:pt idx="345">
                  <c:v>0.21257695608285651</c:v>
                </c:pt>
                <c:pt idx="346">
                  <c:v>0.21409399613984473</c:v>
                </c:pt>
                <c:pt idx="347">
                  <c:v>0.21892866803666697</c:v>
                </c:pt>
                <c:pt idx="348">
                  <c:v>0.21219605603352634</c:v>
                </c:pt>
                <c:pt idx="349">
                  <c:v>0.21404571925830027</c:v>
                </c:pt>
                <c:pt idx="350">
                  <c:v>0.21667597820198756</c:v>
                </c:pt>
                <c:pt idx="351">
                  <c:v>0.21846619426482564</c:v>
                </c:pt>
                <c:pt idx="352">
                  <c:v>0.22047541599751708</c:v>
                </c:pt>
                <c:pt idx="353">
                  <c:v>0.2232186171279183</c:v>
                </c:pt>
                <c:pt idx="354">
                  <c:v>0.22561698615796655</c:v>
                </c:pt>
                <c:pt idx="355">
                  <c:v>0.23006271753943983</c:v>
                </c:pt>
                <c:pt idx="356">
                  <c:v>0.2283916215978605</c:v>
                </c:pt>
                <c:pt idx="357">
                  <c:v>0.22908784597982895</c:v>
                </c:pt>
                <c:pt idx="358">
                  <c:v>0.22874339517377576</c:v>
                </c:pt>
                <c:pt idx="359">
                  <c:v>0.2307895291968278</c:v>
                </c:pt>
                <c:pt idx="360">
                  <c:v>0.23044951105278255</c:v>
                </c:pt>
                <c:pt idx="361">
                  <c:v>0.23117588211504345</c:v>
                </c:pt>
                <c:pt idx="362">
                  <c:v>0.23194369214463581</c:v>
                </c:pt>
                <c:pt idx="363">
                  <c:v>0.23441873020771362</c:v>
                </c:pt>
                <c:pt idx="364">
                  <c:v>0.23752257096371093</c:v>
                </c:pt>
                <c:pt idx="365">
                  <c:v>0.24141526943864158</c:v>
                </c:pt>
                <c:pt idx="366">
                  <c:v>0.2438297929076218</c:v>
                </c:pt>
                <c:pt idx="367">
                  <c:v>0.24731152088942968</c:v>
                </c:pt>
                <c:pt idx="368">
                  <c:v>0.24404884860776277</c:v>
                </c:pt>
                <c:pt idx="369">
                  <c:v>0.24546428197016007</c:v>
                </c:pt>
                <c:pt idx="370">
                  <c:v>0.24222652665805958</c:v>
                </c:pt>
                <c:pt idx="371">
                  <c:v>0.24245532894464647</c:v>
                </c:pt>
                <c:pt idx="372">
                  <c:v>0.24382635162477012</c:v>
                </c:pt>
                <c:pt idx="373">
                  <c:v>0.21724457247480486</c:v>
                </c:pt>
                <c:pt idx="374">
                  <c:v>0.21591865272677604</c:v>
                </c:pt>
                <c:pt idx="375">
                  <c:v>0.2182513904474537</c:v>
                </c:pt>
                <c:pt idx="376">
                  <c:v>0.21470991642785228</c:v>
                </c:pt>
                <c:pt idx="377">
                  <c:v>0.21636020255241706</c:v>
                </c:pt>
                <c:pt idx="378">
                  <c:v>0.21923342576079918</c:v>
                </c:pt>
                <c:pt idx="379">
                  <c:v>0.22009230996875684</c:v>
                </c:pt>
                <c:pt idx="380">
                  <c:v>0.20733900357547722</c:v>
                </c:pt>
                <c:pt idx="381">
                  <c:v>0.21076717313751223</c:v>
                </c:pt>
                <c:pt idx="382">
                  <c:v>0.21495204999323525</c:v>
                </c:pt>
                <c:pt idx="383">
                  <c:v>0.21620571976892361</c:v>
                </c:pt>
                <c:pt idx="384">
                  <c:v>0.21903379326978084</c:v>
                </c:pt>
                <c:pt idx="385">
                  <c:v>0.22218966198565399</c:v>
                </c:pt>
                <c:pt idx="386">
                  <c:v>0.2219440857018872</c:v>
                </c:pt>
                <c:pt idx="387">
                  <c:v>0.22570123713418364</c:v>
                </c:pt>
                <c:pt idx="388">
                  <c:v>0.22944001295758465</c:v>
                </c:pt>
                <c:pt idx="389">
                  <c:v>0.23181366999809597</c:v>
                </c:pt>
                <c:pt idx="390">
                  <c:v>0.23523887539913896</c:v>
                </c:pt>
                <c:pt idx="391">
                  <c:v>0.23799744337992873</c:v>
                </c:pt>
                <c:pt idx="392">
                  <c:v>0.23081199115258391</c:v>
                </c:pt>
                <c:pt idx="393">
                  <c:v>0.23304890068095827</c:v>
                </c:pt>
                <c:pt idx="394">
                  <c:v>0.23242653437230273</c:v>
                </c:pt>
                <c:pt idx="395">
                  <c:v>0.2361961246019092</c:v>
                </c:pt>
                <c:pt idx="396">
                  <c:v>0.23997137415600953</c:v>
                </c:pt>
                <c:pt idx="397">
                  <c:v>0.24421755167568746</c:v>
                </c:pt>
                <c:pt idx="398">
                  <c:v>0.24835546525163335</c:v>
                </c:pt>
                <c:pt idx="399">
                  <c:v>0.24537330953148476</c:v>
                </c:pt>
                <c:pt idx="400">
                  <c:v>0.25441907704521111</c:v>
                </c:pt>
                <c:pt idx="401">
                  <c:v>0.25047388805407628</c:v>
                </c:pt>
                <c:pt idx="402">
                  <c:v>0.25426441585710013</c:v>
                </c:pt>
                <c:pt idx="403">
                  <c:v>0.25639044283867457</c:v>
                </c:pt>
                <c:pt idx="404">
                  <c:v>0.25920957545162415</c:v>
                </c:pt>
                <c:pt idx="405">
                  <c:v>0.26433880691712142</c:v>
                </c:pt>
                <c:pt idx="406">
                  <c:v>0.26401488692045894</c:v>
                </c:pt>
                <c:pt idx="407">
                  <c:v>0.26779790472766113</c:v>
                </c:pt>
                <c:pt idx="408">
                  <c:v>0.27057614129499863</c:v>
                </c:pt>
                <c:pt idx="409">
                  <c:v>0.27439805706092923</c:v>
                </c:pt>
                <c:pt idx="410">
                  <c:v>0.27779003172758915</c:v>
                </c:pt>
                <c:pt idx="411">
                  <c:v>0.27990796504196463</c:v>
                </c:pt>
                <c:pt idx="412">
                  <c:v>0.28400713492421059</c:v>
                </c:pt>
                <c:pt idx="413">
                  <c:v>0.28387161425722002</c:v>
                </c:pt>
                <c:pt idx="414">
                  <c:v>0.27104447999935199</c:v>
                </c:pt>
                <c:pt idx="415">
                  <c:v>0.27484397999827725</c:v>
                </c:pt>
                <c:pt idx="416">
                  <c:v>0.27803325024288261</c:v>
                </c:pt>
                <c:pt idx="417">
                  <c:v>0.27965506554704384</c:v>
                </c:pt>
                <c:pt idx="418">
                  <c:v>0.28433891711610443</c:v>
                </c:pt>
                <c:pt idx="419">
                  <c:v>0.28321449885834665</c:v>
                </c:pt>
                <c:pt idx="420">
                  <c:v>0.27034567902226447</c:v>
                </c:pt>
                <c:pt idx="421">
                  <c:v>0.24729206823491606</c:v>
                </c:pt>
                <c:pt idx="422">
                  <c:v>0.24412713520210647</c:v>
                </c:pt>
                <c:pt idx="423">
                  <c:v>0.24056678419690963</c:v>
                </c:pt>
                <c:pt idx="424">
                  <c:v>0.2447952600308704</c:v>
                </c:pt>
                <c:pt idx="425">
                  <c:v>0.24228577878333421</c:v>
                </c:pt>
                <c:pt idx="426">
                  <c:v>0.24614820215444738</c:v>
                </c:pt>
                <c:pt idx="427">
                  <c:v>0.24738150311469345</c:v>
                </c:pt>
                <c:pt idx="428">
                  <c:v>0.24919497571693475</c:v>
                </c:pt>
                <c:pt idx="429">
                  <c:v>0.25180561229446075</c:v>
                </c:pt>
                <c:pt idx="430">
                  <c:v>0.2544420412979127</c:v>
                </c:pt>
                <c:pt idx="431">
                  <c:v>0.25786243363682093</c:v>
                </c:pt>
                <c:pt idx="432">
                  <c:v>0.25968422464083979</c:v>
                </c:pt>
                <c:pt idx="433">
                  <c:v>0.26109467130700359</c:v>
                </c:pt>
                <c:pt idx="434">
                  <c:v>0.25173036445726032</c:v>
                </c:pt>
                <c:pt idx="435">
                  <c:v>0.25585757978590906</c:v>
                </c:pt>
                <c:pt idx="436">
                  <c:v>0.26053454776789281</c:v>
                </c:pt>
                <c:pt idx="437">
                  <c:v>0.26223285544580111</c:v>
                </c:pt>
                <c:pt idx="438">
                  <c:v>0.26517112875491133</c:v>
                </c:pt>
                <c:pt idx="439">
                  <c:v>0.26965498636985225</c:v>
                </c:pt>
                <c:pt idx="440">
                  <c:v>0.27220021624829854</c:v>
                </c:pt>
                <c:pt idx="441">
                  <c:v>0.27264517221599571</c:v>
                </c:pt>
                <c:pt idx="442">
                  <c:v>0.26921047047146524</c:v>
                </c:pt>
                <c:pt idx="443">
                  <c:v>0.27275522018100223</c:v>
                </c:pt>
                <c:pt idx="444">
                  <c:v>0.27487681885600612</c:v>
                </c:pt>
                <c:pt idx="445">
                  <c:v>0.27834080041073606</c:v>
                </c:pt>
                <c:pt idx="446">
                  <c:v>0.27885508375641421</c:v>
                </c:pt>
                <c:pt idx="447">
                  <c:v>0.28136402080639655</c:v>
                </c:pt>
                <c:pt idx="448">
                  <c:v>0.27813602016929184</c:v>
                </c:pt>
                <c:pt idx="449">
                  <c:v>0.28221423442360555</c:v>
                </c:pt>
                <c:pt idx="450">
                  <c:v>0.28535911608943898</c:v>
                </c:pt>
                <c:pt idx="451">
                  <c:v>0.28896865322463011</c:v>
                </c:pt>
                <c:pt idx="452">
                  <c:v>0.29199830147723049</c:v>
                </c:pt>
                <c:pt idx="453">
                  <c:v>0.29594823359180755</c:v>
                </c:pt>
                <c:pt idx="454">
                  <c:v>0.29866803288294203</c:v>
                </c:pt>
                <c:pt idx="455">
                  <c:v>0.30482427169199716</c:v>
                </c:pt>
                <c:pt idx="456">
                  <c:v>0.30357777371000383</c:v>
                </c:pt>
                <c:pt idx="457">
                  <c:v>0.28693466159862757</c:v>
                </c:pt>
                <c:pt idx="458">
                  <c:v>0.29106514308439713</c:v>
                </c:pt>
                <c:pt idx="459">
                  <c:v>0.29440344252608519</c:v>
                </c:pt>
                <c:pt idx="460">
                  <c:v>0.2930514145435516</c:v>
                </c:pt>
                <c:pt idx="461">
                  <c:v>0.29716276560171956</c:v>
                </c:pt>
                <c:pt idx="462">
                  <c:v>0.30138351343895731</c:v>
                </c:pt>
                <c:pt idx="463">
                  <c:v>0.29882369789038193</c:v>
                </c:pt>
                <c:pt idx="464">
                  <c:v>0.30324314868120411</c:v>
                </c:pt>
                <c:pt idx="465">
                  <c:v>0.29518455311969499</c:v>
                </c:pt>
                <c:pt idx="466">
                  <c:v>0.2952918809833599</c:v>
                </c:pt>
                <c:pt idx="467">
                  <c:v>0.29796057405232129</c:v>
                </c:pt>
                <c:pt idx="468">
                  <c:v>0.3029938219114186</c:v>
                </c:pt>
                <c:pt idx="469">
                  <c:v>0.29904660106536107</c:v>
                </c:pt>
                <c:pt idx="470">
                  <c:v>0.2992363535333481</c:v>
                </c:pt>
                <c:pt idx="471">
                  <c:v>0.30379435136469934</c:v>
                </c:pt>
                <c:pt idx="472">
                  <c:v>0.30866439280542057</c:v>
                </c:pt>
                <c:pt idx="473">
                  <c:v>0.31376991953606653</c:v>
                </c:pt>
                <c:pt idx="474">
                  <c:v>0.31841399793596298</c:v>
                </c:pt>
                <c:pt idx="475">
                  <c:v>0.32460368608282014</c:v>
                </c:pt>
                <c:pt idx="476">
                  <c:v>0.32247333920929544</c:v>
                </c:pt>
                <c:pt idx="477">
                  <c:v>0.32333317693160479</c:v>
                </c:pt>
                <c:pt idx="478">
                  <c:v>0.30274482903164013</c:v>
                </c:pt>
                <c:pt idx="479">
                  <c:v>0.30793071969107866</c:v>
                </c:pt>
                <c:pt idx="480">
                  <c:v>0.31003098413902125</c:v>
                </c:pt>
                <c:pt idx="481">
                  <c:v>0.30113624482431089</c:v>
                </c:pt>
                <c:pt idx="482">
                  <c:v>0.30359004082814089</c:v>
                </c:pt>
                <c:pt idx="483">
                  <c:v>0.30200463982631287</c:v>
                </c:pt>
                <c:pt idx="484">
                  <c:v>0.30462009068705997</c:v>
                </c:pt>
                <c:pt idx="485">
                  <c:v>0.30290644686472612</c:v>
                </c:pt>
                <c:pt idx="486">
                  <c:v>0.30126381949760073</c:v>
                </c:pt>
                <c:pt idx="487">
                  <c:v>0.28481961198224531</c:v>
                </c:pt>
                <c:pt idx="488">
                  <c:v>0.28851295773617919</c:v>
                </c:pt>
                <c:pt idx="489">
                  <c:v>0.29302807533605568</c:v>
                </c:pt>
                <c:pt idx="490">
                  <c:v>0.29861357060829447</c:v>
                </c:pt>
                <c:pt idx="491">
                  <c:v>0.29134399856723958</c:v>
                </c:pt>
                <c:pt idx="492">
                  <c:v>0.28642213289159624</c:v>
                </c:pt>
                <c:pt idx="493">
                  <c:v>0.2902379843480371</c:v>
                </c:pt>
                <c:pt idx="494">
                  <c:v>0.28928842356127921</c:v>
                </c:pt>
                <c:pt idx="495">
                  <c:v>0.28659835695819275</c:v>
                </c:pt>
                <c:pt idx="496">
                  <c:v>0.28612606992602868</c:v>
                </c:pt>
                <c:pt idx="497">
                  <c:v>0.28683215756306796</c:v>
                </c:pt>
                <c:pt idx="498">
                  <c:v>0.28001824565151168</c:v>
                </c:pt>
                <c:pt idx="499">
                  <c:v>0.28063213737425841</c:v>
                </c:pt>
                <c:pt idx="500">
                  <c:v>0.27374889028333937</c:v>
                </c:pt>
                <c:pt idx="501">
                  <c:v>0.26400722843652974</c:v>
                </c:pt>
                <c:pt idx="502">
                  <c:v>0.25626614876144171</c:v>
                </c:pt>
                <c:pt idx="503">
                  <c:v>0.24241786298090623</c:v>
                </c:pt>
                <c:pt idx="504">
                  <c:v>0.24467797853514475</c:v>
                </c:pt>
                <c:pt idx="505">
                  <c:v>0.2440446089648817</c:v>
                </c:pt>
                <c:pt idx="506">
                  <c:v>0.24815843935092968</c:v>
                </c:pt>
                <c:pt idx="507">
                  <c:v>0.24186916293967753</c:v>
                </c:pt>
                <c:pt idx="508">
                  <c:v>0.23541027085441005</c:v>
                </c:pt>
                <c:pt idx="509">
                  <c:v>0.23001592181812439</c:v>
                </c:pt>
                <c:pt idx="510">
                  <c:v>0.23420070259918033</c:v>
                </c:pt>
                <c:pt idx="511">
                  <c:v>0.23788580659059466</c:v>
                </c:pt>
                <c:pt idx="512">
                  <c:v>0.23985987655012139</c:v>
                </c:pt>
                <c:pt idx="513">
                  <c:v>0.24147857679209983</c:v>
                </c:pt>
                <c:pt idx="514">
                  <c:v>0.24375600481791673</c:v>
                </c:pt>
                <c:pt idx="515">
                  <c:v>0.23738447981170988</c:v>
                </c:pt>
                <c:pt idx="516">
                  <c:v>0.23495243268387736</c:v>
                </c:pt>
                <c:pt idx="517">
                  <c:v>0.22577601038675107</c:v>
                </c:pt>
                <c:pt idx="518">
                  <c:v>0.22883613687097826</c:v>
                </c:pt>
                <c:pt idx="519">
                  <c:v>0.2307668364060558</c:v>
                </c:pt>
                <c:pt idx="520">
                  <c:v>0.23310013176291677</c:v>
                </c:pt>
                <c:pt idx="521">
                  <c:v>0.23520259870814686</c:v>
                </c:pt>
                <c:pt idx="522">
                  <c:v>0.23831479661372065</c:v>
                </c:pt>
                <c:pt idx="523">
                  <c:v>0.2418879288664835</c:v>
                </c:pt>
                <c:pt idx="524">
                  <c:v>0.24441778322246152</c:v>
                </c:pt>
                <c:pt idx="525">
                  <c:v>0.24798212528245533</c:v>
                </c:pt>
                <c:pt idx="526">
                  <c:v>0.25224021248823075</c:v>
                </c:pt>
                <c:pt idx="527">
                  <c:v>0.25403456127108875</c:v>
                </c:pt>
                <c:pt idx="528">
                  <c:v>0.25688460763683307</c:v>
                </c:pt>
                <c:pt idx="529">
                  <c:v>0.2567812910456167</c:v>
                </c:pt>
                <c:pt idx="530">
                  <c:v>0.25979015596666044</c:v>
                </c:pt>
                <c:pt idx="531">
                  <c:v>0.25738980996644911</c:v>
                </c:pt>
                <c:pt idx="532">
                  <c:v>0.26069536210628563</c:v>
                </c:pt>
                <c:pt idx="533">
                  <c:v>0.26581430030658126</c:v>
                </c:pt>
                <c:pt idx="534">
                  <c:v>0.26234200534247737</c:v>
                </c:pt>
                <c:pt idx="535">
                  <c:v>0.26572574325872361</c:v>
                </c:pt>
                <c:pt idx="536">
                  <c:v>0.2690611999589676</c:v>
                </c:pt>
                <c:pt idx="537">
                  <c:v>0.27384900072130974</c:v>
                </c:pt>
                <c:pt idx="538">
                  <c:v>0.25666754501531569</c:v>
                </c:pt>
                <c:pt idx="539">
                  <c:v>0.25906872995538882</c:v>
                </c:pt>
                <c:pt idx="540">
                  <c:v>0.25850079972354606</c:v>
                </c:pt>
                <c:pt idx="541">
                  <c:v>0.26062229379573443</c:v>
                </c:pt>
                <c:pt idx="542">
                  <c:v>0.26410783434674107</c:v>
                </c:pt>
                <c:pt idx="543">
                  <c:v>0.2673794673973281</c:v>
                </c:pt>
                <c:pt idx="544">
                  <c:v>0.27131305589886534</c:v>
                </c:pt>
                <c:pt idx="545">
                  <c:v>0.27529915115680126</c:v>
                </c:pt>
                <c:pt idx="546">
                  <c:v>0.27716750278179225</c:v>
                </c:pt>
                <c:pt idx="547">
                  <c:v>0.27316260064652359</c:v>
                </c:pt>
                <c:pt idx="548">
                  <c:v>0.27801714745389361</c:v>
                </c:pt>
                <c:pt idx="549">
                  <c:v>0.27673311081573648</c:v>
                </c:pt>
                <c:pt idx="550">
                  <c:v>0.28222079729217531</c:v>
                </c:pt>
                <c:pt idx="551">
                  <c:v>0.26628931184921606</c:v>
                </c:pt>
                <c:pt idx="552">
                  <c:v>0.25945220425632204</c:v>
                </c:pt>
                <c:pt idx="553">
                  <c:v>0.26145204413491763</c:v>
                </c:pt>
                <c:pt idx="554">
                  <c:v>0.25921403320365044</c:v>
                </c:pt>
                <c:pt idx="555">
                  <c:v>0.26335217722398996</c:v>
                </c:pt>
                <c:pt idx="556">
                  <c:v>0.26384445614962249</c:v>
                </c:pt>
                <c:pt idx="557">
                  <c:v>0.25026062528746729</c:v>
                </c:pt>
                <c:pt idx="558">
                  <c:v>0.25235607874332783</c:v>
                </c:pt>
                <c:pt idx="559">
                  <c:v>0.25608854869726194</c:v>
                </c:pt>
                <c:pt idx="560">
                  <c:v>0.25966322066098585</c:v>
                </c:pt>
                <c:pt idx="561">
                  <c:v>0.26213629801736277</c:v>
                </c:pt>
                <c:pt idx="562">
                  <c:v>0.25692046643394528</c:v>
                </c:pt>
                <c:pt idx="563">
                  <c:v>0.25843762530714109</c:v>
                </c:pt>
                <c:pt idx="564">
                  <c:v>0.26230735200167926</c:v>
                </c:pt>
                <c:pt idx="565">
                  <c:v>0.26555552759483503</c:v>
                </c:pt>
                <c:pt idx="566">
                  <c:v>0.26917007735658544</c:v>
                </c:pt>
                <c:pt idx="567">
                  <c:v>0.26594697362776099</c:v>
                </c:pt>
                <c:pt idx="568">
                  <c:v>0.25699718813297112</c:v>
                </c:pt>
                <c:pt idx="569">
                  <c:v>0.26054058328457236</c:v>
                </c:pt>
                <c:pt idx="570">
                  <c:v>0.26043722720862389</c:v>
                </c:pt>
                <c:pt idx="571">
                  <c:v>0.26328504415000265</c:v>
                </c:pt>
                <c:pt idx="572">
                  <c:v>0.25633995396095621</c:v>
                </c:pt>
                <c:pt idx="573">
                  <c:v>0.25624960209369901</c:v>
                </c:pt>
                <c:pt idx="574">
                  <c:v>0.25968395565124319</c:v>
                </c:pt>
                <c:pt idx="575">
                  <c:v>0.26291749768831729</c:v>
                </c:pt>
                <c:pt idx="576">
                  <c:v>0.26344558929559403</c:v>
                </c:pt>
                <c:pt idx="577">
                  <c:v>0.25168478806384026</c:v>
                </c:pt>
                <c:pt idx="578">
                  <c:v>0.25277334080352726</c:v>
                </c:pt>
                <c:pt idx="579">
                  <c:v>0.25627073840131409</c:v>
                </c:pt>
                <c:pt idx="580">
                  <c:v>0.26046832867757658</c:v>
                </c:pt>
                <c:pt idx="581">
                  <c:v>0.2606418680458244</c:v>
                </c:pt>
                <c:pt idx="582">
                  <c:v>0.25991807983199766</c:v>
                </c:pt>
                <c:pt idx="583">
                  <c:v>0.26515847320697616</c:v>
                </c:pt>
                <c:pt idx="584">
                  <c:v>0.26778886313855571</c:v>
                </c:pt>
                <c:pt idx="585">
                  <c:v>0.27120745651649442</c:v>
                </c:pt>
                <c:pt idx="586">
                  <c:v>0.2749477296595868</c:v>
                </c:pt>
                <c:pt idx="587">
                  <c:v>0.271412104836178</c:v>
                </c:pt>
                <c:pt idx="588">
                  <c:v>0.27383030036821843</c:v>
                </c:pt>
                <c:pt idx="589">
                  <c:v>0.2721902328357248</c:v>
                </c:pt>
                <c:pt idx="590">
                  <c:v>0.27560733448605468</c:v>
                </c:pt>
                <c:pt idx="591">
                  <c:v>0.28102383674580383</c:v>
                </c:pt>
                <c:pt idx="592">
                  <c:v>0.27729709969926347</c:v>
                </c:pt>
                <c:pt idx="593">
                  <c:v>0.27389134681167704</c:v>
                </c:pt>
                <c:pt idx="594">
                  <c:v>0.27804982918388876</c:v>
                </c:pt>
                <c:pt idx="595">
                  <c:v>0.2809969804405173</c:v>
                </c:pt>
                <c:pt idx="596">
                  <c:v>0.27890421504678931</c:v>
                </c:pt>
                <c:pt idx="597">
                  <c:v>0.28306010276122412</c:v>
                </c:pt>
                <c:pt idx="598">
                  <c:v>0.28745568664719912</c:v>
                </c:pt>
                <c:pt idx="599">
                  <c:v>0.27662186683507772</c:v>
                </c:pt>
                <c:pt idx="600">
                  <c:v>0.28082166176751333</c:v>
                </c:pt>
                <c:pt idx="601">
                  <c:v>0.28409857397995419</c:v>
                </c:pt>
                <c:pt idx="602">
                  <c:v>0.28446655079534255</c:v>
                </c:pt>
                <c:pt idx="603">
                  <c:v>0.28863148177884979</c:v>
                </c:pt>
                <c:pt idx="604">
                  <c:v>0.29253276545926843</c:v>
                </c:pt>
                <c:pt idx="605">
                  <c:v>0.29615776910294278</c:v>
                </c:pt>
                <c:pt idx="606">
                  <c:v>0.29782338941031911</c:v>
                </c:pt>
                <c:pt idx="607">
                  <c:v>0.29726913555724516</c:v>
                </c:pt>
                <c:pt idx="608">
                  <c:v>0.30038148831144779</c:v>
                </c:pt>
                <c:pt idx="609">
                  <c:v>0.30338380042776553</c:v>
                </c:pt>
                <c:pt idx="610">
                  <c:v>0.30584773285928346</c:v>
                </c:pt>
                <c:pt idx="611">
                  <c:v>0.30671309685781722</c:v>
                </c:pt>
                <c:pt idx="612">
                  <c:v>0.31149851758308</c:v>
                </c:pt>
                <c:pt idx="613">
                  <c:v>0.31083969918738952</c:v>
                </c:pt>
                <c:pt idx="614">
                  <c:v>0.31441272035981627</c:v>
                </c:pt>
                <c:pt idx="615">
                  <c:v>0.31358511555010982</c:v>
                </c:pt>
                <c:pt idx="616">
                  <c:v>0.31520698886764498</c:v>
                </c:pt>
                <c:pt idx="617">
                  <c:v>0.32089425931768334</c:v>
                </c:pt>
                <c:pt idx="618">
                  <c:v>0.32570509530070246</c:v>
                </c:pt>
                <c:pt idx="619">
                  <c:v>0.30772075110302949</c:v>
                </c:pt>
                <c:pt idx="620">
                  <c:v>0.29268617778641026</c:v>
                </c:pt>
                <c:pt idx="621">
                  <c:v>0.29859409420043509</c:v>
                </c:pt>
                <c:pt idx="622">
                  <c:v>0.29525912507649321</c:v>
                </c:pt>
                <c:pt idx="623">
                  <c:v>0.29288991461834535</c:v>
                </c:pt>
                <c:pt idx="624">
                  <c:v>0.2958763500693658</c:v>
                </c:pt>
                <c:pt idx="625">
                  <c:v>0.29038312203055955</c:v>
                </c:pt>
                <c:pt idx="626">
                  <c:v>0.29200941746070264</c:v>
                </c:pt>
                <c:pt idx="627">
                  <c:v>0.29691465561260072</c:v>
                </c:pt>
                <c:pt idx="628">
                  <c:v>0.29892884996118191</c:v>
                </c:pt>
                <c:pt idx="629">
                  <c:v>0.30345205349562882</c:v>
                </c:pt>
                <c:pt idx="630">
                  <c:v>0.30662051808537527</c:v>
                </c:pt>
                <c:pt idx="631">
                  <c:v>0.30772948548799567</c:v>
                </c:pt>
                <c:pt idx="632">
                  <c:v>0.30782903240692305</c:v>
                </c:pt>
                <c:pt idx="633">
                  <c:v>0.31118901905848201</c:v>
                </c:pt>
                <c:pt idx="634">
                  <c:v>0.31585667809489781</c:v>
                </c:pt>
                <c:pt idx="635">
                  <c:v>0.3187873978611942</c:v>
                </c:pt>
                <c:pt idx="636">
                  <c:v>0.31294949545142903</c:v>
                </c:pt>
                <c:pt idx="637">
                  <c:v>0.31861955163261757</c:v>
                </c:pt>
                <c:pt idx="638">
                  <c:v>0.32332095786381249</c:v>
                </c:pt>
                <c:pt idx="639">
                  <c:v>0.32666938037572479</c:v>
                </c:pt>
                <c:pt idx="640">
                  <c:v>0.33103656834956208</c:v>
                </c:pt>
                <c:pt idx="641">
                  <c:v>0.33377833154437236</c:v>
                </c:pt>
                <c:pt idx="642">
                  <c:v>0.33848922790555502</c:v>
                </c:pt>
                <c:pt idx="643">
                  <c:v>0.34360030534563818</c:v>
                </c:pt>
                <c:pt idx="644">
                  <c:v>0.34624165357833825</c:v>
                </c:pt>
                <c:pt idx="645">
                  <c:v>0.3352531323317417</c:v>
                </c:pt>
                <c:pt idx="646">
                  <c:v>0.34167159198350722</c:v>
                </c:pt>
                <c:pt idx="647">
                  <c:v>0.34814521234291285</c:v>
                </c:pt>
                <c:pt idx="648">
                  <c:v>0.33966686759661346</c:v>
                </c:pt>
                <c:pt idx="649">
                  <c:v>0.33570249561436893</c:v>
                </c:pt>
                <c:pt idx="650">
                  <c:v>0.34042819920582734</c:v>
                </c:pt>
                <c:pt idx="651">
                  <c:v>0.33281590397190036</c:v>
                </c:pt>
                <c:pt idx="652">
                  <c:v>0.33260421941594037</c:v>
                </c:pt>
                <c:pt idx="653">
                  <c:v>0.31520856314240925</c:v>
                </c:pt>
                <c:pt idx="654">
                  <c:v>0.31138714485128538</c:v>
                </c:pt>
                <c:pt idx="655">
                  <c:v>0.30557973282218637</c:v>
                </c:pt>
                <c:pt idx="656">
                  <c:v>0.26377298151374279</c:v>
                </c:pt>
                <c:pt idx="657">
                  <c:v>0.26457600984613711</c:v>
                </c:pt>
                <c:pt idx="658">
                  <c:v>0.26887387418733655</c:v>
                </c:pt>
                <c:pt idx="659">
                  <c:v>0.27287301726838309</c:v>
                </c:pt>
                <c:pt idx="660">
                  <c:v>0.27852261621847496</c:v>
                </c:pt>
                <c:pt idx="661">
                  <c:v>0.26963774041654515</c:v>
                </c:pt>
                <c:pt idx="662">
                  <c:v>0.27380413722869079</c:v>
                </c:pt>
                <c:pt idx="663">
                  <c:v>0.27019045656094803</c:v>
                </c:pt>
                <c:pt idx="664">
                  <c:v>0.27543383465736981</c:v>
                </c:pt>
                <c:pt idx="665">
                  <c:v>0.27723349402376612</c:v>
                </c:pt>
                <c:pt idx="666">
                  <c:v>0.2790348937228021</c:v>
                </c:pt>
                <c:pt idx="667">
                  <c:v>0.28124501647739297</c:v>
                </c:pt>
                <c:pt idx="668">
                  <c:v>0.28215080362219525</c:v>
                </c:pt>
                <c:pt idx="669">
                  <c:v>0.26961572103727371</c:v>
                </c:pt>
                <c:pt idx="670">
                  <c:v>0.27421567366254684</c:v>
                </c:pt>
                <c:pt idx="671">
                  <c:v>0.2761841408894547</c:v>
                </c:pt>
                <c:pt idx="672">
                  <c:v>0.27798002504504116</c:v>
                </c:pt>
                <c:pt idx="673">
                  <c:v>0.28034977480154255</c:v>
                </c:pt>
                <c:pt idx="674">
                  <c:v>0.28338067685430618</c:v>
                </c:pt>
                <c:pt idx="675">
                  <c:v>0.28542005164725942</c:v>
                </c:pt>
                <c:pt idx="676">
                  <c:v>0.28561657739703084</c:v>
                </c:pt>
                <c:pt idx="677">
                  <c:v>0.28820506242562027</c:v>
                </c:pt>
                <c:pt idx="678">
                  <c:v>0.2914386279143637</c:v>
                </c:pt>
                <c:pt idx="679">
                  <c:v>0.2932254592718227</c:v>
                </c:pt>
                <c:pt idx="680">
                  <c:v>0.28903701104661739</c:v>
                </c:pt>
                <c:pt idx="681">
                  <c:v>0.28028200858958552</c:v>
                </c:pt>
                <c:pt idx="682">
                  <c:v>0.28589222650728702</c:v>
                </c:pt>
                <c:pt idx="683">
                  <c:v>0.28523956243608584</c:v>
                </c:pt>
                <c:pt idx="684">
                  <c:v>0.2875989361405949</c:v>
                </c:pt>
                <c:pt idx="685">
                  <c:v>0.2905514535167939</c:v>
                </c:pt>
                <c:pt idx="686">
                  <c:v>0.29384044764971373</c:v>
                </c:pt>
                <c:pt idx="687">
                  <c:v>0.29636207112698376</c:v>
                </c:pt>
                <c:pt idx="688">
                  <c:v>0.30187331917544191</c:v>
                </c:pt>
                <c:pt idx="689">
                  <c:v>0.30300839554738374</c:v>
                </c:pt>
                <c:pt idx="690">
                  <c:v>0.30557769886722391</c:v>
                </c:pt>
                <c:pt idx="691">
                  <c:v>0.30340422821153379</c:v>
                </c:pt>
                <c:pt idx="692">
                  <c:v>0.3096146317833024</c:v>
                </c:pt>
                <c:pt idx="693">
                  <c:v>0.29433731222707393</c:v>
                </c:pt>
                <c:pt idx="694">
                  <c:v>0.29733897295062139</c:v>
                </c:pt>
                <c:pt idx="695">
                  <c:v>0.30112122630945121</c:v>
                </c:pt>
                <c:pt idx="696">
                  <c:v>0.3049611983239941</c:v>
                </c:pt>
                <c:pt idx="697">
                  <c:v>0.30377679010269959</c:v>
                </c:pt>
                <c:pt idx="698">
                  <c:v>0.30254108447276651</c:v>
                </c:pt>
                <c:pt idx="699">
                  <c:v>0.30078930948777871</c:v>
                </c:pt>
                <c:pt idx="700">
                  <c:v>0.30771851707746745</c:v>
                </c:pt>
                <c:pt idx="701">
                  <c:v>0.29668595170790762</c:v>
                </c:pt>
                <c:pt idx="702">
                  <c:v>0.30254189057661329</c:v>
                </c:pt>
                <c:pt idx="703">
                  <c:v>0.30163064883987295</c:v>
                </c:pt>
                <c:pt idx="704">
                  <c:v>0.30268533429005551</c:v>
                </c:pt>
                <c:pt idx="705">
                  <c:v>0.30713141750349721</c:v>
                </c:pt>
                <c:pt idx="706">
                  <c:v>0.31253818506085634</c:v>
                </c:pt>
                <c:pt idx="707">
                  <c:v>0.31521904884081153</c:v>
                </c:pt>
                <c:pt idx="708">
                  <c:v>0.31809529272053733</c:v>
                </c:pt>
                <c:pt idx="709">
                  <c:v>0.3143537942330647</c:v>
                </c:pt>
                <c:pt idx="710">
                  <c:v>0.31638797555990833</c:v>
                </c:pt>
                <c:pt idx="711">
                  <c:v>0.32176663189180743</c:v>
                </c:pt>
                <c:pt idx="712">
                  <c:v>0.32545437641230857</c:v>
                </c:pt>
                <c:pt idx="713">
                  <c:v>0.32154848846805945</c:v>
                </c:pt>
                <c:pt idx="714">
                  <c:v>0.31779470848150365</c:v>
                </c:pt>
                <c:pt idx="715">
                  <c:v>0.32057371997131157</c:v>
                </c:pt>
                <c:pt idx="716">
                  <c:v>0.32559405333612407</c:v>
                </c:pt>
                <c:pt idx="717">
                  <c:v>0.33178003821819202</c:v>
                </c:pt>
                <c:pt idx="718">
                  <c:v>0.33000186392550179</c:v>
                </c:pt>
                <c:pt idx="719">
                  <c:v>0.33352156658370408</c:v>
                </c:pt>
                <c:pt idx="720">
                  <c:v>0.33161919776399224</c:v>
                </c:pt>
                <c:pt idx="721">
                  <c:v>0.33475807185668327</c:v>
                </c:pt>
                <c:pt idx="722">
                  <c:v>0.33482214599130755</c:v>
                </c:pt>
                <c:pt idx="723">
                  <c:v>0.33427684919220435</c:v>
                </c:pt>
                <c:pt idx="724">
                  <c:v>0.33089019164623656</c:v>
                </c:pt>
                <c:pt idx="725">
                  <c:v>0.33829838092773434</c:v>
                </c:pt>
                <c:pt idx="726">
                  <c:v>0.33229087288808501</c:v>
                </c:pt>
                <c:pt idx="727">
                  <c:v>0.3314162030664764</c:v>
                </c:pt>
                <c:pt idx="728">
                  <c:v>0.33430101898543507</c:v>
                </c:pt>
                <c:pt idx="729">
                  <c:v>0.33943606747498051</c:v>
                </c:pt>
                <c:pt idx="730">
                  <c:v>0.34473859541086882</c:v>
                </c:pt>
                <c:pt idx="731">
                  <c:v>0.35123975616102865</c:v>
                </c:pt>
                <c:pt idx="732">
                  <c:v>0.35525658104672608</c:v>
                </c:pt>
                <c:pt idx="733">
                  <c:v>0.35776493945505999</c:v>
                </c:pt>
                <c:pt idx="734">
                  <c:v>0.36265291226416518</c:v>
                </c:pt>
                <c:pt idx="735">
                  <c:v>0.36592719921595301</c:v>
                </c:pt>
                <c:pt idx="736">
                  <c:v>0.36984461771631333</c:v>
                </c:pt>
                <c:pt idx="737">
                  <c:v>0.36979502247474455</c:v>
                </c:pt>
                <c:pt idx="738">
                  <c:v>0.36967960698568425</c:v>
                </c:pt>
                <c:pt idx="739">
                  <c:v>0.37460344534921114</c:v>
                </c:pt>
                <c:pt idx="740">
                  <c:v>0.3866837089446572</c:v>
                </c:pt>
                <c:pt idx="741">
                  <c:v>0.33653123735158402</c:v>
                </c:pt>
                <c:pt idx="742">
                  <c:v>0.33962083080522604</c:v>
                </c:pt>
                <c:pt idx="743">
                  <c:v>0.33835751601560954</c:v>
                </c:pt>
                <c:pt idx="744">
                  <c:v>0.3423827830094473</c:v>
                </c:pt>
                <c:pt idx="745">
                  <c:v>0.34667383482881503</c:v>
                </c:pt>
                <c:pt idx="746">
                  <c:v>0.35068617587807277</c:v>
                </c:pt>
                <c:pt idx="747">
                  <c:v>0.35623439246641447</c:v>
                </c:pt>
                <c:pt idx="748">
                  <c:v>0.36049626617202618</c:v>
                </c:pt>
                <c:pt idx="749">
                  <c:v>0.3639601614608271</c:v>
                </c:pt>
                <c:pt idx="750">
                  <c:v>0.36868429343023718</c:v>
                </c:pt>
                <c:pt idx="751">
                  <c:v>0.37073684773583654</c:v>
                </c:pt>
                <c:pt idx="752">
                  <c:v>0.37398059560533725</c:v>
                </c:pt>
                <c:pt idx="753">
                  <c:v>0.35947977889172011</c:v>
                </c:pt>
                <c:pt idx="754">
                  <c:v>0.36493209441646524</c:v>
                </c:pt>
                <c:pt idx="755">
                  <c:v>0.36868719280734857</c:v>
                </c:pt>
                <c:pt idx="756">
                  <c:v>0.36801524471352132</c:v>
                </c:pt>
                <c:pt idx="757">
                  <c:v>0.36669422202772239</c:v>
                </c:pt>
                <c:pt idx="758">
                  <c:v>0.37081875996435193</c:v>
                </c:pt>
                <c:pt idx="759">
                  <c:v>0.3752108770488996</c:v>
                </c:pt>
                <c:pt idx="760">
                  <c:v>0.37874685756115467</c:v>
                </c:pt>
                <c:pt idx="761">
                  <c:v>0.38546989521720681</c:v>
                </c:pt>
                <c:pt idx="762">
                  <c:v>0.38600591812436169</c:v>
                </c:pt>
                <c:pt idx="763">
                  <c:v>0.39046566876824901</c:v>
                </c:pt>
                <c:pt idx="764">
                  <c:v>0.39526484895760711</c:v>
                </c:pt>
                <c:pt idx="765">
                  <c:v>0.39915699771401336</c:v>
                </c:pt>
                <c:pt idx="766">
                  <c:v>0.40144140519129434</c:v>
                </c:pt>
                <c:pt idx="767">
                  <c:v>0.40154885825488218</c:v>
                </c:pt>
                <c:pt idx="768">
                  <c:v>0.40985892905706567</c:v>
                </c:pt>
                <c:pt idx="769">
                  <c:v>0.40004253259177824</c:v>
                </c:pt>
                <c:pt idx="770">
                  <c:v>0.40301154907472758</c:v>
                </c:pt>
                <c:pt idx="771">
                  <c:v>0.40394956700055129</c:v>
                </c:pt>
                <c:pt idx="772">
                  <c:v>0.31076375993697436</c:v>
                </c:pt>
                <c:pt idx="773">
                  <c:v>0.30843543137769464</c:v>
                </c:pt>
                <c:pt idx="774">
                  <c:v>0.28550744026151259</c:v>
                </c:pt>
                <c:pt idx="775">
                  <c:v>0.28577465441043587</c:v>
                </c:pt>
                <c:pt idx="776">
                  <c:v>0.26792836533839454</c:v>
                </c:pt>
                <c:pt idx="777">
                  <c:v>0.26700698710843618</c:v>
                </c:pt>
                <c:pt idx="778">
                  <c:v>0.2669213428128418</c:v>
                </c:pt>
                <c:pt idx="779">
                  <c:v>0.27105902554195077</c:v>
                </c:pt>
                <c:pt idx="780">
                  <c:v>0.27408292589286998</c:v>
                </c:pt>
                <c:pt idx="781">
                  <c:v>0.27710933958667089</c:v>
                </c:pt>
                <c:pt idx="782">
                  <c:v>0.28050840471281113</c:v>
                </c:pt>
                <c:pt idx="783">
                  <c:v>0.28254525973591077</c:v>
                </c:pt>
                <c:pt idx="784">
                  <c:v>0.28622287898853394</c:v>
                </c:pt>
                <c:pt idx="785">
                  <c:v>0.29011937813572919</c:v>
                </c:pt>
                <c:pt idx="786">
                  <c:v>0.29561249084358726</c:v>
                </c:pt>
                <c:pt idx="787">
                  <c:v>0.29165012744577423</c:v>
                </c:pt>
                <c:pt idx="788">
                  <c:v>0.28129245040257012</c:v>
                </c:pt>
                <c:pt idx="789">
                  <c:v>0.2872320091959043</c:v>
                </c:pt>
                <c:pt idx="790">
                  <c:v>0.28386890704133788</c:v>
                </c:pt>
                <c:pt idx="791">
                  <c:v>0.2716867999166937</c:v>
                </c:pt>
                <c:pt idx="792">
                  <c:v>0.2753020560047193</c:v>
                </c:pt>
                <c:pt idx="793">
                  <c:v>0.27837523596174513</c:v>
                </c:pt>
                <c:pt idx="794">
                  <c:v>0.27876096557291025</c:v>
                </c:pt>
                <c:pt idx="795">
                  <c:v>0.28419692044593975</c:v>
                </c:pt>
                <c:pt idx="796">
                  <c:v>0.28212358878366978</c:v>
                </c:pt>
                <c:pt idx="797">
                  <c:v>0.28375788199744617</c:v>
                </c:pt>
                <c:pt idx="798">
                  <c:v>0.28721890146298273</c:v>
                </c:pt>
                <c:pt idx="799">
                  <c:v>0.28864665654734312</c:v>
                </c:pt>
                <c:pt idx="800">
                  <c:v>0.28299184203703798</c:v>
                </c:pt>
                <c:pt idx="801">
                  <c:v>0.28650830242123393</c:v>
                </c:pt>
                <c:pt idx="802">
                  <c:v>0.28765348957516662</c:v>
                </c:pt>
                <c:pt idx="803">
                  <c:v>0.29235349264959465</c:v>
                </c:pt>
                <c:pt idx="804">
                  <c:v>0.29465174569866748</c:v>
                </c:pt>
                <c:pt idx="805">
                  <c:v>0.29706125435967484</c:v>
                </c:pt>
                <c:pt idx="806">
                  <c:v>0.29175225543614414</c:v>
                </c:pt>
                <c:pt idx="807">
                  <c:v>0.29550534629792358</c:v>
                </c:pt>
                <c:pt idx="808">
                  <c:v>0.29993382000226498</c:v>
                </c:pt>
                <c:pt idx="809">
                  <c:v>0.29834225486827393</c:v>
                </c:pt>
                <c:pt idx="810">
                  <c:v>0.28261488393928363</c:v>
                </c:pt>
                <c:pt idx="811">
                  <c:v>0.28331864727554162</c:v>
                </c:pt>
                <c:pt idx="812">
                  <c:v>0.28563843585908577</c:v>
                </c:pt>
                <c:pt idx="813">
                  <c:v>0.27498969894892322</c:v>
                </c:pt>
                <c:pt idx="814">
                  <c:v>0.27918532635237481</c:v>
                </c:pt>
                <c:pt idx="815">
                  <c:v>0.28462652286568862</c:v>
                </c:pt>
                <c:pt idx="816">
                  <c:v>0.28907933820863579</c:v>
                </c:pt>
                <c:pt idx="817">
                  <c:v>0.29291816353451949</c:v>
                </c:pt>
                <c:pt idx="818">
                  <c:v>0.29585691877416531</c:v>
                </c:pt>
                <c:pt idx="819">
                  <c:v>0.29844763447524897</c:v>
                </c:pt>
                <c:pt idx="820">
                  <c:v>0.30368546581532074</c:v>
                </c:pt>
                <c:pt idx="821">
                  <c:v>0.29918083020339442</c:v>
                </c:pt>
                <c:pt idx="822">
                  <c:v>0.29156259372235077</c:v>
                </c:pt>
                <c:pt idx="823">
                  <c:v>0.29509285550728825</c:v>
                </c:pt>
                <c:pt idx="824">
                  <c:v>0.29682930627777626</c:v>
                </c:pt>
                <c:pt idx="825">
                  <c:v>0.30086853322378848</c:v>
                </c:pt>
                <c:pt idx="826">
                  <c:v>0.30415742858540529</c:v>
                </c:pt>
                <c:pt idx="827">
                  <c:v>0.30769672734247078</c:v>
                </c:pt>
                <c:pt idx="828">
                  <c:v>0.31134157394563611</c:v>
                </c:pt>
                <c:pt idx="829">
                  <c:v>0.31585033661003947</c:v>
                </c:pt>
                <c:pt idx="830">
                  <c:v>0.31091255837553494</c:v>
                </c:pt>
                <c:pt idx="831">
                  <c:v>0.30879161058509241</c:v>
                </c:pt>
                <c:pt idx="832">
                  <c:v>0.30509339348514286</c:v>
                </c:pt>
                <c:pt idx="833">
                  <c:v>0.30577563146864012</c:v>
                </c:pt>
                <c:pt idx="834">
                  <c:v>0.30440480697327826</c:v>
                </c:pt>
                <c:pt idx="835">
                  <c:v>0.31024776586042613</c:v>
                </c:pt>
                <c:pt idx="836">
                  <c:v>0.31250484039277154</c:v>
                </c:pt>
                <c:pt idx="837">
                  <c:v>0.30811852198488099</c:v>
                </c:pt>
                <c:pt idx="838">
                  <c:v>0.30236667513416432</c:v>
                </c:pt>
                <c:pt idx="839">
                  <c:v>0.30607694568574106</c:v>
                </c:pt>
                <c:pt idx="840">
                  <c:v>0.30807190533995493</c:v>
                </c:pt>
                <c:pt idx="841">
                  <c:v>0.31289483900537296</c:v>
                </c:pt>
                <c:pt idx="842">
                  <c:v>0.31403844900127026</c:v>
                </c:pt>
                <c:pt idx="843">
                  <c:v>0.29706929173537294</c:v>
                </c:pt>
                <c:pt idx="844">
                  <c:v>0.29947710684540957</c:v>
                </c:pt>
                <c:pt idx="845">
                  <c:v>0.30486228863149389</c:v>
                </c:pt>
                <c:pt idx="846">
                  <c:v>0.30612195295802419</c:v>
                </c:pt>
                <c:pt idx="847">
                  <c:v>0.30406831519849692</c:v>
                </c:pt>
                <c:pt idx="848">
                  <c:v>0.29830266655491899</c:v>
                </c:pt>
                <c:pt idx="849">
                  <c:v>0.29388291335211569</c:v>
                </c:pt>
                <c:pt idx="850">
                  <c:v>0.26786537127374438</c:v>
                </c:pt>
                <c:pt idx="851">
                  <c:v>0.26320558441398373</c:v>
                </c:pt>
                <c:pt idx="852">
                  <c:v>0.26657983236455202</c:v>
                </c:pt>
                <c:pt idx="853">
                  <c:v>0.27016882549151611</c:v>
                </c:pt>
                <c:pt idx="854">
                  <c:v>0.26873445993046052</c:v>
                </c:pt>
                <c:pt idx="855">
                  <c:v>0.26819700100372151</c:v>
                </c:pt>
                <c:pt idx="856">
                  <c:v>0.2718744759341799</c:v>
                </c:pt>
                <c:pt idx="857">
                  <c:v>0.27414086089737483</c:v>
                </c:pt>
                <c:pt idx="858">
                  <c:v>0.27084397439368829</c:v>
                </c:pt>
                <c:pt idx="859">
                  <c:v>0.26918766185571769</c:v>
                </c:pt>
                <c:pt idx="860">
                  <c:v>0.27337736094235249</c:v>
                </c:pt>
                <c:pt idx="861">
                  <c:v>0.27757238410036639</c:v>
                </c:pt>
                <c:pt idx="862">
                  <c:v>0.28187927418221242</c:v>
                </c:pt>
                <c:pt idx="863">
                  <c:v>0.28757287103226731</c:v>
                </c:pt>
                <c:pt idx="864">
                  <c:v>0.28281494524481476</c:v>
                </c:pt>
                <c:pt idx="865">
                  <c:v>0.28454854069290325</c:v>
                </c:pt>
                <c:pt idx="866">
                  <c:v>0.28510467553607499</c:v>
                </c:pt>
                <c:pt idx="867">
                  <c:v>0.28955601362029476</c:v>
                </c:pt>
                <c:pt idx="868">
                  <c:v>0.28437909965157893</c:v>
                </c:pt>
                <c:pt idx="869">
                  <c:v>0.28473334959720153</c:v>
                </c:pt>
                <c:pt idx="870">
                  <c:v>0.28278090504602615</c:v>
                </c:pt>
                <c:pt idx="871">
                  <c:v>0.27962332827153086</c:v>
                </c:pt>
                <c:pt idx="872">
                  <c:v>0.27764549532418131</c:v>
                </c:pt>
                <c:pt idx="873">
                  <c:v>0.27559277950054234</c:v>
                </c:pt>
                <c:pt idx="874">
                  <c:v>0.2722058379670283</c:v>
                </c:pt>
                <c:pt idx="875">
                  <c:v>0.27251522264449046</c:v>
                </c:pt>
                <c:pt idx="876">
                  <c:v>0.27381248624598864</c:v>
                </c:pt>
                <c:pt idx="877">
                  <c:v>0.26390142720834636</c:v>
                </c:pt>
                <c:pt idx="878">
                  <c:v>0.26654839000604741</c:v>
                </c:pt>
                <c:pt idx="879">
                  <c:v>0.26581816917312062</c:v>
                </c:pt>
                <c:pt idx="880">
                  <c:v>0.26310963864525033</c:v>
                </c:pt>
                <c:pt idx="881">
                  <c:v>0.26657756502609981</c:v>
                </c:pt>
                <c:pt idx="882">
                  <c:v>0.26996743935971318</c:v>
                </c:pt>
                <c:pt idx="883">
                  <c:v>0.2728410559990852</c:v>
                </c:pt>
                <c:pt idx="884">
                  <c:v>0.27760260231732181</c:v>
                </c:pt>
                <c:pt idx="885">
                  <c:v>0.27920215196066633</c:v>
                </c:pt>
                <c:pt idx="886">
                  <c:v>0.27449914332827657</c:v>
                </c:pt>
                <c:pt idx="887">
                  <c:v>0.27664958268140827</c:v>
                </c:pt>
                <c:pt idx="888">
                  <c:v>0.27934522838862713</c:v>
                </c:pt>
                <c:pt idx="889">
                  <c:v>0.27512880974196796</c:v>
                </c:pt>
                <c:pt idx="890">
                  <c:v>0.27796680622385084</c:v>
                </c:pt>
                <c:pt idx="891">
                  <c:v>0.27973258588561922</c:v>
                </c:pt>
                <c:pt idx="892">
                  <c:v>0.27693375518187713</c:v>
                </c:pt>
                <c:pt idx="893">
                  <c:v>0.27938872920174634</c:v>
                </c:pt>
                <c:pt idx="894">
                  <c:v>0.27842162097482326</c:v>
                </c:pt>
                <c:pt idx="895">
                  <c:v>0.28075114459921779</c:v>
                </c:pt>
                <c:pt idx="896">
                  <c:v>0.28318378482425255</c:v>
                </c:pt>
                <c:pt idx="897">
                  <c:v>0.28592802532062034</c:v>
                </c:pt>
                <c:pt idx="898">
                  <c:v>0.28724964957438781</c:v>
                </c:pt>
                <c:pt idx="899">
                  <c:v>0.27553586124222212</c:v>
                </c:pt>
                <c:pt idx="900">
                  <c:v>0.27868962751105902</c:v>
                </c:pt>
                <c:pt idx="901">
                  <c:v>0.28208893638622323</c:v>
                </c:pt>
                <c:pt idx="902">
                  <c:v>0.28542032222750591</c:v>
                </c:pt>
                <c:pt idx="903">
                  <c:v>0.28964514881581538</c:v>
                </c:pt>
                <c:pt idx="904">
                  <c:v>0.287264282536212</c:v>
                </c:pt>
                <c:pt idx="905">
                  <c:v>0.28784748548616418</c:v>
                </c:pt>
                <c:pt idx="906">
                  <c:v>0.27723208822378487</c:v>
                </c:pt>
                <c:pt idx="907">
                  <c:v>0.28219785214799081</c:v>
                </c:pt>
                <c:pt idx="908">
                  <c:v>0.28191673557213032</c:v>
                </c:pt>
                <c:pt idx="909">
                  <c:v>0.28148152278083993</c:v>
                </c:pt>
                <c:pt idx="910">
                  <c:v>0.26616104267967072</c:v>
                </c:pt>
                <c:pt idx="911">
                  <c:v>0.26726312284147236</c:v>
                </c:pt>
                <c:pt idx="912">
                  <c:v>0.27089888538186552</c:v>
                </c:pt>
                <c:pt idx="913">
                  <c:v>0.27440593610354735</c:v>
                </c:pt>
                <c:pt idx="914">
                  <c:v>0.2765391812592598</c:v>
                </c:pt>
                <c:pt idx="915">
                  <c:v>0.26516555124146968</c:v>
                </c:pt>
                <c:pt idx="916">
                  <c:v>0.26836649946496399</c:v>
                </c:pt>
                <c:pt idx="917">
                  <c:v>0.2690926905567656</c:v>
                </c:pt>
                <c:pt idx="918">
                  <c:v>0.26753152828372295</c:v>
                </c:pt>
                <c:pt idx="919">
                  <c:v>0.25504803650813579</c:v>
                </c:pt>
                <c:pt idx="920">
                  <c:v>0.26063834136749031</c:v>
                </c:pt>
                <c:pt idx="921">
                  <c:v>0.24958805644734738</c:v>
                </c:pt>
                <c:pt idx="922">
                  <c:v>0.25062035351767936</c:v>
                </c:pt>
                <c:pt idx="923">
                  <c:v>0.23351455967370519</c:v>
                </c:pt>
                <c:pt idx="924">
                  <c:v>0.21812899439201747</c:v>
                </c:pt>
                <c:pt idx="925">
                  <c:v>0.19387937521024151</c:v>
                </c:pt>
                <c:pt idx="926">
                  <c:v>0.19301361676993156</c:v>
                </c:pt>
                <c:pt idx="927">
                  <c:v>0.19094321171433271</c:v>
                </c:pt>
                <c:pt idx="928">
                  <c:v>0.19368328166654081</c:v>
                </c:pt>
                <c:pt idx="929">
                  <c:v>0.1966516421198175</c:v>
                </c:pt>
                <c:pt idx="930">
                  <c:v>0.20025919194795866</c:v>
                </c:pt>
                <c:pt idx="931">
                  <c:v>0.20125013323100002</c:v>
                </c:pt>
                <c:pt idx="932">
                  <c:v>0.19615897191277423</c:v>
                </c:pt>
                <c:pt idx="933">
                  <c:v>0.19854312097016993</c:v>
                </c:pt>
                <c:pt idx="934">
                  <c:v>0.19966299770333829</c:v>
                </c:pt>
                <c:pt idx="935">
                  <c:v>0.20196235156753053</c:v>
                </c:pt>
                <c:pt idx="936">
                  <c:v>0.19711583351286932</c:v>
                </c:pt>
                <c:pt idx="937">
                  <c:v>0.19037082429338106</c:v>
                </c:pt>
                <c:pt idx="938">
                  <c:v>0.19073018073289036</c:v>
                </c:pt>
                <c:pt idx="939">
                  <c:v>0.19251460382765875</c:v>
                </c:pt>
                <c:pt idx="940">
                  <c:v>0.19373693402946537</c:v>
                </c:pt>
                <c:pt idx="941">
                  <c:v>0.1864267250930676</c:v>
                </c:pt>
                <c:pt idx="942">
                  <c:v>0.18577681267000876</c:v>
                </c:pt>
                <c:pt idx="943">
                  <c:v>0.18647752930361006</c:v>
                </c:pt>
                <c:pt idx="944">
                  <c:v>0.18919951374711869</c:v>
                </c:pt>
                <c:pt idx="945">
                  <c:v>0.19195565560320382</c:v>
                </c:pt>
                <c:pt idx="946">
                  <c:v>0.1956907558906989</c:v>
                </c:pt>
                <c:pt idx="947">
                  <c:v>0.18518414161421912</c:v>
                </c:pt>
                <c:pt idx="948">
                  <c:v>0.1837306259511215</c:v>
                </c:pt>
                <c:pt idx="949">
                  <c:v>0.18504822876166996</c:v>
                </c:pt>
                <c:pt idx="950">
                  <c:v>0.18848730837496261</c:v>
                </c:pt>
                <c:pt idx="951">
                  <c:v>0.18242795059871067</c:v>
                </c:pt>
                <c:pt idx="952">
                  <c:v>0.18556818675057876</c:v>
                </c:pt>
                <c:pt idx="953">
                  <c:v>0.18467162629961853</c:v>
                </c:pt>
                <c:pt idx="954">
                  <c:v>0.17778619103471677</c:v>
                </c:pt>
                <c:pt idx="955">
                  <c:v>0.17997410854416698</c:v>
                </c:pt>
                <c:pt idx="956">
                  <c:v>0.17933277400348138</c:v>
                </c:pt>
                <c:pt idx="957">
                  <c:v>0.18170035223533285</c:v>
                </c:pt>
                <c:pt idx="958">
                  <c:v>0.18366158903496513</c:v>
                </c:pt>
                <c:pt idx="959">
                  <c:v>0.18490680052500758</c:v>
                </c:pt>
                <c:pt idx="960">
                  <c:v>0.18727997440753666</c:v>
                </c:pt>
                <c:pt idx="961">
                  <c:v>0.18845993149362622</c:v>
                </c:pt>
                <c:pt idx="962">
                  <c:v>0.1904592876747721</c:v>
                </c:pt>
                <c:pt idx="963">
                  <c:v>0.19180174350316279</c:v>
                </c:pt>
                <c:pt idx="964">
                  <c:v>0.1918645463020319</c:v>
                </c:pt>
                <c:pt idx="965">
                  <c:v>0.17528723202832627</c:v>
                </c:pt>
                <c:pt idx="966">
                  <c:v>0.17777697350352462</c:v>
                </c:pt>
                <c:pt idx="967">
                  <c:v>0.17927894068931083</c:v>
                </c:pt>
                <c:pt idx="968">
                  <c:v>0.17701754503382613</c:v>
                </c:pt>
                <c:pt idx="969">
                  <c:v>0.17985262943293995</c:v>
                </c:pt>
                <c:pt idx="970">
                  <c:v>0.18215143833318068</c:v>
                </c:pt>
                <c:pt idx="971">
                  <c:v>0.18327572123094335</c:v>
                </c:pt>
                <c:pt idx="972">
                  <c:v>0.18468430698386301</c:v>
                </c:pt>
                <c:pt idx="973">
                  <c:v>0.18114873438582593</c:v>
                </c:pt>
                <c:pt idx="974">
                  <c:v>0.18385060123040797</c:v>
                </c:pt>
                <c:pt idx="975">
                  <c:v>0.18686099372308893</c:v>
                </c:pt>
                <c:pt idx="976">
                  <c:v>0.18816249668766077</c:v>
                </c:pt>
                <c:pt idx="977">
                  <c:v>0.19013284963329205</c:v>
                </c:pt>
                <c:pt idx="978">
                  <c:v>0.19328767174214673</c:v>
                </c:pt>
                <c:pt idx="979">
                  <c:v>0.19239066798572932</c:v>
                </c:pt>
                <c:pt idx="980">
                  <c:v>0.19570842558316728</c:v>
                </c:pt>
                <c:pt idx="981">
                  <c:v>0.19762237504236721</c:v>
                </c:pt>
                <c:pt idx="982">
                  <c:v>0.199203955828816</c:v>
                </c:pt>
                <c:pt idx="983">
                  <c:v>0.19940260950404323</c:v>
                </c:pt>
                <c:pt idx="984">
                  <c:v>0.19387078578092992</c:v>
                </c:pt>
                <c:pt idx="985">
                  <c:v>0.18578934958714646</c:v>
                </c:pt>
                <c:pt idx="986">
                  <c:v>0.18848142830724604</c:v>
                </c:pt>
                <c:pt idx="987">
                  <c:v>0.19232098495610939</c:v>
                </c:pt>
                <c:pt idx="988">
                  <c:v>0.18552577852726648</c:v>
                </c:pt>
                <c:pt idx="989">
                  <c:v>0.18856331598219583</c:v>
                </c:pt>
                <c:pt idx="990">
                  <c:v>0.15745323152590945</c:v>
                </c:pt>
                <c:pt idx="991">
                  <c:v>0.15993900371813122</c:v>
                </c:pt>
                <c:pt idx="992">
                  <c:v>0.16226842998914209</c:v>
                </c:pt>
                <c:pt idx="993">
                  <c:v>0.16396232699389188</c:v>
                </c:pt>
                <c:pt idx="994">
                  <c:v>0.15631694884259439</c:v>
                </c:pt>
                <c:pt idx="995">
                  <c:v>0.15581908541206096</c:v>
                </c:pt>
                <c:pt idx="996">
                  <c:v>0.15768417288750741</c:v>
                </c:pt>
                <c:pt idx="997">
                  <c:v>0.15904123086142388</c:v>
                </c:pt>
                <c:pt idx="998">
                  <c:v>0.16128149399153227</c:v>
                </c:pt>
                <c:pt idx="999">
                  <c:v>0.16124655077143335</c:v>
                </c:pt>
                <c:pt idx="1000">
                  <c:v>0.16235052361547506</c:v>
                </c:pt>
                <c:pt idx="1001">
                  <c:v>0.16405415820510308</c:v>
                </c:pt>
                <c:pt idx="1002">
                  <c:v>0.15238819258404404</c:v>
                </c:pt>
                <c:pt idx="1003">
                  <c:v>0.14708684970348154</c:v>
                </c:pt>
                <c:pt idx="1004">
                  <c:v>0.14666862940339398</c:v>
                </c:pt>
                <c:pt idx="1005">
                  <c:v>0.14011565980022939</c:v>
                </c:pt>
                <c:pt idx="1006">
                  <c:v>0.13847277872044084</c:v>
                </c:pt>
                <c:pt idx="1007">
                  <c:v>0.14053821830636015</c:v>
                </c:pt>
                <c:pt idx="1008">
                  <c:v>0.14142856273105994</c:v>
                </c:pt>
                <c:pt idx="1009">
                  <c:v>0.14358413576508822</c:v>
                </c:pt>
                <c:pt idx="1010">
                  <c:v>0.14579800482847258</c:v>
                </c:pt>
                <c:pt idx="1011">
                  <c:v>0.14769882071209489</c:v>
                </c:pt>
                <c:pt idx="1012">
                  <c:v>0.14829279089134689</c:v>
                </c:pt>
                <c:pt idx="1013">
                  <c:v>0.13613298962132903</c:v>
                </c:pt>
                <c:pt idx="1014">
                  <c:v>0.13757217792273541</c:v>
                </c:pt>
                <c:pt idx="1015">
                  <c:v>0.13883078582673816</c:v>
                </c:pt>
                <c:pt idx="1016">
                  <c:v>0.13944004532353127</c:v>
                </c:pt>
                <c:pt idx="1017">
                  <c:v>0.14020445118432556</c:v>
                </c:pt>
                <c:pt idx="1018">
                  <c:v>0.14212148101546024</c:v>
                </c:pt>
                <c:pt idx="1019">
                  <c:v>0.14092844021571385</c:v>
                </c:pt>
                <c:pt idx="1020">
                  <c:v>0.14269822067334792</c:v>
                </c:pt>
                <c:pt idx="1021">
                  <c:v>0.14133187721812898</c:v>
                </c:pt>
                <c:pt idx="1022">
                  <c:v>0.1419324507653843</c:v>
                </c:pt>
                <c:pt idx="1023">
                  <c:v>0.14147965769253887</c:v>
                </c:pt>
                <c:pt idx="1024">
                  <c:v>0.14260676718375245</c:v>
                </c:pt>
                <c:pt idx="1025">
                  <c:v>0.14446599291797196</c:v>
                </c:pt>
                <c:pt idx="1026">
                  <c:v>0.14508121276534383</c:v>
                </c:pt>
                <c:pt idx="1027">
                  <c:v>0.14469455157452119</c:v>
                </c:pt>
                <c:pt idx="1028">
                  <c:v>0.14635321895950273</c:v>
                </c:pt>
                <c:pt idx="1029">
                  <c:v>0.14558504522717974</c:v>
                </c:pt>
                <c:pt idx="1030">
                  <c:v>0.14819517773170107</c:v>
                </c:pt>
                <c:pt idx="1031">
                  <c:v>0.14295414852700325</c:v>
                </c:pt>
                <c:pt idx="1032">
                  <c:v>0.14457034645549999</c:v>
                </c:pt>
                <c:pt idx="1033">
                  <c:v>0.14474198863986085</c:v>
                </c:pt>
                <c:pt idx="1034">
                  <c:v>0.14598461449589498</c:v>
                </c:pt>
                <c:pt idx="1035">
                  <c:v>0.14721850167384826</c:v>
                </c:pt>
                <c:pt idx="1036">
                  <c:v>0.14451728262975028</c:v>
                </c:pt>
                <c:pt idx="1037">
                  <c:v>0.13615936245555393</c:v>
                </c:pt>
                <c:pt idx="1038">
                  <c:v>0.13807158762087474</c:v>
                </c:pt>
                <c:pt idx="1039">
                  <c:v>0.14043296582584722</c:v>
                </c:pt>
                <c:pt idx="1040">
                  <c:v>0.13589144066418879</c:v>
                </c:pt>
                <c:pt idx="1041">
                  <c:v>0.13485892740168229</c:v>
                </c:pt>
                <c:pt idx="1042">
                  <c:v>0.13512844694371254</c:v>
                </c:pt>
                <c:pt idx="1043">
                  <c:v>0.13676410343984549</c:v>
                </c:pt>
                <c:pt idx="1044">
                  <c:v>0.13586556182622164</c:v>
                </c:pt>
                <c:pt idx="1045">
                  <c:v>0.13726031553806789</c:v>
                </c:pt>
                <c:pt idx="1046">
                  <c:v>0.13624555761540899</c:v>
                </c:pt>
                <c:pt idx="1047">
                  <c:v>0.1363564233339177</c:v>
                </c:pt>
                <c:pt idx="1048">
                  <c:v>0.13620919708167825</c:v>
                </c:pt>
                <c:pt idx="1049">
                  <c:v>0.13436933138979704</c:v>
                </c:pt>
                <c:pt idx="1050">
                  <c:v>0.13643055978495194</c:v>
                </c:pt>
                <c:pt idx="1051">
                  <c:v>0.13718004010839888</c:v>
                </c:pt>
                <c:pt idx="1052">
                  <c:v>0.13960893507429853</c:v>
                </c:pt>
                <c:pt idx="1053">
                  <c:v>0.14160098361680395</c:v>
                </c:pt>
                <c:pt idx="1054">
                  <c:v>0.14314665204619206</c:v>
                </c:pt>
                <c:pt idx="1055">
                  <c:v>0.14485584747987687</c:v>
                </c:pt>
                <c:pt idx="1056">
                  <c:v>0.14616360603328471</c:v>
                </c:pt>
                <c:pt idx="1057">
                  <c:v>0.14798698679071379</c:v>
                </c:pt>
                <c:pt idx="1058">
                  <c:v>0.1450284156111539</c:v>
                </c:pt>
                <c:pt idx="1059">
                  <c:v>0.14527456335384842</c:v>
                </c:pt>
                <c:pt idx="1060">
                  <c:v>0.14748716603186071</c:v>
                </c:pt>
                <c:pt idx="1061">
                  <c:v>0.1493587184885832</c:v>
                </c:pt>
                <c:pt idx="1062">
                  <c:v>0.15066396653433031</c:v>
                </c:pt>
                <c:pt idx="1063">
                  <c:v>0.15257638904891113</c:v>
                </c:pt>
                <c:pt idx="1064">
                  <c:v>0.15519257479700865</c:v>
                </c:pt>
                <c:pt idx="1065">
                  <c:v>0.15601665564182984</c:v>
                </c:pt>
                <c:pt idx="1066">
                  <c:v>0.152806976592535</c:v>
                </c:pt>
                <c:pt idx="1067">
                  <c:v>0.15482557888783335</c:v>
                </c:pt>
                <c:pt idx="1068">
                  <c:v>0.1570092582038084</c:v>
                </c:pt>
                <c:pt idx="1069">
                  <c:v>0.15806548492056063</c:v>
                </c:pt>
                <c:pt idx="1070">
                  <c:v>0.15863699354282274</c:v>
                </c:pt>
                <c:pt idx="1071">
                  <c:v>0.15182377171429373</c:v>
                </c:pt>
                <c:pt idx="1072">
                  <c:v>0.15206718686029019</c:v>
                </c:pt>
                <c:pt idx="1073">
                  <c:v>0.15449826810881212</c:v>
                </c:pt>
                <c:pt idx="1074">
                  <c:v>0.15730902128654828</c:v>
                </c:pt>
                <c:pt idx="1075">
                  <c:v>0.15454750339286985</c:v>
                </c:pt>
                <c:pt idx="1076">
                  <c:v>0.1571007175143769</c:v>
                </c:pt>
                <c:pt idx="1077">
                  <c:v>0.15864517840439038</c:v>
                </c:pt>
                <c:pt idx="1078">
                  <c:v>0.16133613718596448</c:v>
                </c:pt>
                <c:pt idx="1079">
                  <c:v>0.16234716790049175</c:v>
                </c:pt>
                <c:pt idx="1080">
                  <c:v>0.16310767726989953</c:v>
                </c:pt>
                <c:pt idx="1081">
                  <c:v>0.1654687047368279</c:v>
                </c:pt>
                <c:pt idx="1082">
                  <c:v>0.1672949589850008</c:v>
                </c:pt>
                <c:pt idx="1083">
                  <c:v>0.1689819490379478</c:v>
                </c:pt>
                <c:pt idx="1084">
                  <c:v>0.16221580632462079</c:v>
                </c:pt>
                <c:pt idx="1085">
                  <c:v>0.16507991404345837</c:v>
                </c:pt>
                <c:pt idx="1086">
                  <c:v>0.15144106713434222</c:v>
                </c:pt>
                <c:pt idx="1087">
                  <c:v>0.15424198320724794</c:v>
                </c:pt>
                <c:pt idx="1088">
                  <c:v>0.15212269797952593</c:v>
                </c:pt>
                <c:pt idx="1089">
                  <c:v>0.15014928654534287</c:v>
                </c:pt>
                <c:pt idx="1090">
                  <c:v>0.14834532005061002</c:v>
                </c:pt>
                <c:pt idx="1091">
                  <c:v>0.14997835840086238</c:v>
                </c:pt>
                <c:pt idx="1092">
                  <c:v>0.1444449965859235</c:v>
                </c:pt>
                <c:pt idx="1093">
                  <c:v>0.1458899066057282</c:v>
                </c:pt>
                <c:pt idx="1094">
                  <c:v>0.14508351940265379</c:v>
                </c:pt>
                <c:pt idx="1095">
                  <c:v>0.14252331654892816</c:v>
                </c:pt>
                <c:pt idx="1096">
                  <c:v>0.14505783817306084</c:v>
                </c:pt>
                <c:pt idx="1097">
                  <c:v>0.14387930055009832</c:v>
                </c:pt>
                <c:pt idx="1098">
                  <c:v>0.144473399318234</c:v>
                </c:pt>
                <c:pt idx="1099">
                  <c:v>0.1451877714296064</c:v>
                </c:pt>
                <c:pt idx="1100">
                  <c:v>0.14788118861025557</c:v>
                </c:pt>
                <c:pt idx="1101">
                  <c:v>0.14452454924576655</c:v>
                </c:pt>
                <c:pt idx="1102">
                  <c:v>0.14298272312169205</c:v>
                </c:pt>
                <c:pt idx="1103">
                  <c:v>0.14508288654383192</c:v>
                </c:pt>
                <c:pt idx="1104">
                  <c:v>0.14706760860263371</c:v>
                </c:pt>
                <c:pt idx="1105">
                  <c:v>0.14905127987914185</c:v>
                </c:pt>
                <c:pt idx="1106">
                  <c:v>0.15009425957708</c:v>
                </c:pt>
                <c:pt idx="1107">
                  <c:v>0.14719309035527328</c:v>
                </c:pt>
                <c:pt idx="1108">
                  <c:v>0.14167593623430291</c:v>
                </c:pt>
                <c:pt idx="1109">
                  <c:v>0.13506051584391748</c:v>
                </c:pt>
                <c:pt idx="1110">
                  <c:v>0.13699958551863572</c:v>
                </c:pt>
                <c:pt idx="1111">
                  <c:v>0.13626222345973149</c:v>
                </c:pt>
                <c:pt idx="1112">
                  <c:v>0.138430892838245</c:v>
                </c:pt>
                <c:pt idx="1113">
                  <c:v>0.13999997786954652</c:v>
                </c:pt>
                <c:pt idx="1114">
                  <c:v>0.13991222274766688</c:v>
                </c:pt>
                <c:pt idx="1115">
                  <c:v>0.13974315153190373</c:v>
                </c:pt>
                <c:pt idx="1116">
                  <c:v>0.14238647067833832</c:v>
                </c:pt>
                <c:pt idx="1117">
                  <c:v>0.13515009674501899</c:v>
                </c:pt>
                <c:pt idx="1118">
                  <c:v>0.13523432758441079</c:v>
                </c:pt>
                <c:pt idx="1119">
                  <c:v>0.13627470486007334</c:v>
                </c:pt>
                <c:pt idx="1120">
                  <c:v>0.13774257038741644</c:v>
                </c:pt>
                <c:pt idx="1121">
                  <c:v>0.13996917632907363</c:v>
                </c:pt>
                <c:pt idx="1122">
                  <c:v>0.14130633574127408</c:v>
                </c:pt>
                <c:pt idx="1123">
                  <c:v>0.14115099802444267</c:v>
                </c:pt>
                <c:pt idx="1124">
                  <c:v>0.1435742400562961</c:v>
                </c:pt>
                <c:pt idx="1125">
                  <c:v>0.14258223282300406</c:v>
                </c:pt>
                <c:pt idx="1126">
                  <c:v>0.14389609398893236</c:v>
                </c:pt>
                <c:pt idx="1127">
                  <c:v>0.14645324689256509</c:v>
                </c:pt>
                <c:pt idx="1128">
                  <c:v>0.14318658595104919</c:v>
                </c:pt>
                <c:pt idx="1129">
                  <c:v>0.14297338795001899</c:v>
                </c:pt>
                <c:pt idx="1130">
                  <c:v>0.14510333399281947</c:v>
                </c:pt>
                <c:pt idx="1131">
                  <c:v>0.14755213321675539</c:v>
                </c:pt>
                <c:pt idx="1132">
                  <c:v>0.14863664350218248</c:v>
                </c:pt>
                <c:pt idx="1133">
                  <c:v>0.14739151030584813</c:v>
                </c:pt>
                <c:pt idx="1134">
                  <c:v>0.14131165625346903</c:v>
                </c:pt>
                <c:pt idx="1135">
                  <c:v>0.14272881430398141</c:v>
                </c:pt>
                <c:pt idx="1136">
                  <c:v>0.14456845458002548</c:v>
                </c:pt>
                <c:pt idx="1137">
                  <c:v>0.14669205372646393</c:v>
                </c:pt>
                <c:pt idx="1138">
                  <c:v>0.14795362971950352</c:v>
                </c:pt>
                <c:pt idx="1139">
                  <c:v>0.15068275257804731</c:v>
                </c:pt>
                <c:pt idx="1140">
                  <c:v>0.15257102392645333</c:v>
                </c:pt>
                <c:pt idx="1141">
                  <c:v>0.15360379464369053</c:v>
                </c:pt>
                <c:pt idx="1142">
                  <c:v>0.15573425853892153</c:v>
                </c:pt>
                <c:pt idx="1143">
                  <c:v>0.15793185284887629</c:v>
                </c:pt>
                <c:pt idx="1144">
                  <c:v>0.15989459274248166</c:v>
                </c:pt>
                <c:pt idx="1145">
                  <c:v>0.15934611853975883</c:v>
                </c:pt>
                <c:pt idx="1146">
                  <c:v>0.16171818461162146</c:v>
                </c:pt>
                <c:pt idx="1147">
                  <c:v>0.16423156269196953</c:v>
                </c:pt>
                <c:pt idx="1148">
                  <c:v>0.1666385595908263</c:v>
                </c:pt>
                <c:pt idx="1149">
                  <c:v>0.16959215986479295</c:v>
                </c:pt>
                <c:pt idx="1150">
                  <c:v>0.16972866455826907</c:v>
                </c:pt>
                <c:pt idx="1151">
                  <c:v>0.17146384485891386</c:v>
                </c:pt>
                <c:pt idx="1152">
                  <c:v>0.17344739979714424</c:v>
                </c:pt>
                <c:pt idx="1153">
                  <c:v>0.16027167033886436</c:v>
                </c:pt>
                <c:pt idx="1154">
                  <c:v>0.16299072854120558</c:v>
                </c:pt>
                <c:pt idx="1155">
                  <c:v>0.16040178424635806</c:v>
                </c:pt>
                <c:pt idx="1156">
                  <c:v>0.16269624305357216</c:v>
                </c:pt>
                <c:pt idx="1157">
                  <c:v>0.16479031089903365</c:v>
                </c:pt>
                <c:pt idx="1158">
                  <c:v>0.16675410389818418</c:v>
                </c:pt>
                <c:pt idx="1159">
                  <c:v>0.16962347196554278</c:v>
                </c:pt>
                <c:pt idx="1160">
                  <c:v>0.16514222296034345</c:v>
                </c:pt>
                <c:pt idx="1161">
                  <c:v>0.1672637157727857</c:v>
                </c:pt>
                <c:pt idx="1162">
                  <c:v>0.16095704216041504</c:v>
                </c:pt>
                <c:pt idx="1163">
                  <c:v>0.1633557386053022</c:v>
                </c:pt>
                <c:pt idx="1164">
                  <c:v>0.16535248643407946</c:v>
                </c:pt>
                <c:pt idx="1165">
                  <c:v>0.16458852683508679</c:v>
                </c:pt>
                <c:pt idx="1166">
                  <c:v>0.16538771221752016</c:v>
                </c:pt>
                <c:pt idx="1167">
                  <c:v>0.16782861500911708</c:v>
                </c:pt>
                <c:pt idx="1168">
                  <c:v>0.1693127484241107</c:v>
                </c:pt>
                <c:pt idx="1169">
                  <c:v>0.16746526922118377</c:v>
                </c:pt>
                <c:pt idx="1170">
                  <c:v>0.1643887854419098</c:v>
                </c:pt>
                <c:pt idx="1171">
                  <c:v>0.16603723075062235</c:v>
                </c:pt>
                <c:pt idx="1172">
                  <c:v>0.16033693802432344</c:v>
                </c:pt>
                <c:pt idx="1173">
                  <c:v>0.16271062165764263</c:v>
                </c:pt>
                <c:pt idx="1174">
                  <c:v>0.16542062804061247</c:v>
                </c:pt>
                <c:pt idx="1175">
                  <c:v>0.16501313607541512</c:v>
                </c:pt>
                <c:pt idx="1176">
                  <c:v>0.1524490484280544</c:v>
                </c:pt>
                <c:pt idx="1177">
                  <c:v>0.15490138893975947</c:v>
                </c:pt>
                <c:pt idx="1178">
                  <c:v>0.1552099634879554</c:v>
                </c:pt>
                <c:pt idx="1179">
                  <c:v>0.15103241899157621</c:v>
                </c:pt>
                <c:pt idx="1180">
                  <c:v>0.15248179175398233</c:v>
                </c:pt>
                <c:pt idx="1181">
                  <c:v>0.15421067401467037</c:v>
                </c:pt>
                <c:pt idx="1182">
                  <c:v>0.14881760870273045</c:v>
                </c:pt>
                <c:pt idx="1183">
                  <c:v>0.14791282906758477</c:v>
                </c:pt>
                <c:pt idx="1184">
                  <c:v>0.14796519868633767</c:v>
                </c:pt>
                <c:pt idx="1185">
                  <c:v>0.14851672573553729</c:v>
                </c:pt>
                <c:pt idx="1186">
                  <c:v>0.15076574355858979</c:v>
                </c:pt>
                <c:pt idx="1187">
                  <c:v>0.14903948880935219</c:v>
                </c:pt>
                <c:pt idx="1188">
                  <c:v>0.12698922985186134</c:v>
                </c:pt>
                <c:pt idx="1189">
                  <c:v>0.12849072018978544</c:v>
                </c:pt>
                <c:pt idx="1190">
                  <c:v>0.12988909456810721</c:v>
                </c:pt>
                <c:pt idx="1191">
                  <c:v>0.1310606156331163</c:v>
                </c:pt>
                <c:pt idx="1192">
                  <c:v>0.12852994377103952</c:v>
                </c:pt>
                <c:pt idx="1193">
                  <c:v>0.13002208366550777</c:v>
                </c:pt>
                <c:pt idx="1194">
                  <c:v>0.13123454134687584</c:v>
                </c:pt>
                <c:pt idx="1195">
                  <c:v>0.11666339547316994</c:v>
                </c:pt>
                <c:pt idx="1196">
                  <c:v>0.11809217302417417</c:v>
                </c:pt>
                <c:pt idx="1197">
                  <c:v>0.11675705267218367</c:v>
                </c:pt>
                <c:pt idx="1198">
                  <c:v>0.11862881553989574</c:v>
                </c:pt>
                <c:pt idx="1199">
                  <c:v>0.11839293642750702</c:v>
                </c:pt>
                <c:pt idx="1200">
                  <c:v>0.12040715504749079</c:v>
                </c:pt>
                <c:pt idx="1201">
                  <c:v>0.12128241854757775</c:v>
                </c:pt>
                <c:pt idx="1202">
                  <c:v>0.12266645872825617</c:v>
                </c:pt>
                <c:pt idx="1203">
                  <c:v>0.12442003356134883</c:v>
                </c:pt>
                <c:pt idx="1204">
                  <c:v>0.12520892249804597</c:v>
                </c:pt>
                <c:pt idx="1205">
                  <c:v>0.12640672761104893</c:v>
                </c:pt>
                <c:pt idx="1206">
                  <c:v>0.12795548901702689</c:v>
                </c:pt>
                <c:pt idx="1207">
                  <c:v>0.12962656952255716</c:v>
                </c:pt>
                <c:pt idx="1208">
                  <c:v>0.12948059870463186</c:v>
                </c:pt>
                <c:pt idx="1209">
                  <c:v>0.12873288323102791</c:v>
                </c:pt>
                <c:pt idx="1210">
                  <c:v>0.12916343649534875</c:v>
                </c:pt>
                <c:pt idx="1211">
                  <c:v>0.13144213477171998</c:v>
                </c:pt>
                <c:pt idx="1212">
                  <c:v>0.12816649475839742</c:v>
                </c:pt>
                <c:pt idx="1213">
                  <c:v>0.12937666582353322</c:v>
                </c:pt>
                <c:pt idx="1214">
                  <c:v>0.13113921826273417</c:v>
                </c:pt>
                <c:pt idx="1215">
                  <c:v>0.13316280639227143</c:v>
                </c:pt>
                <c:pt idx="1216">
                  <c:v>0.13504734192614268</c:v>
                </c:pt>
                <c:pt idx="1217">
                  <c:v>0.13728347356856704</c:v>
                </c:pt>
                <c:pt idx="1218">
                  <c:v>0.13709534170911297</c:v>
                </c:pt>
                <c:pt idx="1219">
                  <c:v>0.13783686434967099</c:v>
                </c:pt>
                <c:pt idx="1220">
                  <c:v>0.1346918999161329</c:v>
                </c:pt>
                <c:pt idx="1221">
                  <c:v>0.13655701254459948</c:v>
                </c:pt>
                <c:pt idx="1222">
                  <c:v>0.13782202515298203</c:v>
                </c:pt>
                <c:pt idx="1223">
                  <c:v>0.13858324168430167</c:v>
                </c:pt>
                <c:pt idx="1224">
                  <c:v>0.13932637549727739</c:v>
                </c:pt>
                <c:pt idx="1225">
                  <c:v>0.12847526038071108</c:v>
                </c:pt>
                <c:pt idx="1226">
                  <c:v>0.12817305677484184</c:v>
                </c:pt>
                <c:pt idx="1227">
                  <c:v>0.13018617037985253</c:v>
                </c:pt>
                <c:pt idx="1228">
                  <c:v>0.13180403044096697</c:v>
                </c:pt>
                <c:pt idx="1229">
                  <c:v>0.1338855537974086</c:v>
                </c:pt>
                <c:pt idx="1230">
                  <c:v>0.13557014101867412</c:v>
                </c:pt>
                <c:pt idx="1231">
                  <c:v>0.13777488168178328</c:v>
                </c:pt>
                <c:pt idx="1232">
                  <c:v>0.13858052147349498</c:v>
                </c:pt>
                <c:pt idx="1233">
                  <c:v>0.13882528222068016</c:v>
                </c:pt>
                <c:pt idx="1234">
                  <c:v>0.1397896817638975</c:v>
                </c:pt>
                <c:pt idx="1235">
                  <c:v>0.14140944438993361</c:v>
                </c:pt>
                <c:pt idx="1236">
                  <c:v>0.142804396584092</c:v>
                </c:pt>
                <c:pt idx="1237">
                  <c:v>0.14498042543854345</c:v>
                </c:pt>
                <c:pt idx="1238">
                  <c:v>0.14696813488550514</c:v>
                </c:pt>
                <c:pt idx="1239">
                  <c:v>0.14792162277832036</c:v>
                </c:pt>
                <c:pt idx="1240">
                  <c:v>0.15032447152297812</c:v>
                </c:pt>
                <c:pt idx="1241">
                  <c:v>0.15256519658719164</c:v>
                </c:pt>
                <c:pt idx="1242">
                  <c:v>0.15245662036850069</c:v>
                </c:pt>
                <c:pt idx="1243">
                  <c:v>0.1542387442300365</c:v>
                </c:pt>
                <c:pt idx="1244">
                  <c:v>0.15614924049249124</c:v>
                </c:pt>
                <c:pt idx="1245">
                  <c:v>0.15504410635307292</c:v>
                </c:pt>
                <c:pt idx="1246">
                  <c:v>0.15456882791654081</c:v>
                </c:pt>
                <c:pt idx="1247">
                  <c:v>0.15510744046956476</c:v>
                </c:pt>
                <c:pt idx="1248">
                  <c:v>0.15651576913362761</c:v>
                </c:pt>
                <c:pt idx="1249">
                  <c:v>0.14574809709796119</c:v>
                </c:pt>
                <c:pt idx="1250">
                  <c:v>0.14830415280285772</c:v>
                </c:pt>
                <c:pt idx="1251">
                  <c:v>0.147743097975053</c:v>
                </c:pt>
                <c:pt idx="1252">
                  <c:v>0.1499698762272749</c:v>
                </c:pt>
                <c:pt idx="1253">
                  <c:v>0.15200580279933709</c:v>
                </c:pt>
                <c:pt idx="1254">
                  <c:v>0.15405696880664993</c:v>
                </c:pt>
                <c:pt idx="1255">
                  <c:v>0.15562907690319175</c:v>
                </c:pt>
                <c:pt idx="1256">
                  <c:v>0.15695056552881878</c:v>
                </c:pt>
                <c:pt idx="1257">
                  <c:v>0.15800410495821907</c:v>
                </c:pt>
                <c:pt idx="1258">
                  <c:v>0.16078896294192466</c:v>
                </c:pt>
                <c:pt idx="1259">
                  <c:v>0.16082186450382371</c:v>
                </c:pt>
                <c:pt idx="1260">
                  <c:v>0.16309744683410429</c:v>
                </c:pt>
                <c:pt idx="1261">
                  <c:v>0.16646228775233432</c:v>
                </c:pt>
                <c:pt idx="1262">
                  <c:v>0.15272830071850893</c:v>
                </c:pt>
                <c:pt idx="1263">
                  <c:v>0.15547537679580967</c:v>
                </c:pt>
                <c:pt idx="1264">
                  <c:v>0.1570840222430733</c:v>
                </c:pt>
                <c:pt idx="1265">
                  <c:v>0.13234968444016554</c:v>
                </c:pt>
                <c:pt idx="1266">
                  <c:v>0.13098502998920711</c:v>
                </c:pt>
                <c:pt idx="1267">
                  <c:v>0.1341398241688308</c:v>
                </c:pt>
                <c:pt idx="1268">
                  <c:v>0.11036116699785552</c:v>
                </c:pt>
                <c:pt idx="1269">
                  <c:v>0.1108110784880165</c:v>
                </c:pt>
                <c:pt idx="1270">
                  <c:v>0.11192322059193337</c:v>
                </c:pt>
                <c:pt idx="1271">
                  <c:v>0.11345113260967141</c:v>
                </c:pt>
                <c:pt idx="1272">
                  <c:v>0.11403610575335746</c:v>
                </c:pt>
                <c:pt idx="1273">
                  <c:v>0.10946492529945039</c:v>
                </c:pt>
                <c:pt idx="1274">
                  <c:v>0.11133000745249856</c:v>
                </c:pt>
                <c:pt idx="1275">
                  <c:v>0.11164283425444274</c:v>
                </c:pt>
                <c:pt idx="1276">
                  <c:v>0.10964164698845517</c:v>
                </c:pt>
                <c:pt idx="1277">
                  <c:v>0.11090109545406877</c:v>
                </c:pt>
                <c:pt idx="1278">
                  <c:v>0.11113120767133075</c:v>
                </c:pt>
                <c:pt idx="1279">
                  <c:v>0.11190306376886069</c:v>
                </c:pt>
                <c:pt idx="1280">
                  <c:v>0.11118841968425071</c:v>
                </c:pt>
                <c:pt idx="1281">
                  <c:v>0.11215209691493824</c:v>
                </c:pt>
                <c:pt idx="1282">
                  <c:v>0.11444684942297706</c:v>
                </c:pt>
                <c:pt idx="1283">
                  <c:v>0.11606983271884341</c:v>
                </c:pt>
                <c:pt idx="1284">
                  <c:v>0.11806540327892204</c:v>
                </c:pt>
                <c:pt idx="1285">
                  <c:v>0.11535811791234243</c:v>
                </c:pt>
                <c:pt idx="1286">
                  <c:v>0.11760880259836543</c:v>
                </c:pt>
                <c:pt idx="1287">
                  <c:v>0.11962521255361906</c:v>
                </c:pt>
                <c:pt idx="1288">
                  <c:v>0.11979816623150112</c:v>
                </c:pt>
                <c:pt idx="1289">
                  <c:v>0.11850220375663933</c:v>
                </c:pt>
                <c:pt idx="1290">
                  <c:v>0.11912296065421543</c:v>
                </c:pt>
                <c:pt idx="1291">
                  <c:v>0.1124169676937911</c:v>
                </c:pt>
                <c:pt idx="1292">
                  <c:v>0.11349764534442348</c:v>
                </c:pt>
                <c:pt idx="1293">
                  <c:v>0.11505384854782223</c:v>
                </c:pt>
                <c:pt idx="1294">
                  <c:v>0.11398413660977279</c:v>
                </c:pt>
                <c:pt idx="1295">
                  <c:v>0.1150019283967515</c:v>
                </c:pt>
                <c:pt idx="1296">
                  <c:v>0.11702328739958665</c:v>
                </c:pt>
                <c:pt idx="1297">
                  <c:v>0.11916072476156055</c:v>
                </c:pt>
                <c:pt idx="1298">
                  <c:v>0.12004298641478336</c:v>
                </c:pt>
                <c:pt idx="1299">
                  <c:v>0.1217265429378058</c:v>
                </c:pt>
                <c:pt idx="1300">
                  <c:v>0.12378900723023098</c:v>
                </c:pt>
                <c:pt idx="1301">
                  <c:v>0.12468168475514897</c:v>
                </c:pt>
                <c:pt idx="1302">
                  <c:v>0.12650085609217171</c:v>
                </c:pt>
                <c:pt idx="1303">
                  <c:v>0.1284786455746067</c:v>
                </c:pt>
                <c:pt idx="1304">
                  <c:v>0.13034094242745581</c:v>
                </c:pt>
                <c:pt idx="1305">
                  <c:v>0.13305899033119553</c:v>
                </c:pt>
                <c:pt idx="1306">
                  <c:v>0.13522293548095524</c:v>
                </c:pt>
                <c:pt idx="1307">
                  <c:v>0.13694887002821712</c:v>
                </c:pt>
                <c:pt idx="1308">
                  <c:v>0.13832197873467664</c:v>
                </c:pt>
                <c:pt idx="1309">
                  <c:v>0.14020442947274894</c:v>
                </c:pt>
                <c:pt idx="1310">
                  <c:v>0.13986813350639976</c:v>
                </c:pt>
                <c:pt idx="1311">
                  <c:v>0.14166731712947667</c:v>
                </c:pt>
                <c:pt idx="1312">
                  <c:v>0.1269288849670368</c:v>
                </c:pt>
                <c:pt idx="1313">
                  <c:v>0.12729017483573837</c:v>
                </c:pt>
                <c:pt idx="1314">
                  <c:v>0.12830074308442183</c:v>
                </c:pt>
                <c:pt idx="1315">
                  <c:v>0.12967236048252412</c:v>
                </c:pt>
                <c:pt idx="1316">
                  <c:v>0.13043429936140755</c:v>
                </c:pt>
                <c:pt idx="1317">
                  <c:v>0.13230986709316228</c:v>
                </c:pt>
                <c:pt idx="1318">
                  <c:v>0.1303745197058849</c:v>
                </c:pt>
                <c:pt idx="1319">
                  <c:v>0.13215766187263542</c:v>
                </c:pt>
                <c:pt idx="1320">
                  <c:v>0.1322881063930198</c:v>
                </c:pt>
                <c:pt idx="1321">
                  <c:v>0.13645425280338544</c:v>
                </c:pt>
                <c:pt idx="1322">
                  <c:v>0.14037433094326437</c:v>
                </c:pt>
                <c:pt idx="1323">
                  <c:v>0.14229038384395926</c:v>
                </c:pt>
                <c:pt idx="1324">
                  <c:v>0.14756620912366356</c:v>
                </c:pt>
                <c:pt idx="1325">
                  <c:v>0.15435996580610117</c:v>
                </c:pt>
                <c:pt idx="1326">
                  <c:v>0.15808391091995816</c:v>
                </c:pt>
                <c:pt idx="1327">
                  <c:v>0.16028695713063659</c:v>
                </c:pt>
                <c:pt idx="1328">
                  <c:v>0.1546896727431748</c:v>
                </c:pt>
                <c:pt idx="1329">
                  <c:v>0.15545139904029104</c:v>
                </c:pt>
                <c:pt idx="1330">
                  <c:v>0.1494506324895396</c:v>
                </c:pt>
                <c:pt idx="1331">
                  <c:v>0.15371928579799055</c:v>
                </c:pt>
                <c:pt idx="1332">
                  <c:v>0.15674026441775032</c:v>
                </c:pt>
                <c:pt idx="1333">
                  <c:v>0.15906442615737221</c:v>
                </c:pt>
                <c:pt idx="1334">
                  <c:v>0.16021613421107658</c:v>
                </c:pt>
                <c:pt idx="1335">
                  <c:v>0.15970410037012486</c:v>
                </c:pt>
                <c:pt idx="1336">
                  <c:v>0.16110876160634444</c:v>
                </c:pt>
                <c:pt idx="1337">
                  <c:v>0.16390497154224068</c:v>
                </c:pt>
                <c:pt idx="1338">
                  <c:v>0.16579620302561596</c:v>
                </c:pt>
                <c:pt idx="1339">
                  <c:v>0.16859887365199691</c:v>
                </c:pt>
                <c:pt idx="1340">
                  <c:v>0.17008367929290077</c:v>
                </c:pt>
                <c:pt idx="1341">
                  <c:v>0.17204032344021555</c:v>
                </c:pt>
                <c:pt idx="1342">
                  <c:v>0.17502330721667023</c:v>
                </c:pt>
                <c:pt idx="1343">
                  <c:v>0.17779127037264908</c:v>
                </c:pt>
                <c:pt idx="1344">
                  <c:v>0.180712865500399</c:v>
                </c:pt>
                <c:pt idx="1345">
                  <c:v>0.18342976057793439</c:v>
                </c:pt>
                <c:pt idx="1346">
                  <c:v>0.18599479522904488</c:v>
                </c:pt>
                <c:pt idx="1347">
                  <c:v>0.18816086067344401</c:v>
                </c:pt>
                <c:pt idx="1348">
                  <c:v>0.19076823795168218</c:v>
                </c:pt>
                <c:pt idx="1349">
                  <c:v>0.19362274021341563</c:v>
                </c:pt>
                <c:pt idx="1350">
                  <c:v>0.19602016514287865</c:v>
                </c:pt>
                <c:pt idx="1351">
                  <c:v>0.19868643759348123</c:v>
                </c:pt>
                <c:pt idx="1352">
                  <c:v>0.20105523224699776</c:v>
                </c:pt>
                <c:pt idx="1353">
                  <c:v>0.20176437237692663</c:v>
                </c:pt>
                <c:pt idx="1354">
                  <c:v>0.20519494870806107</c:v>
                </c:pt>
                <c:pt idx="1355">
                  <c:v>0.20689218140852875</c:v>
                </c:pt>
                <c:pt idx="1356">
                  <c:v>0.21005363797335466</c:v>
                </c:pt>
                <c:pt idx="1357">
                  <c:v>0.21329013093882426</c:v>
                </c:pt>
                <c:pt idx="1358">
                  <c:v>0.21633560850550093</c:v>
                </c:pt>
                <c:pt idx="1359">
                  <c:v>0.21879833646138072</c:v>
                </c:pt>
                <c:pt idx="1360">
                  <c:v>0.22179871838659643</c:v>
                </c:pt>
                <c:pt idx="1361">
                  <c:v>0.22565701738317834</c:v>
                </c:pt>
                <c:pt idx="1362">
                  <c:v>0.22837295717119813</c:v>
                </c:pt>
                <c:pt idx="1363">
                  <c:v>0.23232565457415646</c:v>
                </c:pt>
                <c:pt idx="1364">
                  <c:v>0.2351244626599468</c:v>
                </c:pt>
                <c:pt idx="1365">
                  <c:v>0.23848352068379158</c:v>
                </c:pt>
                <c:pt idx="1366">
                  <c:v>0.24209835967162596</c:v>
                </c:pt>
                <c:pt idx="1367">
                  <c:v>0.24635649031378207</c:v>
                </c:pt>
                <c:pt idx="1368">
                  <c:v>0.248861669610077</c:v>
                </c:pt>
                <c:pt idx="1369">
                  <c:v>0.25168219945407438</c:v>
                </c:pt>
                <c:pt idx="1370">
                  <c:v>0.25300318604441613</c:v>
                </c:pt>
                <c:pt idx="1371">
                  <c:v>0.25619904107700597</c:v>
                </c:pt>
                <c:pt idx="1372">
                  <c:v>0.25870338637538087</c:v>
                </c:pt>
                <c:pt idx="1373">
                  <c:v>0.25573192093541025</c:v>
                </c:pt>
                <c:pt idx="1374">
                  <c:v>0.2541626157374885</c:v>
                </c:pt>
                <c:pt idx="1375">
                  <c:v>0.25569798399876686</c:v>
                </c:pt>
                <c:pt idx="1376">
                  <c:v>0.25813667294220571</c:v>
                </c:pt>
                <c:pt idx="1377">
                  <c:v>0.25584714627294419</c:v>
                </c:pt>
                <c:pt idx="1378">
                  <c:v>0.25564033449737372</c:v>
                </c:pt>
                <c:pt idx="1379">
                  <c:v>0.25219354384973552</c:v>
                </c:pt>
                <c:pt idx="1380">
                  <c:v>0.25533404484136862</c:v>
                </c:pt>
                <c:pt idx="1381">
                  <c:v>0.25882870306908567</c:v>
                </c:pt>
                <c:pt idx="1382">
                  <c:v>0.2635597351535256</c:v>
                </c:pt>
                <c:pt idx="1383">
                  <c:v>0.26501301353340539</c:v>
                </c:pt>
                <c:pt idx="1384">
                  <c:v>0.26865743197546327</c:v>
                </c:pt>
                <c:pt idx="1385">
                  <c:v>0.27178712951041217</c:v>
                </c:pt>
                <c:pt idx="1386">
                  <c:v>0.27408906642816028</c:v>
                </c:pt>
                <c:pt idx="1387">
                  <c:v>0.27852246874598469</c:v>
                </c:pt>
                <c:pt idx="1388">
                  <c:v>0.28278795365115406</c:v>
                </c:pt>
                <c:pt idx="1389">
                  <c:v>0.28766969323412356</c:v>
                </c:pt>
                <c:pt idx="1390">
                  <c:v>0.29187841683168025</c:v>
                </c:pt>
                <c:pt idx="1391">
                  <c:v>0.29453585248804992</c:v>
                </c:pt>
                <c:pt idx="1392">
                  <c:v>0.28946874205375317</c:v>
                </c:pt>
                <c:pt idx="1393">
                  <c:v>0.29342083826351623</c:v>
                </c:pt>
                <c:pt idx="1394">
                  <c:v>0.29768260704761712</c:v>
                </c:pt>
                <c:pt idx="1395">
                  <c:v>0.30348136024163419</c:v>
                </c:pt>
                <c:pt idx="1396">
                  <c:v>0.30267935455800454</c:v>
                </c:pt>
                <c:pt idx="1397">
                  <c:v>0.30407489620530398</c:v>
                </c:pt>
                <c:pt idx="1398">
                  <c:v>0.30743657039239375</c:v>
                </c:pt>
                <c:pt idx="1399">
                  <c:v>0.30637260367165575</c:v>
                </c:pt>
                <c:pt idx="1400">
                  <c:v>0.3087154269112235</c:v>
                </c:pt>
                <c:pt idx="1401">
                  <c:v>0.31313626190390625</c:v>
                </c:pt>
                <c:pt idx="1402">
                  <c:v>0.31750108748105055</c:v>
                </c:pt>
                <c:pt idx="1403">
                  <c:v>0.32146042732574698</c:v>
                </c:pt>
                <c:pt idx="1404">
                  <c:v>0.32593789176011684</c:v>
                </c:pt>
                <c:pt idx="1405">
                  <c:v>0.33099012990876353</c:v>
                </c:pt>
                <c:pt idx="1406">
                  <c:v>0.33298459591998536</c:v>
                </c:pt>
                <c:pt idx="1407">
                  <c:v>0.3353328936292338</c:v>
                </c:pt>
                <c:pt idx="1408">
                  <c:v>0.34055760056560813</c:v>
                </c:pt>
                <c:pt idx="1409">
                  <c:v>0.34485683036865916</c:v>
                </c:pt>
                <c:pt idx="1410">
                  <c:v>0.34842632421254172</c:v>
                </c:pt>
                <c:pt idx="1411">
                  <c:v>0.35335237188690516</c:v>
                </c:pt>
                <c:pt idx="1412">
                  <c:v>0.35758663442893923</c:v>
                </c:pt>
                <c:pt idx="1413">
                  <c:v>0.36152168380644584</c:v>
                </c:pt>
                <c:pt idx="1414">
                  <c:v>0.36941434995506184</c:v>
                </c:pt>
                <c:pt idx="1415">
                  <c:v>0.36738594791758195</c:v>
                </c:pt>
                <c:pt idx="1416">
                  <c:v>0.37219696009415881</c:v>
                </c:pt>
                <c:pt idx="1417">
                  <c:v>0.3774289399394255</c:v>
                </c:pt>
                <c:pt idx="1418">
                  <c:v>0.38179155493734618</c:v>
                </c:pt>
                <c:pt idx="1419">
                  <c:v>0.38471895775816722</c:v>
                </c:pt>
                <c:pt idx="1420">
                  <c:v>0.38624937281463495</c:v>
                </c:pt>
                <c:pt idx="1421">
                  <c:v>0.38628715276351094</c:v>
                </c:pt>
                <c:pt idx="1422">
                  <c:v>0.39219974172134736</c:v>
                </c:pt>
                <c:pt idx="1423">
                  <c:v>0.3995702734955619</c:v>
                </c:pt>
                <c:pt idx="1424">
                  <c:v>0.40382270068873094</c:v>
                </c:pt>
                <c:pt idx="1425">
                  <c:v>0.41047219219417497</c:v>
                </c:pt>
                <c:pt idx="1426">
                  <c:v>0.41617678367497773</c:v>
                </c:pt>
                <c:pt idx="1427">
                  <c:v>0.42284869690956228</c:v>
                </c:pt>
                <c:pt idx="1428">
                  <c:v>0.42799802655731267</c:v>
                </c:pt>
                <c:pt idx="1429">
                  <c:v>0.43157051389685891</c:v>
                </c:pt>
                <c:pt idx="1430">
                  <c:v>0.43727602670482529</c:v>
                </c:pt>
                <c:pt idx="1431">
                  <c:v>0.43145514973342891</c:v>
                </c:pt>
                <c:pt idx="1432">
                  <c:v>0.42789159533128063</c:v>
                </c:pt>
                <c:pt idx="1433">
                  <c:v>0.41694872485313261</c:v>
                </c:pt>
                <c:pt idx="1434">
                  <c:v>0.38200953731189791</c:v>
                </c:pt>
                <c:pt idx="1435">
                  <c:v>0.32879335328490145</c:v>
                </c:pt>
                <c:pt idx="1436">
                  <c:v>0.3018240826747568</c:v>
                </c:pt>
                <c:pt idx="1437">
                  <c:v>0.29214360470557321</c:v>
                </c:pt>
                <c:pt idx="1438">
                  <c:v>0.29290705982362358</c:v>
                </c:pt>
                <c:pt idx="1439">
                  <c:v>0.29097943480687155</c:v>
                </c:pt>
                <c:pt idx="1440">
                  <c:v>0.24024906648681318</c:v>
                </c:pt>
                <c:pt idx="1441">
                  <c:v>0.20976198371816906</c:v>
                </c:pt>
                <c:pt idx="1442">
                  <c:v>0.17227294072137073</c:v>
                </c:pt>
                <c:pt idx="1443">
                  <c:v>0.17235879852765731</c:v>
                </c:pt>
                <c:pt idx="1444">
                  <c:v>0.17531254915562541</c:v>
                </c:pt>
                <c:pt idx="1445">
                  <c:v>0.17650956669539875</c:v>
                </c:pt>
                <c:pt idx="1446">
                  <c:v>0.1769108522091867</c:v>
                </c:pt>
                <c:pt idx="1447">
                  <c:v>0.1807902176007592</c:v>
                </c:pt>
                <c:pt idx="1448">
                  <c:v>0.15413347557470097</c:v>
                </c:pt>
                <c:pt idx="1449">
                  <c:v>0.15717571446535375</c:v>
                </c:pt>
                <c:pt idx="1450">
                  <c:v>0.16002250137821519</c:v>
                </c:pt>
                <c:pt idx="1451">
                  <c:v>0.161494972931952</c:v>
                </c:pt>
                <c:pt idx="1452">
                  <c:v>0.1541325645258225</c:v>
                </c:pt>
                <c:pt idx="1453">
                  <c:v>0.15405997472174912</c:v>
                </c:pt>
                <c:pt idx="1454">
                  <c:v>0.15389000686076235</c:v>
                </c:pt>
                <c:pt idx="1455">
                  <c:v>0.15613201082074626</c:v>
                </c:pt>
                <c:pt idx="1456">
                  <c:v>0.15765691841284518</c:v>
                </c:pt>
                <c:pt idx="1457">
                  <c:v>0.16091288052959801</c:v>
                </c:pt>
                <c:pt idx="1458">
                  <c:v>0.16284203486266877</c:v>
                </c:pt>
                <c:pt idx="1459">
                  <c:v>0.16504574840087949</c:v>
                </c:pt>
                <c:pt idx="1460">
                  <c:v>0.16524350816884328</c:v>
                </c:pt>
                <c:pt idx="1461">
                  <c:v>0.16507499145609439</c:v>
                </c:pt>
                <c:pt idx="1462">
                  <c:v>0.16725712866981898</c:v>
                </c:pt>
                <c:pt idx="1463">
                  <c:v>0.16586478176160502</c:v>
                </c:pt>
                <c:pt idx="1464">
                  <c:v>0.16800132430894077</c:v>
                </c:pt>
                <c:pt idx="1465">
                  <c:v>0.1662504052322509</c:v>
                </c:pt>
                <c:pt idx="1466">
                  <c:v>0.15826160465579855</c:v>
                </c:pt>
                <c:pt idx="1467">
                  <c:v>0.16092130938278199</c:v>
                </c:pt>
                <c:pt idx="1468">
                  <c:v>0.1628628211061125</c:v>
                </c:pt>
                <c:pt idx="1469">
                  <c:v>0.16442635829933311</c:v>
                </c:pt>
                <c:pt idx="1470">
                  <c:v>0.16436584560351089</c:v>
                </c:pt>
                <c:pt idx="1471">
                  <c:v>0.16524872259599896</c:v>
                </c:pt>
                <c:pt idx="1472">
                  <c:v>0.16126642604936589</c:v>
                </c:pt>
                <c:pt idx="1473">
                  <c:v>0.15980839552820708</c:v>
                </c:pt>
                <c:pt idx="1474">
                  <c:v>0.16108232219793941</c:v>
                </c:pt>
                <c:pt idx="1475">
                  <c:v>0.16412358158741439</c:v>
                </c:pt>
                <c:pt idx="1476">
                  <c:v>0.16062557855302029</c:v>
                </c:pt>
                <c:pt idx="1477">
                  <c:v>0.16304871801578991</c:v>
                </c:pt>
                <c:pt idx="1478">
                  <c:v>0.16459531270567407</c:v>
                </c:pt>
                <c:pt idx="1479">
                  <c:v>0.16675181216286034</c:v>
                </c:pt>
                <c:pt idx="1480">
                  <c:v>0.16901235060931447</c:v>
                </c:pt>
                <c:pt idx="1481">
                  <c:v>0.17012315306793774</c:v>
                </c:pt>
                <c:pt idx="1482">
                  <c:v>0.1729170700451011</c:v>
                </c:pt>
                <c:pt idx="1483">
                  <c:v>0.17419508888759855</c:v>
                </c:pt>
                <c:pt idx="1484">
                  <c:v>0.17608490909159474</c:v>
                </c:pt>
                <c:pt idx="1485">
                  <c:v>0.17656918793949947</c:v>
                </c:pt>
                <c:pt idx="1486">
                  <c:v>0.17867684391798108</c:v>
                </c:pt>
                <c:pt idx="1487">
                  <c:v>0.18253254785574552</c:v>
                </c:pt>
                <c:pt idx="1488">
                  <c:v>0.17441980191583212</c:v>
                </c:pt>
                <c:pt idx="1489">
                  <c:v>0.17602288284626519</c:v>
                </c:pt>
                <c:pt idx="1490">
                  <c:v>0.17836932960445817</c:v>
                </c:pt>
                <c:pt idx="1491">
                  <c:v>0.18075325173930731</c:v>
                </c:pt>
                <c:pt idx="1492">
                  <c:v>0.18229692209020545</c:v>
                </c:pt>
                <c:pt idx="1493">
                  <c:v>0.18533477670605483</c:v>
                </c:pt>
                <c:pt idx="1494">
                  <c:v>0.18685552508657743</c:v>
                </c:pt>
                <c:pt idx="1495">
                  <c:v>0.1894116054471299</c:v>
                </c:pt>
                <c:pt idx="1496">
                  <c:v>0.19247265150087123</c:v>
                </c:pt>
                <c:pt idx="1497">
                  <c:v>0.19472514382672987</c:v>
                </c:pt>
                <c:pt idx="1498">
                  <c:v>0.19638411221454929</c:v>
                </c:pt>
                <c:pt idx="1499">
                  <c:v>0.19867821193177623</c:v>
                </c:pt>
                <c:pt idx="1500">
                  <c:v>0.19736712116815144</c:v>
                </c:pt>
                <c:pt idx="1501">
                  <c:v>0.19173752338463845</c:v>
                </c:pt>
                <c:pt idx="1502">
                  <c:v>0.18121746278170672</c:v>
                </c:pt>
                <c:pt idx="1503">
                  <c:v>0.18178388474110427</c:v>
                </c:pt>
                <c:pt idx="1504">
                  <c:v>0.18477041721814969</c:v>
                </c:pt>
                <c:pt idx="1505">
                  <c:v>0.18700494966094344</c:v>
                </c:pt>
                <c:pt idx="1506">
                  <c:v>0.18778260022851362</c:v>
                </c:pt>
                <c:pt idx="1507">
                  <c:v>0.18966749041222802</c:v>
                </c:pt>
                <c:pt idx="1508">
                  <c:v>0.18878231665191084</c:v>
                </c:pt>
                <c:pt idx="1509">
                  <c:v>0.16828803280384999</c:v>
                </c:pt>
                <c:pt idx="1510">
                  <c:v>0.16564022557525873</c:v>
                </c:pt>
                <c:pt idx="1511">
                  <c:v>0.16820640378342117</c:v>
                </c:pt>
                <c:pt idx="1512">
                  <c:v>0.17054804343660152</c:v>
                </c:pt>
                <c:pt idx="1513">
                  <c:v>0.1728845967991974</c:v>
                </c:pt>
                <c:pt idx="1514">
                  <c:v>0.17436935601620132</c:v>
                </c:pt>
                <c:pt idx="1515">
                  <c:v>0.1766647223829243</c:v>
                </c:pt>
                <c:pt idx="1516">
                  <c:v>0.17941845571057713</c:v>
                </c:pt>
                <c:pt idx="1517">
                  <c:v>0.18189018768478785</c:v>
                </c:pt>
                <c:pt idx="1518">
                  <c:v>0.18374070447319005</c:v>
                </c:pt>
                <c:pt idx="1519">
                  <c:v>0.18430229922922994</c:v>
                </c:pt>
                <c:pt idx="1520">
                  <c:v>0.18679933906846111</c:v>
                </c:pt>
                <c:pt idx="1521">
                  <c:v>0.18841148293953508</c:v>
                </c:pt>
                <c:pt idx="1522">
                  <c:v>0.19149920263821057</c:v>
                </c:pt>
                <c:pt idx="1523">
                  <c:v>0.19109692784724919</c:v>
                </c:pt>
                <c:pt idx="1524">
                  <c:v>0.19218737167113795</c:v>
                </c:pt>
                <c:pt idx="1525">
                  <c:v>0.19443869060875343</c:v>
                </c:pt>
                <c:pt idx="1526">
                  <c:v>0.19728819662901786</c:v>
                </c:pt>
                <c:pt idx="1527">
                  <c:v>0.19910809802015175</c:v>
                </c:pt>
                <c:pt idx="1528">
                  <c:v>0.18833439662562582</c:v>
                </c:pt>
                <c:pt idx="1529">
                  <c:v>0.18686170156536477</c:v>
                </c:pt>
                <c:pt idx="1530">
                  <c:v>0.18173571546834563</c:v>
                </c:pt>
                <c:pt idx="1531">
                  <c:v>0.18013727112066247</c:v>
                </c:pt>
                <c:pt idx="1532">
                  <c:v>0.18220533228226049</c:v>
                </c:pt>
                <c:pt idx="1533">
                  <c:v>0.17260130980705995</c:v>
                </c:pt>
                <c:pt idx="1534">
                  <c:v>0.17378332062558866</c:v>
                </c:pt>
                <c:pt idx="1535">
                  <c:v>0.17529497034289654</c:v>
                </c:pt>
                <c:pt idx="1536">
                  <c:v>0.17452577769506394</c:v>
                </c:pt>
                <c:pt idx="1537">
                  <c:v>0.17189821898958707</c:v>
                </c:pt>
                <c:pt idx="1538">
                  <c:v>0.17369661427204963</c:v>
                </c:pt>
                <c:pt idx="1539">
                  <c:v>0.17651350969592017</c:v>
                </c:pt>
                <c:pt idx="1540">
                  <c:v>0.17844799188789948</c:v>
                </c:pt>
                <c:pt idx="1541">
                  <c:v>0.17905480784492381</c:v>
                </c:pt>
                <c:pt idx="1542">
                  <c:v>0.18166190739455662</c:v>
                </c:pt>
                <c:pt idx="1543">
                  <c:v>0.18459796808523413</c:v>
                </c:pt>
                <c:pt idx="1544">
                  <c:v>0.18667355154287107</c:v>
                </c:pt>
                <c:pt idx="1545">
                  <c:v>0.18937159919997892</c:v>
                </c:pt>
                <c:pt idx="1546">
                  <c:v>0.19139101861883437</c:v>
                </c:pt>
                <c:pt idx="1547">
                  <c:v>0.18224112275687218</c:v>
                </c:pt>
                <c:pt idx="1548">
                  <c:v>0.17853085403379854</c:v>
                </c:pt>
                <c:pt idx="1549">
                  <c:v>0.17877649647115476</c:v>
                </c:pt>
                <c:pt idx="1550">
                  <c:v>0.18120755927331075</c:v>
                </c:pt>
                <c:pt idx="1551">
                  <c:v>0.18216345881412377</c:v>
                </c:pt>
                <c:pt idx="1552">
                  <c:v>0.18521954588711839</c:v>
                </c:pt>
                <c:pt idx="1553">
                  <c:v>0.18479626713623162</c:v>
                </c:pt>
                <c:pt idx="1554">
                  <c:v>0.18609696915078464</c:v>
                </c:pt>
                <c:pt idx="1555">
                  <c:v>0.18840810564957838</c:v>
                </c:pt>
                <c:pt idx="1556">
                  <c:v>0.19137734444401511</c:v>
                </c:pt>
                <c:pt idx="1557">
                  <c:v>0.19473460597126949</c:v>
                </c:pt>
                <c:pt idx="1558">
                  <c:v>0.19476179559980727</c:v>
                </c:pt>
                <c:pt idx="1559">
                  <c:v>0.18775931428078924</c:v>
                </c:pt>
                <c:pt idx="1560">
                  <c:v>0.1856123243223706</c:v>
                </c:pt>
                <c:pt idx="1561">
                  <c:v>0.18629423826539954</c:v>
                </c:pt>
                <c:pt idx="1562">
                  <c:v>0.18872578253098124</c:v>
                </c:pt>
                <c:pt idx="1563">
                  <c:v>0.19184574694624507</c:v>
                </c:pt>
                <c:pt idx="1564">
                  <c:v>0.19419292480597097</c:v>
                </c:pt>
                <c:pt idx="1565">
                  <c:v>0.19715098712285084</c:v>
                </c:pt>
                <c:pt idx="1566">
                  <c:v>0.19482924877489308</c:v>
                </c:pt>
                <c:pt idx="1567">
                  <c:v>0.18340389098171189</c:v>
                </c:pt>
                <c:pt idx="1568">
                  <c:v>0.1824584442620853</c:v>
                </c:pt>
                <c:pt idx="1569">
                  <c:v>0.18363100255517303</c:v>
                </c:pt>
                <c:pt idx="1570">
                  <c:v>0.17655772946914114</c:v>
                </c:pt>
                <c:pt idx="1571">
                  <c:v>0.17215370288877366</c:v>
                </c:pt>
                <c:pt idx="1572">
                  <c:v>0.17381573528978128</c:v>
                </c:pt>
                <c:pt idx="1573">
                  <c:v>0.15892582013117842</c:v>
                </c:pt>
                <c:pt idx="1574">
                  <c:v>0.16165541964546901</c:v>
                </c:pt>
                <c:pt idx="1575">
                  <c:v>0.16356578952344503</c:v>
                </c:pt>
                <c:pt idx="1576">
                  <c:v>0.16586337576097235</c:v>
                </c:pt>
                <c:pt idx="1577">
                  <c:v>0.16860011293628982</c:v>
                </c:pt>
                <c:pt idx="1578">
                  <c:v>0.17066159836317535</c:v>
                </c:pt>
                <c:pt idx="1579">
                  <c:v>0.16848073993767604</c:v>
                </c:pt>
                <c:pt idx="1580">
                  <c:v>0.17145696260940946</c:v>
                </c:pt>
                <c:pt idx="1581">
                  <c:v>0.17178705959246598</c:v>
                </c:pt>
                <c:pt idx="1582">
                  <c:v>0.17401417767147745</c:v>
                </c:pt>
                <c:pt idx="1583">
                  <c:v>0.17099751560894363</c:v>
                </c:pt>
                <c:pt idx="1584">
                  <c:v>0.17137781225950774</c:v>
                </c:pt>
                <c:pt idx="1585">
                  <c:v>0.1733158814804184</c:v>
                </c:pt>
                <c:pt idx="1586">
                  <c:v>0.17482395843555329</c:v>
                </c:pt>
                <c:pt idx="1587">
                  <c:v>0.17095709538739001</c:v>
                </c:pt>
                <c:pt idx="1588">
                  <c:v>0.17314306678446026</c:v>
                </c:pt>
                <c:pt idx="1589">
                  <c:v>0.17568969544499158</c:v>
                </c:pt>
                <c:pt idx="1590">
                  <c:v>0.16949196999747079</c:v>
                </c:pt>
                <c:pt idx="1591">
                  <c:v>0.16903216775009047</c:v>
                </c:pt>
                <c:pt idx="1592">
                  <c:v>0.16208490014777119</c:v>
                </c:pt>
                <c:pt idx="1593">
                  <c:v>0.16285248419488035</c:v>
                </c:pt>
                <c:pt idx="1594">
                  <c:v>0.16340350043314178</c:v>
                </c:pt>
                <c:pt idx="1595">
                  <c:v>0.16293328662541171</c:v>
                </c:pt>
                <c:pt idx="1596">
                  <c:v>0.165930866086446</c:v>
                </c:pt>
                <c:pt idx="1597">
                  <c:v>0.15327289666631391</c:v>
                </c:pt>
                <c:pt idx="1598">
                  <c:v>0.15576699253736426</c:v>
                </c:pt>
                <c:pt idx="1599">
                  <c:v>0.13189322958025551</c:v>
                </c:pt>
                <c:pt idx="1600">
                  <c:v>0.13231313947167511</c:v>
                </c:pt>
                <c:pt idx="1601">
                  <c:v>0.13450173354767356</c:v>
                </c:pt>
                <c:pt idx="1602">
                  <c:v>0.13554367100990211</c:v>
                </c:pt>
                <c:pt idx="1603">
                  <c:v>0.13435659101308836</c:v>
                </c:pt>
                <c:pt idx="1604">
                  <c:v>0.13652970417634533</c:v>
                </c:pt>
                <c:pt idx="1605">
                  <c:v>0.1378086890502061</c:v>
                </c:pt>
                <c:pt idx="1606">
                  <c:v>0.13792051084087417</c:v>
                </c:pt>
                <c:pt idx="1607">
                  <c:v>0.13999380506240597</c:v>
                </c:pt>
                <c:pt idx="1608">
                  <c:v>0.14201822866915503</c:v>
                </c:pt>
                <c:pt idx="1609">
                  <c:v>0.14421644732470923</c:v>
                </c:pt>
                <c:pt idx="1610">
                  <c:v>0.14106478238119086</c:v>
                </c:pt>
                <c:pt idx="1611">
                  <c:v>0.14177316138493939</c:v>
                </c:pt>
                <c:pt idx="1612">
                  <c:v>0.14389009914701573</c:v>
                </c:pt>
                <c:pt idx="1613">
                  <c:v>0.14554189448306568</c:v>
                </c:pt>
                <c:pt idx="1614">
                  <c:v>0.14134909891788563</c:v>
                </c:pt>
                <c:pt idx="1615">
                  <c:v>0.14338267409961394</c:v>
                </c:pt>
                <c:pt idx="1616">
                  <c:v>0.14404976501953878</c:v>
                </c:pt>
                <c:pt idx="1617">
                  <c:v>0.14557009870614124</c:v>
                </c:pt>
                <c:pt idx="1618">
                  <c:v>0.13292051367362334</c:v>
                </c:pt>
                <c:pt idx="1619">
                  <c:v>0.13515473795874164</c:v>
                </c:pt>
                <c:pt idx="1620">
                  <c:v>0.13742547338624239</c:v>
                </c:pt>
                <c:pt idx="1621">
                  <c:v>0.13547439957755208</c:v>
                </c:pt>
                <c:pt idx="1622">
                  <c:v>0.13473803647346724</c:v>
                </c:pt>
                <c:pt idx="1623">
                  <c:v>0.1367266513503872</c:v>
                </c:pt>
                <c:pt idx="1624">
                  <c:v>0.13923744515451986</c:v>
                </c:pt>
                <c:pt idx="1625">
                  <c:v>0.13942162815708428</c:v>
                </c:pt>
                <c:pt idx="1626">
                  <c:v>0.1350521773106467</c:v>
                </c:pt>
                <c:pt idx="1627">
                  <c:v>0.13702684566182846</c:v>
                </c:pt>
                <c:pt idx="1628">
                  <c:v>0.13647766904547698</c:v>
                </c:pt>
                <c:pt idx="1629">
                  <c:v>0.1294269858817941</c:v>
                </c:pt>
                <c:pt idx="1630">
                  <c:v>0.13141645748966493</c:v>
                </c:pt>
                <c:pt idx="1631">
                  <c:v>0.13300912441772644</c:v>
                </c:pt>
                <c:pt idx="1632">
                  <c:v>0.13480689842105717</c:v>
                </c:pt>
                <c:pt idx="1633">
                  <c:v>0.13686185600567843</c:v>
                </c:pt>
                <c:pt idx="1634">
                  <c:v>0.13907189893465674</c:v>
                </c:pt>
                <c:pt idx="1635">
                  <c:v>0.13995007143502741</c:v>
                </c:pt>
                <c:pt idx="1636">
                  <c:v>0.14193601042008075</c:v>
                </c:pt>
                <c:pt idx="1637">
                  <c:v>0.14354387380173439</c:v>
                </c:pt>
                <c:pt idx="1638">
                  <c:v>0.13974044520294035</c:v>
                </c:pt>
                <c:pt idx="1639">
                  <c:v>0.14068419911542271</c:v>
                </c:pt>
                <c:pt idx="1640">
                  <c:v>0.1432649112393202</c:v>
                </c:pt>
                <c:pt idx="1641">
                  <c:v>0.14476311430416905</c:v>
                </c:pt>
                <c:pt idx="1642">
                  <c:v>0.14384111644063419</c:v>
                </c:pt>
                <c:pt idx="1643">
                  <c:v>0.1433089336467232</c:v>
                </c:pt>
                <c:pt idx="1644">
                  <c:v>0.13772324339254738</c:v>
                </c:pt>
                <c:pt idx="1645">
                  <c:v>0.13802360951994463</c:v>
                </c:pt>
                <c:pt idx="1646">
                  <c:v>0.13309338054280892</c:v>
                </c:pt>
                <c:pt idx="1647">
                  <c:v>0.13014921231275256</c:v>
                </c:pt>
                <c:pt idx="1648">
                  <c:v>0.13190198728484823</c:v>
                </c:pt>
                <c:pt idx="1649">
                  <c:v>0.13195555721732927</c:v>
                </c:pt>
                <c:pt idx="1650">
                  <c:v>0.1197404994495356</c:v>
                </c:pt>
                <c:pt idx="1651">
                  <c:v>0.11977583740837454</c:v>
                </c:pt>
                <c:pt idx="1652">
                  <c:v>0.12090075614625787</c:v>
                </c:pt>
                <c:pt idx="1653">
                  <c:v>0.12175344054066513</c:v>
                </c:pt>
                <c:pt idx="1654">
                  <c:v>0.12345074850572255</c:v>
                </c:pt>
                <c:pt idx="1655">
                  <c:v>0.123763872831848</c:v>
                </c:pt>
                <c:pt idx="1656">
                  <c:v>0.12352746874769648</c:v>
                </c:pt>
                <c:pt idx="1657">
                  <c:v>0.12516606613099604</c:v>
                </c:pt>
                <c:pt idx="1658">
                  <c:v>0.12339920356306347</c:v>
                </c:pt>
                <c:pt idx="1659">
                  <c:v>0.12539205240640899</c:v>
                </c:pt>
                <c:pt idx="1660">
                  <c:v>0.12615460715418852</c:v>
                </c:pt>
                <c:pt idx="1661">
                  <c:v>0.12615517289075703</c:v>
                </c:pt>
                <c:pt idx="1662">
                  <c:v>0.12413962278863745</c:v>
                </c:pt>
                <c:pt idx="1663">
                  <c:v>0.12467947121465668</c:v>
                </c:pt>
                <c:pt idx="1664">
                  <c:v>0.125530838284131</c:v>
                </c:pt>
                <c:pt idx="1665">
                  <c:v>0.12380263294366745</c:v>
                </c:pt>
                <c:pt idx="1666">
                  <c:v>0.12582840560349906</c:v>
                </c:pt>
                <c:pt idx="1667">
                  <c:v>0.1264112055860446</c:v>
                </c:pt>
                <c:pt idx="1668">
                  <c:v>0.12635126282376033</c:v>
                </c:pt>
                <c:pt idx="1669">
                  <c:v>0.12683143801425473</c:v>
                </c:pt>
                <c:pt idx="1670">
                  <c:v>0.12866149487157322</c:v>
                </c:pt>
                <c:pt idx="1671">
                  <c:v>0.12694574907137793</c:v>
                </c:pt>
                <c:pt idx="1672">
                  <c:v>0.128090723007381</c:v>
                </c:pt>
                <c:pt idx="1673">
                  <c:v>0.12836410553802474</c:v>
                </c:pt>
                <c:pt idx="1674">
                  <c:v>0.12863765101306515</c:v>
                </c:pt>
                <c:pt idx="1675">
                  <c:v>0.13044459056024685</c:v>
                </c:pt>
                <c:pt idx="1676">
                  <c:v>0.12888490534506683</c:v>
                </c:pt>
                <c:pt idx="1677">
                  <c:v>0.13053442367734241</c:v>
                </c:pt>
                <c:pt idx="1678">
                  <c:v>0.12692746173245351</c:v>
                </c:pt>
                <c:pt idx="1679">
                  <c:v>0.12734348535086731</c:v>
                </c:pt>
                <c:pt idx="1680">
                  <c:v>0.12916424865202816</c:v>
                </c:pt>
                <c:pt idx="1681">
                  <c:v>0.13051963435917949</c:v>
                </c:pt>
                <c:pt idx="1682">
                  <c:v>0.13224829806274385</c:v>
                </c:pt>
                <c:pt idx="1683">
                  <c:v>0.13430273553669594</c:v>
                </c:pt>
                <c:pt idx="1684">
                  <c:v>0.13620178789468207</c:v>
                </c:pt>
                <c:pt idx="1685">
                  <c:v>0.13512915382297344</c:v>
                </c:pt>
                <c:pt idx="1686">
                  <c:v>0.13641304849708422</c:v>
                </c:pt>
                <c:pt idx="1687">
                  <c:v>0.12496831551851859</c:v>
                </c:pt>
                <c:pt idx="1688">
                  <c:v>0.12665605692125503</c:v>
                </c:pt>
                <c:pt idx="1689">
                  <c:v>0.12666741141019439</c:v>
                </c:pt>
                <c:pt idx="1690">
                  <c:v>0.12806510392379866</c:v>
                </c:pt>
                <c:pt idx="1691">
                  <c:v>0.12826736485727713</c:v>
                </c:pt>
                <c:pt idx="1692">
                  <c:v>0.1304920699050425</c:v>
                </c:pt>
                <c:pt idx="1693">
                  <c:v>0.13213800410436111</c:v>
                </c:pt>
                <c:pt idx="1694">
                  <c:v>0.12494941946624152</c:v>
                </c:pt>
                <c:pt idx="1695">
                  <c:v>0.12728788620889447</c:v>
                </c:pt>
                <c:pt idx="1696">
                  <c:v>0.12060925702466342</c:v>
                </c:pt>
                <c:pt idx="1697">
                  <c:v>0.12183511658419474</c:v>
                </c:pt>
                <c:pt idx="1698">
                  <c:v>0.12390037207099339</c:v>
                </c:pt>
                <c:pt idx="1699">
                  <c:v>0.12379755878867793</c:v>
                </c:pt>
                <c:pt idx="1700">
                  <c:v>0.12419659697092444</c:v>
                </c:pt>
                <c:pt idx="1701">
                  <c:v>0.12601434223585273</c:v>
                </c:pt>
                <c:pt idx="1702">
                  <c:v>0.12624559750935371</c:v>
                </c:pt>
                <c:pt idx="1703">
                  <c:v>0.12788698566621198</c:v>
                </c:pt>
                <c:pt idx="1704">
                  <c:v>0.13084496627796072</c:v>
                </c:pt>
                <c:pt idx="1705">
                  <c:v>0.12816771296910545</c:v>
                </c:pt>
                <c:pt idx="1706">
                  <c:v>0.1285579216809544</c:v>
                </c:pt>
                <c:pt idx="1707">
                  <c:v>0.13070590953181122</c:v>
                </c:pt>
                <c:pt idx="1708">
                  <c:v>0.13120245444785805</c:v>
                </c:pt>
                <c:pt idx="1709">
                  <c:v>0.13012691984212257</c:v>
                </c:pt>
                <c:pt idx="1710">
                  <c:v>0.1309175434692425</c:v>
                </c:pt>
                <c:pt idx="1711">
                  <c:v>0.12589472750904729</c:v>
                </c:pt>
                <c:pt idx="1712">
                  <c:v>0.12508402612464659</c:v>
                </c:pt>
                <c:pt idx="1713">
                  <c:v>0.1264697633079096</c:v>
                </c:pt>
                <c:pt idx="1714">
                  <c:v>0.12649115705070535</c:v>
                </c:pt>
                <c:pt idx="1715">
                  <c:v>0.12547144755036663</c:v>
                </c:pt>
                <c:pt idx="1716">
                  <c:v>0.12739533909341549</c:v>
                </c:pt>
                <c:pt idx="1717">
                  <c:v>0.1288520302876443</c:v>
                </c:pt>
                <c:pt idx="1718">
                  <c:v>0.13084854658881206</c:v>
                </c:pt>
                <c:pt idx="1719">
                  <c:v>0.13298057041625411</c:v>
                </c:pt>
                <c:pt idx="1720">
                  <c:v>0.13152888437839405</c:v>
                </c:pt>
                <c:pt idx="1721">
                  <c:v>0.13255225394897927</c:v>
                </c:pt>
                <c:pt idx="1722">
                  <c:v>0.13309564960276654</c:v>
                </c:pt>
                <c:pt idx="1723">
                  <c:v>0.13368035807816084</c:v>
                </c:pt>
                <c:pt idx="1724">
                  <c:v>0.13592961516390675</c:v>
                </c:pt>
                <c:pt idx="1725">
                  <c:v>0.13470168754745299</c:v>
                </c:pt>
                <c:pt idx="1726">
                  <c:v>0.1370721067734364</c:v>
                </c:pt>
                <c:pt idx="1727">
                  <c:v>0.13841386420617308</c:v>
                </c:pt>
                <c:pt idx="1728">
                  <c:v>0.13762723111379602</c:v>
                </c:pt>
                <c:pt idx="1729">
                  <c:v>0.13519310676048577</c:v>
                </c:pt>
                <c:pt idx="1730">
                  <c:v>0.13230409872467597</c:v>
                </c:pt>
                <c:pt idx="1731">
                  <c:v>0.13455666913288031</c:v>
                </c:pt>
                <c:pt idx="1732">
                  <c:v>0.13526999891880917</c:v>
                </c:pt>
                <c:pt idx="1733">
                  <c:v>0.1370183504928385</c:v>
                </c:pt>
                <c:pt idx="1734">
                  <c:v>0.13604009643358062</c:v>
                </c:pt>
                <c:pt idx="1735">
                  <c:v>0.13515960806108712</c:v>
                </c:pt>
                <c:pt idx="1736">
                  <c:v>0.13630479009602961</c:v>
                </c:pt>
                <c:pt idx="1737">
                  <c:v>0.13423800925685578</c:v>
                </c:pt>
                <c:pt idx="1738">
                  <c:v>0.13605146128687651</c:v>
                </c:pt>
                <c:pt idx="1739">
                  <c:v>0.13542672854658605</c:v>
                </c:pt>
                <c:pt idx="1740">
                  <c:v>0.1365058531332092</c:v>
                </c:pt>
                <c:pt idx="1741">
                  <c:v>0.13737468498888655</c:v>
                </c:pt>
                <c:pt idx="1742">
                  <c:v>0.13940044611324681</c:v>
                </c:pt>
                <c:pt idx="1743">
                  <c:v>0.14177616170046484</c:v>
                </c:pt>
                <c:pt idx="1744">
                  <c:v>0.14292868617545396</c:v>
                </c:pt>
                <c:pt idx="1745">
                  <c:v>0.14485049282895862</c:v>
                </c:pt>
                <c:pt idx="1746">
                  <c:v>0.14620202255625375</c:v>
                </c:pt>
                <c:pt idx="1747">
                  <c:v>0.14586352761797161</c:v>
                </c:pt>
                <c:pt idx="1748">
                  <c:v>0.14580485439986798</c:v>
                </c:pt>
                <c:pt idx="1749">
                  <c:v>0.12760070887885777</c:v>
                </c:pt>
                <c:pt idx="1750">
                  <c:v>0.11159356269374031</c:v>
                </c:pt>
                <c:pt idx="1751">
                  <c:v>0.11187684509719466</c:v>
                </c:pt>
                <c:pt idx="1752">
                  <c:v>0.11113226658656328</c:v>
                </c:pt>
                <c:pt idx="1753">
                  <c:v>0.11310639351298002</c:v>
                </c:pt>
                <c:pt idx="1754">
                  <c:v>0.11052141928586166</c:v>
                </c:pt>
                <c:pt idx="1755">
                  <c:v>0.1067954417951763</c:v>
                </c:pt>
                <c:pt idx="1756">
                  <c:v>0.10626007415498269</c:v>
                </c:pt>
                <c:pt idx="1757">
                  <c:v>0.10812302187298566</c:v>
                </c:pt>
                <c:pt idx="1758">
                  <c:v>0.10974394776548965</c:v>
                </c:pt>
                <c:pt idx="1759">
                  <c:v>0.10868880787443078</c:v>
                </c:pt>
                <c:pt idx="1760">
                  <c:v>0.10917722806144974</c:v>
                </c:pt>
                <c:pt idx="1761">
                  <c:v>0.10929454060540972</c:v>
                </c:pt>
                <c:pt idx="1762">
                  <c:v>0.11052005714041888</c:v>
                </c:pt>
                <c:pt idx="1763">
                  <c:v>0.11182628786248286</c:v>
                </c:pt>
                <c:pt idx="1764">
                  <c:v>0.11134242002394434</c:v>
                </c:pt>
                <c:pt idx="1765">
                  <c:v>0.11084571964004285</c:v>
                </c:pt>
                <c:pt idx="1766">
                  <c:v>0.11250054553397873</c:v>
                </c:pt>
                <c:pt idx="1767">
                  <c:v>0.11400960611694395</c:v>
                </c:pt>
                <c:pt idx="1768">
                  <c:v>0.11187544194316648</c:v>
                </c:pt>
                <c:pt idx="1769">
                  <c:v>0.11393381830131538</c:v>
                </c:pt>
                <c:pt idx="1770">
                  <c:v>0.10698808857068955</c:v>
                </c:pt>
                <c:pt idx="1771">
                  <c:v>0.10779322378037405</c:v>
                </c:pt>
                <c:pt idx="1772">
                  <c:v>0.10831723557440551</c:v>
                </c:pt>
                <c:pt idx="1773">
                  <c:v>0.10999546722390009</c:v>
                </c:pt>
                <c:pt idx="1774">
                  <c:v>0.11142331870588471</c:v>
                </c:pt>
                <c:pt idx="1775">
                  <c:v>0.11284114703540632</c:v>
                </c:pt>
                <c:pt idx="1776">
                  <c:v>0.1144096796050673</c:v>
                </c:pt>
                <c:pt idx="1777">
                  <c:v>0.1161008370761784</c:v>
                </c:pt>
                <c:pt idx="1778">
                  <c:v>0.11785556820663783</c:v>
                </c:pt>
                <c:pt idx="1779">
                  <c:v>0.11939837156124736</c:v>
                </c:pt>
                <c:pt idx="1780">
                  <c:v>0.12119533475281175</c:v>
                </c:pt>
                <c:pt idx="1781">
                  <c:v>0.12296848348500823</c:v>
                </c:pt>
                <c:pt idx="1782">
                  <c:v>0.12170850149895973</c:v>
                </c:pt>
                <c:pt idx="1783">
                  <c:v>0.12369800286646862</c:v>
                </c:pt>
                <c:pt idx="1784">
                  <c:v>0.12478475068522021</c:v>
                </c:pt>
                <c:pt idx="1785">
                  <c:v>0.12238180634894497</c:v>
                </c:pt>
                <c:pt idx="1786">
                  <c:v>0.12447761326150224</c:v>
                </c:pt>
                <c:pt idx="1787">
                  <c:v>0.122787915475017</c:v>
                </c:pt>
                <c:pt idx="1788">
                  <c:v>0.12433178314060671</c:v>
                </c:pt>
                <c:pt idx="1789">
                  <c:v>0.12614419406514091</c:v>
                </c:pt>
                <c:pt idx="1790">
                  <c:v>0.1281201607652685</c:v>
                </c:pt>
                <c:pt idx="1791">
                  <c:v>0.12877955698008994</c:v>
                </c:pt>
                <c:pt idx="1792">
                  <c:v>0.12239557060981279</c:v>
                </c:pt>
                <c:pt idx="1793">
                  <c:v>0.12344753782485321</c:v>
                </c:pt>
                <c:pt idx="1794">
                  <c:v>0.12139321614247409</c:v>
                </c:pt>
                <c:pt idx="1795">
                  <c:v>0.12238005566501706</c:v>
                </c:pt>
                <c:pt idx="1796">
                  <c:v>0.12484957418634093</c:v>
                </c:pt>
                <c:pt idx="1797">
                  <c:v>0.12187352949466174</c:v>
                </c:pt>
                <c:pt idx="1798">
                  <c:v>0.12381809978822148</c:v>
                </c:pt>
                <c:pt idx="1799">
                  <c:v>0.12272532596208909</c:v>
                </c:pt>
                <c:pt idx="1800">
                  <c:v>0.12260148924792477</c:v>
                </c:pt>
                <c:pt idx="1801">
                  <c:v>0.12422886973952475</c:v>
                </c:pt>
                <c:pt idx="1802">
                  <c:v>0.12549666850734792</c:v>
                </c:pt>
                <c:pt idx="1803">
                  <c:v>0.12713825299430837</c:v>
                </c:pt>
                <c:pt idx="1804">
                  <c:v>0.12880194975685891</c:v>
                </c:pt>
                <c:pt idx="1805">
                  <c:v>0.13037124875550948</c:v>
                </c:pt>
                <c:pt idx="1806">
                  <c:v>0.13174086178880356</c:v>
                </c:pt>
                <c:pt idx="1807">
                  <c:v>0.13478171727202878</c:v>
                </c:pt>
                <c:pt idx="1808">
                  <c:v>0.12035485971444257</c:v>
                </c:pt>
                <c:pt idx="1809">
                  <c:v>0.12201186680506036</c:v>
                </c:pt>
                <c:pt idx="1810">
                  <c:v>0.12241502419125364</c:v>
                </c:pt>
                <c:pt idx="1811">
                  <c:v>0.12397445011024674</c:v>
                </c:pt>
                <c:pt idx="1812">
                  <c:v>0.12440326660839086</c:v>
                </c:pt>
                <c:pt idx="1813">
                  <c:v>0.12431335407499962</c:v>
                </c:pt>
                <c:pt idx="1814">
                  <c:v>0.10700618884886585</c:v>
                </c:pt>
                <c:pt idx="1815">
                  <c:v>0.10713093345919815</c:v>
                </c:pt>
                <c:pt idx="1816">
                  <c:v>0.10789212146408557</c:v>
                </c:pt>
                <c:pt idx="1817">
                  <c:v>0.10957857863582486</c:v>
                </c:pt>
                <c:pt idx="1818">
                  <c:v>0.11137576052140007</c:v>
                </c:pt>
                <c:pt idx="1819">
                  <c:v>0.11310457917133504</c:v>
                </c:pt>
                <c:pt idx="1820">
                  <c:v>0.11111958539364729</c:v>
                </c:pt>
                <c:pt idx="1821">
                  <c:v>0.11211260678598874</c:v>
                </c:pt>
                <c:pt idx="1822">
                  <c:v>0.11386737119314397</c:v>
                </c:pt>
                <c:pt idx="1823">
                  <c:v>0.11532635681945844</c:v>
                </c:pt>
                <c:pt idx="1824">
                  <c:v>0.11674839925748534</c:v>
                </c:pt>
                <c:pt idx="1825">
                  <c:v>0.11650643906588777</c:v>
                </c:pt>
                <c:pt idx="1826">
                  <c:v>0.11472608617773544</c:v>
                </c:pt>
                <c:pt idx="1827">
                  <c:v>0.11631053821605861</c:v>
                </c:pt>
                <c:pt idx="1828">
                  <c:v>0.11646187082615567</c:v>
                </c:pt>
                <c:pt idx="1829">
                  <c:v>0.11836223628350304</c:v>
                </c:pt>
                <c:pt idx="1830">
                  <c:v>0.11922946784833265</c:v>
                </c:pt>
                <c:pt idx="1831">
                  <c:v>0.11769953011658836</c:v>
                </c:pt>
                <c:pt idx="1832">
                  <c:v>0.11896411355376686</c:v>
                </c:pt>
                <c:pt idx="1833">
                  <c:v>0.11336519888870186</c:v>
                </c:pt>
                <c:pt idx="1834">
                  <c:v>0.11404287303853373</c:v>
                </c:pt>
                <c:pt idx="1835">
                  <c:v>0.11560992295071219</c:v>
                </c:pt>
                <c:pt idx="1836">
                  <c:v>0.11220567647115304</c:v>
                </c:pt>
                <c:pt idx="1837">
                  <c:v>0.11411260062741316</c:v>
                </c:pt>
                <c:pt idx="1838">
                  <c:v>0.11592392139715893</c:v>
                </c:pt>
                <c:pt idx="1839">
                  <c:v>0.11686986781364245</c:v>
                </c:pt>
                <c:pt idx="1840">
                  <c:v>0.118508679143612</c:v>
                </c:pt>
                <c:pt idx="1841">
                  <c:v>0.11755648907762341</c:v>
                </c:pt>
                <c:pt idx="1842">
                  <c:v>0.11852996571080981</c:v>
                </c:pt>
                <c:pt idx="1843">
                  <c:v>0.1202205470914781</c:v>
                </c:pt>
                <c:pt idx="1844">
                  <c:v>0.12219609399677919</c:v>
                </c:pt>
                <c:pt idx="1845">
                  <c:v>0.12364171845123202</c:v>
                </c:pt>
                <c:pt idx="1846">
                  <c:v>0.1250467870243408</c:v>
                </c:pt>
                <c:pt idx="1847">
                  <c:v>0.12246743082607681</c:v>
                </c:pt>
                <c:pt idx="1848">
                  <c:v>0.12420136842006327</c:v>
                </c:pt>
                <c:pt idx="1849">
                  <c:v>0.12539153725000693</c:v>
                </c:pt>
                <c:pt idx="1850">
                  <c:v>0.1236988908385586</c:v>
                </c:pt>
                <c:pt idx="1851">
                  <c:v>0.12497589985267492</c:v>
                </c:pt>
                <c:pt idx="1852">
                  <c:v>0.12704522950522482</c:v>
                </c:pt>
                <c:pt idx="1853">
                  <c:v>0.11831860778292727</c:v>
                </c:pt>
                <c:pt idx="1854">
                  <c:v>0.11850556113375758</c:v>
                </c:pt>
                <c:pt idx="1855">
                  <c:v>0.12012679048257574</c:v>
                </c:pt>
                <c:pt idx="1856">
                  <c:v>0.12002016306662236</c:v>
                </c:pt>
                <c:pt idx="1857">
                  <c:v>0.1214464097340805</c:v>
                </c:pt>
                <c:pt idx="1858">
                  <c:v>0.12096870649484143</c:v>
                </c:pt>
                <c:pt idx="1859">
                  <c:v>0.12226792296148983</c:v>
                </c:pt>
                <c:pt idx="1860">
                  <c:v>0.12199793830504882</c:v>
                </c:pt>
                <c:pt idx="1861">
                  <c:v>0.1235337322222875</c:v>
                </c:pt>
                <c:pt idx="1862">
                  <c:v>0.12549622158704557</c:v>
                </c:pt>
                <c:pt idx="1863">
                  <c:v>0.12681481135127898</c:v>
                </c:pt>
                <c:pt idx="1864">
                  <c:v>0.12663446386556435</c:v>
                </c:pt>
                <c:pt idx="1865">
                  <c:v>0.12833789337628287</c:v>
                </c:pt>
                <c:pt idx="1866">
                  <c:v>0.12936041203171161</c:v>
                </c:pt>
                <c:pt idx="1867">
                  <c:v>0.12208586397450527</c:v>
                </c:pt>
                <c:pt idx="1868">
                  <c:v>0.11985676417972528</c:v>
                </c:pt>
                <c:pt idx="1869">
                  <c:v>0.12022852565698085</c:v>
                </c:pt>
                <c:pt idx="1870">
                  <c:v>0.12175210003922574</c:v>
                </c:pt>
                <c:pt idx="1871">
                  <c:v>0.12376499342445256</c:v>
                </c:pt>
                <c:pt idx="1872">
                  <c:v>0.12427136316976856</c:v>
                </c:pt>
                <c:pt idx="1873">
                  <c:v>0.12538372467760825</c:v>
                </c:pt>
                <c:pt idx="1874">
                  <c:v>0.1272795975274586</c:v>
                </c:pt>
                <c:pt idx="1875">
                  <c:v>0.12798463203745689</c:v>
                </c:pt>
                <c:pt idx="1876">
                  <c:v>0.12977744639280292</c:v>
                </c:pt>
                <c:pt idx="1877">
                  <c:v>0.13017429791125282</c:v>
                </c:pt>
                <c:pt idx="1878">
                  <c:v>0.1322825778358184</c:v>
                </c:pt>
                <c:pt idx="1879">
                  <c:v>0.13473044399217346</c:v>
                </c:pt>
                <c:pt idx="1880">
                  <c:v>0.13714943114333703</c:v>
                </c:pt>
                <c:pt idx="1881">
                  <c:v>0.13815256566519113</c:v>
                </c:pt>
                <c:pt idx="1882">
                  <c:v>0.1399232320709563</c:v>
                </c:pt>
                <c:pt idx="1883">
                  <c:v>0.14213513098455205</c:v>
                </c:pt>
                <c:pt idx="1884">
                  <c:v>0.14423736444549254</c:v>
                </c:pt>
                <c:pt idx="1885">
                  <c:v>0.14593640610236677</c:v>
                </c:pt>
                <c:pt idx="1886">
                  <c:v>0.14437805997345785</c:v>
                </c:pt>
                <c:pt idx="1887">
                  <c:v>0.14677651834155281</c:v>
                </c:pt>
                <c:pt idx="1888">
                  <c:v>0.14804572765789079</c:v>
                </c:pt>
                <c:pt idx="1889">
                  <c:v>0.15053724587182973</c:v>
                </c:pt>
                <c:pt idx="1890">
                  <c:v>0.15139205427611044</c:v>
                </c:pt>
                <c:pt idx="1891">
                  <c:v>0.15245591702669398</c:v>
                </c:pt>
                <c:pt idx="1892">
                  <c:v>0.15342446022221387</c:v>
                </c:pt>
                <c:pt idx="1893">
                  <c:v>0.15595379696316794</c:v>
                </c:pt>
                <c:pt idx="1894">
                  <c:v>0.15785950998035303</c:v>
                </c:pt>
                <c:pt idx="1895">
                  <c:v>0.15838964578960879</c:v>
                </c:pt>
                <c:pt idx="1896">
                  <c:v>0.16029165203806275</c:v>
                </c:pt>
                <c:pt idx="1897">
                  <c:v>0.16279075553577568</c:v>
                </c:pt>
                <c:pt idx="1898">
                  <c:v>0.16486365557545873</c:v>
                </c:pt>
                <c:pt idx="1899">
                  <c:v>0.16776509606512177</c:v>
                </c:pt>
                <c:pt idx="1900">
                  <c:v>0.16723430478627146</c:v>
                </c:pt>
                <c:pt idx="1901">
                  <c:v>0.16566220796024014</c:v>
                </c:pt>
                <c:pt idx="1902">
                  <c:v>0.16750212098080197</c:v>
                </c:pt>
                <c:pt idx="1903">
                  <c:v>0.1673928184910814</c:v>
                </c:pt>
                <c:pt idx="1904">
                  <c:v>0.16287209180035181</c:v>
                </c:pt>
                <c:pt idx="1905">
                  <c:v>0.16421862187436354</c:v>
                </c:pt>
                <c:pt idx="1906">
                  <c:v>0.16138082185728186</c:v>
                </c:pt>
                <c:pt idx="1907">
                  <c:v>0.12591974431650696</c:v>
                </c:pt>
                <c:pt idx="1908">
                  <c:v>0.1281398111601085</c:v>
                </c:pt>
                <c:pt idx="1909">
                  <c:v>0.12614106999466632</c:v>
                </c:pt>
                <c:pt idx="1910">
                  <c:v>0.12717453015270319</c:v>
                </c:pt>
                <c:pt idx="1911">
                  <c:v>0.12150810838643032</c:v>
                </c:pt>
                <c:pt idx="1912">
                  <c:v>0.12337533286446829</c:v>
                </c:pt>
                <c:pt idx="1913">
                  <c:v>0.1253767861126798</c:v>
                </c:pt>
                <c:pt idx="1914">
                  <c:v>0.12237219383252963</c:v>
                </c:pt>
                <c:pt idx="1915">
                  <c:v>0.1242558696722284</c:v>
                </c:pt>
                <c:pt idx="1916">
                  <c:v>0.12548401910843021</c:v>
                </c:pt>
                <c:pt idx="1917">
                  <c:v>0.11478518539476321</c:v>
                </c:pt>
                <c:pt idx="1918">
                  <c:v>0.11590236013473069</c:v>
                </c:pt>
                <c:pt idx="1919">
                  <c:v>0.11794899720377394</c:v>
                </c:pt>
                <c:pt idx="1920">
                  <c:v>0.11797730801003449</c:v>
                </c:pt>
                <c:pt idx="1921">
                  <c:v>0.11770034815703861</c:v>
                </c:pt>
                <c:pt idx="1922">
                  <c:v>0.1190844998466543</c:v>
                </c:pt>
                <c:pt idx="1923">
                  <c:v>0.12115737726232846</c:v>
                </c:pt>
                <c:pt idx="1924">
                  <c:v>0.12313486682361847</c:v>
                </c:pt>
                <c:pt idx="1925">
                  <c:v>0.12422977977198317</c:v>
                </c:pt>
                <c:pt idx="1926">
                  <c:v>0.12559333327131816</c:v>
                </c:pt>
                <c:pt idx="1927">
                  <c:v>0.12578342047016441</c:v>
                </c:pt>
                <c:pt idx="1928">
                  <c:v>0.1261396588855517</c:v>
                </c:pt>
                <c:pt idx="1929">
                  <c:v>0.12556944258224106</c:v>
                </c:pt>
                <c:pt idx="1930">
                  <c:v>0.12430125799496422</c:v>
                </c:pt>
                <c:pt idx="1931">
                  <c:v>0.12376999376460933</c:v>
                </c:pt>
                <c:pt idx="1932">
                  <c:v>0.12552095106330782</c:v>
                </c:pt>
                <c:pt idx="1933">
                  <c:v>0.12683560055716789</c:v>
                </c:pt>
                <c:pt idx="1934">
                  <c:v>0.12655695645812348</c:v>
                </c:pt>
                <c:pt idx="1935">
                  <c:v>0.12433289345363145</c:v>
                </c:pt>
                <c:pt idx="1936">
                  <c:v>0.12163278954327822</c:v>
                </c:pt>
                <c:pt idx="1937">
                  <c:v>0.12281007558573868</c:v>
                </c:pt>
                <c:pt idx="1938">
                  <c:v>0.12504943831108922</c:v>
                </c:pt>
                <c:pt idx="1939">
                  <c:v>0.12662507512579924</c:v>
                </c:pt>
                <c:pt idx="1940">
                  <c:v>0.12540931293741503</c:v>
                </c:pt>
                <c:pt idx="1941">
                  <c:v>0.12716915583172941</c:v>
                </c:pt>
                <c:pt idx="1942">
                  <c:v>0.12889350311381514</c:v>
                </c:pt>
                <c:pt idx="1943">
                  <c:v>0.13119255187831239</c:v>
                </c:pt>
                <c:pt idx="1944">
                  <c:v>0.12753450580746814</c:v>
                </c:pt>
                <c:pt idx="1945">
                  <c:v>0.12685716433488828</c:v>
                </c:pt>
                <c:pt idx="1946">
                  <c:v>0.12845412556974825</c:v>
                </c:pt>
                <c:pt idx="1947">
                  <c:v>0.12634735233807814</c:v>
                </c:pt>
                <c:pt idx="1948">
                  <c:v>0.12809091201766806</c:v>
                </c:pt>
                <c:pt idx="1949">
                  <c:v>0.13027028128088261</c:v>
                </c:pt>
                <c:pt idx="1950">
                  <c:v>0.13068245919635244</c:v>
                </c:pt>
                <c:pt idx="1951">
                  <c:v>0.13286850045810994</c:v>
                </c:pt>
                <c:pt idx="1952">
                  <c:v>0.12953270651187462</c:v>
                </c:pt>
                <c:pt idx="1953">
                  <c:v>0.13165389644042214</c:v>
                </c:pt>
                <c:pt idx="1954">
                  <c:v>0.13415981206102454</c:v>
                </c:pt>
                <c:pt idx="1955">
                  <c:v>0.12478695778682149</c:v>
                </c:pt>
                <c:pt idx="1956">
                  <c:v>0.12553353878903975</c:v>
                </c:pt>
                <c:pt idx="1957">
                  <c:v>0.12571170910113169</c:v>
                </c:pt>
                <c:pt idx="1958">
                  <c:v>0.12737253128908682</c:v>
                </c:pt>
                <c:pt idx="1959">
                  <c:v>0.12865375009656868</c:v>
                </c:pt>
                <c:pt idx="1960">
                  <c:v>0.13081208561957564</c:v>
                </c:pt>
                <c:pt idx="1961">
                  <c:v>0.13043603602709283</c:v>
                </c:pt>
                <c:pt idx="1962">
                  <c:v>0.13174501419917095</c:v>
                </c:pt>
                <c:pt idx="1963">
                  <c:v>0.13175151199706286</c:v>
                </c:pt>
                <c:pt idx="1964">
                  <c:v>0.13339648252575489</c:v>
                </c:pt>
                <c:pt idx="1965">
                  <c:v>0.1344679907740837</c:v>
                </c:pt>
                <c:pt idx="1966">
                  <c:v>0.13657711087279892</c:v>
                </c:pt>
                <c:pt idx="1967">
                  <c:v>0.13826060982173599</c:v>
                </c:pt>
                <c:pt idx="1968">
                  <c:v>0.139614238230368</c:v>
                </c:pt>
                <c:pt idx="1969">
                  <c:v>0.13858780026870948</c:v>
                </c:pt>
                <c:pt idx="1970">
                  <c:v>0.13322744681104243</c:v>
                </c:pt>
                <c:pt idx="1971">
                  <c:v>0.13095499474646322</c:v>
                </c:pt>
                <c:pt idx="1972">
                  <c:v>0.12999953694825295</c:v>
                </c:pt>
                <c:pt idx="1973">
                  <c:v>0.13173543355613171</c:v>
                </c:pt>
                <c:pt idx="1974">
                  <c:v>0.12863684725571925</c:v>
                </c:pt>
                <c:pt idx="1975">
                  <c:v>0.12806531906261015</c:v>
                </c:pt>
                <c:pt idx="1976">
                  <c:v>0.12771365945902205</c:v>
                </c:pt>
                <c:pt idx="1977">
                  <c:v>0.12961866909167399</c:v>
                </c:pt>
                <c:pt idx="1978">
                  <c:v>0.13150231982362381</c:v>
                </c:pt>
                <c:pt idx="1979">
                  <c:v>0.13276516704302907</c:v>
                </c:pt>
                <c:pt idx="1980">
                  <c:v>0.1326131784309495</c:v>
                </c:pt>
                <c:pt idx="1981">
                  <c:v>0.12785788854974775</c:v>
                </c:pt>
                <c:pt idx="1982">
                  <c:v>0.12877496402408173</c:v>
                </c:pt>
                <c:pt idx="1983">
                  <c:v>0.13082959790588472</c:v>
                </c:pt>
                <c:pt idx="1984">
                  <c:v>0.13153923229257602</c:v>
                </c:pt>
                <c:pt idx="1985">
                  <c:v>0.13312308547414309</c:v>
                </c:pt>
                <c:pt idx="1986">
                  <c:v>0.12827148551180204</c:v>
                </c:pt>
                <c:pt idx="1987">
                  <c:v>0.12893602956458972</c:v>
                </c:pt>
                <c:pt idx="1988">
                  <c:v>0.12189247174011326</c:v>
                </c:pt>
                <c:pt idx="1989">
                  <c:v>0.11387750087803748</c:v>
                </c:pt>
                <c:pt idx="1990">
                  <c:v>0.11182375608913944</c:v>
                </c:pt>
                <c:pt idx="1991">
                  <c:v>0.11312765320019685</c:v>
                </c:pt>
                <c:pt idx="1992">
                  <c:v>0.11356744337533588</c:v>
                </c:pt>
                <c:pt idx="1993">
                  <c:v>0.11351873073586012</c:v>
                </c:pt>
                <c:pt idx="1994">
                  <c:v>0.11332070812917953</c:v>
                </c:pt>
                <c:pt idx="1995">
                  <c:v>0.1119416776451287</c:v>
                </c:pt>
                <c:pt idx="1996">
                  <c:v>0.11302958624476105</c:v>
                </c:pt>
                <c:pt idx="1997">
                  <c:v>0.11092267458400007</c:v>
                </c:pt>
                <c:pt idx="1998">
                  <c:v>0.11203722605314742</c:v>
                </c:pt>
                <c:pt idx="1999">
                  <c:v>0.11293891216484007</c:v>
                </c:pt>
                <c:pt idx="2000">
                  <c:v>0.11282939300331653</c:v>
                </c:pt>
                <c:pt idx="2001">
                  <c:v>0.11304245224289533</c:v>
                </c:pt>
                <c:pt idx="2002">
                  <c:v>0.11444994301120938</c:v>
                </c:pt>
                <c:pt idx="2003">
                  <c:v>0.1160701314692044</c:v>
                </c:pt>
                <c:pt idx="2004">
                  <c:v>0.11765223613821242</c:v>
                </c:pt>
                <c:pt idx="2005">
                  <c:v>0.11844174690037583</c:v>
                </c:pt>
                <c:pt idx="2006">
                  <c:v>0.12001537168559104</c:v>
                </c:pt>
                <c:pt idx="2007">
                  <c:v>0.11478321934251785</c:v>
                </c:pt>
                <c:pt idx="2008">
                  <c:v>0.11643439047934009</c:v>
                </c:pt>
                <c:pt idx="2009">
                  <c:v>0.11755547611229854</c:v>
                </c:pt>
                <c:pt idx="2010">
                  <c:v>0.11953331627568482</c:v>
                </c:pt>
                <c:pt idx="2011">
                  <c:v>0.12012583835774537</c:v>
                </c:pt>
                <c:pt idx="2012">
                  <c:v>0.11629145496562436</c:v>
                </c:pt>
                <c:pt idx="2013">
                  <c:v>0.11820127524676359</c:v>
                </c:pt>
                <c:pt idx="2014">
                  <c:v>0.11889050692414256</c:v>
                </c:pt>
                <c:pt idx="2015">
                  <c:v>0.12020219149890717</c:v>
                </c:pt>
                <c:pt idx="2016">
                  <c:v>0.11662384781586518</c:v>
                </c:pt>
                <c:pt idx="2017">
                  <c:v>0.11654803233727505</c:v>
                </c:pt>
                <c:pt idx="2018">
                  <c:v>0.11846095799500438</c:v>
                </c:pt>
                <c:pt idx="2019">
                  <c:v>0.11905496707912601</c:v>
                </c:pt>
                <c:pt idx="2020">
                  <c:v>0.11867320984386533</c:v>
                </c:pt>
                <c:pt idx="2021">
                  <c:v>0.11095954288132862</c:v>
                </c:pt>
                <c:pt idx="2022">
                  <c:v>0.11020976853725065</c:v>
                </c:pt>
                <c:pt idx="2023">
                  <c:v>0.11182921676036017</c:v>
                </c:pt>
                <c:pt idx="2024">
                  <c:v>0.11377216578614315</c:v>
                </c:pt>
                <c:pt idx="2025">
                  <c:v>0.10980935863128793</c:v>
                </c:pt>
                <c:pt idx="2026">
                  <c:v>0.11106714172401182</c:v>
                </c:pt>
                <c:pt idx="2027">
                  <c:v>0.11271926102238891</c:v>
                </c:pt>
                <c:pt idx="2028">
                  <c:v>0.1142057415361223</c:v>
                </c:pt>
                <c:pt idx="2029">
                  <c:v>0.11206367137865267</c:v>
                </c:pt>
                <c:pt idx="2030">
                  <c:v>0.11284279043625638</c:v>
                </c:pt>
                <c:pt idx="2031">
                  <c:v>0.11333818612227564</c:v>
                </c:pt>
                <c:pt idx="2032">
                  <c:v>0.1148633067396342</c:v>
                </c:pt>
                <c:pt idx="2033">
                  <c:v>0.11032208687865902</c:v>
                </c:pt>
                <c:pt idx="2034">
                  <c:v>0.10881728727026013</c:v>
                </c:pt>
                <c:pt idx="2035">
                  <c:v>0.10761195768366071</c:v>
                </c:pt>
                <c:pt idx="2036">
                  <c:v>0.10929801029880856</c:v>
                </c:pt>
                <c:pt idx="2037">
                  <c:v>0.11052662651699353</c:v>
                </c:pt>
                <c:pt idx="2038">
                  <c:v>0.1115394620935968</c:v>
                </c:pt>
                <c:pt idx="2039">
                  <c:v>0.11347594139105131</c:v>
                </c:pt>
                <c:pt idx="2040">
                  <c:v>0.11210875452927593</c:v>
                </c:pt>
                <c:pt idx="2041">
                  <c:v>0.11355022192279365</c:v>
                </c:pt>
                <c:pt idx="2042">
                  <c:v>0.11502564845120083</c:v>
                </c:pt>
                <c:pt idx="2043">
                  <c:v>0.11664561566938005</c:v>
                </c:pt>
                <c:pt idx="2044">
                  <c:v>0.11732595696471181</c:v>
                </c:pt>
                <c:pt idx="2045">
                  <c:v>0.11473242649678209</c:v>
                </c:pt>
                <c:pt idx="2046">
                  <c:v>0.11616740972419431</c:v>
                </c:pt>
                <c:pt idx="2047">
                  <c:v>0.11745759293838889</c:v>
                </c:pt>
                <c:pt idx="2048">
                  <c:v>0.1095539364840699</c:v>
                </c:pt>
                <c:pt idx="2049">
                  <c:v>0.11057387760846363</c:v>
                </c:pt>
                <c:pt idx="2050">
                  <c:v>0.11163024717183222</c:v>
                </c:pt>
                <c:pt idx="2051">
                  <c:v>0.11309056378752792</c:v>
                </c:pt>
                <c:pt idx="2052">
                  <c:v>0.11364269737578914</c:v>
                </c:pt>
                <c:pt idx="2053">
                  <c:v>0.11536520436454159</c:v>
                </c:pt>
                <c:pt idx="2054">
                  <c:v>0.11594500618429338</c:v>
                </c:pt>
                <c:pt idx="2055">
                  <c:v>0.11766640190057275</c:v>
                </c:pt>
                <c:pt idx="2056">
                  <c:v>0.11982611238332057</c:v>
                </c:pt>
                <c:pt idx="2057">
                  <c:v>0.11445635082441077</c:v>
                </c:pt>
                <c:pt idx="2058">
                  <c:v>0.11422848337461185</c:v>
                </c:pt>
                <c:pt idx="2059">
                  <c:v>0.11571825307925872</c:v>
                </c:pt>
                <c:pt idx="2060">
                  <c:v>0.11526765556326327</c:v>
                </c:pt>
                <c:pt idx="2061">
                  <c:v>0.11571721630470627</c:v>
                </c:pt>
                <c:pt idx="2062">
                  <c:v>0.11697047875452198</c:v>
                </c:pt>
                <c:pt idx="2063">
                  <c:v>0.11216330447278737</c:v>
                </c:pt>
                <c:pt idx="2064">
                  <c:v>0.11289940736750434</c:v>
                </c:pt>
                <c:pt idx="2065">
                  <c:v>0.1115639349857756</c:v>
                </c:pt>
                <c:pt idx="2066">
                  <c:v>0.11382342724044096</c:v>
                </c:pt>
                <c:pt idx="2067">
                  <c:v>0.11459523554751223</c:v>
                </c:pt>
                <c:pt idx="2068">
                  <c:v>0.11253269362411097</c:v>
                </c:pt>
                <c:pt idx="2069">
                  <c:v>0.11333289593318831</c:v>
                </c:pt>
                <c:pt idx="2070">
                  <c:v>0.11521119896236483</c:v>
                </c:pt>
                <c:pt idx="2071">
                  <c:v>0.11560444549898108</c:v>
                </c:pt>
                <c:pt idx="2072">
                  <c:v>0.11729782134066746</c:v>
                </c:pt>
                <c:pt idx="2073">
                  <c:v>0.11874360797594342</c:v>
                </c:pt>
                <c:pt idx="2074">
                  <c:v>0.12011066640699912</c:v>
                </c:pt>
                <c:pt idx="2075">
                  <c:v>0.12213551724502295</c:v>
                </c:pt>
                <c:pt idx="2076">
                  <c:v>0.12387983426331449</c:v>
                </c:pt>
                <c:pt idx="2077">
                  <c:v>0.12583178978763251</c:v>
                </c:pt>
                <c:pt idx="2078">
                  <c:v>0.12774040093368402</c:v>
                </c:pt>
                <c:pt idx="2079">
                  <c:v>0.12923438004359455</c:v>
                </c:pt>
                <c:pt idx="2080">
                  <c:v>0.13067034343028627</c:v>
                </c:pt>
                <c:pt idx="2081">
                  <c:v>0.12136540977324481</c:v>
                </c:pt>
                <c:pt idx="2082">
                  <c:v>0.12337635916164547</c:v>
                </c:pt>
                <c:pt idx="2083">
                  <c:v>0.12102213118411562</c:v>
                </c:pt>
                <c:pt idx="2084">
                  <c:v>0.1224031503109778</c:v>
                </c:pt>
                <c:pt idx="2085">
                  <c:v>0.12409242310980241</c:v>
                </c:pt>
                <c:pt idx="2086">
                  <c:v>0.1245172593729406</c:v>
                </c:pt>
                <c:pt idx="2087">
                  <c:v>0.1260330063136002</c:v>
                </c:pt>
                <c:pt idx="2088">
                  <c:v>0.12671140628417571</c:v>
                </c:pt>
                <c:pt idx="2089">
                  <c:v>0.12864174990733931</c:v>
                </c:pt>
                <c:pt idx="2090">
                  <c:v>0.13069495157766564</c:v>
                </c:pt>
                <c:pt idx="2091">
                  <c:v>0.13113437278801121</c:v>
                </c:pt>
                <c:pt idx="2092">
                  <c:v>0.12908211617997969</c:v>
                </c:pt>
                <c:pt idx="2093">
                  <c:v>0.1229040623197189</c:v>
                </c:pt>
                <c:pt idx="2094">
                  <c:v>0.12512572714180964</c:v>
                </c:pt>
                <c:pt idx="2095">
                  <c:v>0.12362978593383873</c:v>
                </c:pt>
                <c:pt idx="2096">
                  <c:v>0.12286815536254939</c:v>
                </c:pt>
                <c:pt idx="2097">
                  <c:v>0.1126122029602281</c:v>
                </c:pt>
                <c:pt idx="2098">
                  <c:v>0.1143669840205306</c:v>
                </c:pt>
                <c:pt idx="2099">
                  <c:v>0.11283425333269582</c:v>
                </c:pt>
                <c:pt idx="2100">
                  <c:v>0.11341372468035997</c:v>
                </c:pt>
                <c:pt idx="2101">
                  <c:v>0.1149281576444993</c:v>
                </c:pt>
                <c:pt idx="2102">
                  <c:v>0.11591658716657112</c:v>
                </c:pt>
                <c:pt idx="2103">
                  <c:v>0.11762014683252883</c:v>
                </c:pt>
                <c:pt idx="2104">
                  <c:v>0.11858939710144219</c:v>
                </c:pt>
                <c:pt idx="2105">
                  <c:v>0.11915054716168745</c:v>
                </c:pt>
                <c:pt idx="2106">
                  <c:v>0.11697921251522789</c:v>
                </c:pt>
                <c:pt idx="2107">
                  <c:v>0.11691040499196781</c:v>
                </c:pt>
                <c:pt idx="2108">
                  <c:v>0.11852899357514701</c:v>
                </c:pt>
                <c:pt idx="2109">
                  <c:v>0.1205368426423747</c:v>
                </c:pt>
                <c:pt idx="2110">
                  <c:v>0.12155036222793532</c:v>
                </c:pt>
                <c:pt idx="2111">
                  <c:v>0.12079231096105129</c:v>
                </c:pt>
                <c:pt idx="2112">
                  <c:v>0.11828490516603063</c:v>
                </c:pt>
                <c:pt idx="2113">
                  <c:v>0.11841083733364204</c:v>
                </c:pt>
                <c:pt idx="2114">
                  <c:v>0.11986943383662962</c:v>
                </c:pt>
                <c:pt idx="2115">
                  <c:v>0.1207878957972303</c:v>
                </c:pt>
                <c:pt idx="2116">
                  <c:v>0.11933917928506953</c:v>
                </c:pt>
                <c:pt idx="2117">
                  <c:v>0.11993533592866468</c:v>
                </c:pt>
                <c:pt idx="2118">
                  <c:v>0.12115051272846428</c:v>
                </c:pt>
                <c:pt idx="2119">
                  <c:v>0.12003605756246209</c:v>
                </c:pt>
                <c:pt idx="2120">
                  <c:v>0.12003532872076597</c:v>
                </c:pt>
                <c:pt idx="2121">
                  <c:v>0.12269715669635108</c:v>
                </c:pt>
                <c:pt idx="2122">
                  <c:v>0.12140162531952768</c:v>
                </c:pt>
                <c:pt idx="2123">
                  <c:v>0.12351173702149322</c:v>
                </c:pt>
                <c:pt idx="2124">
                  <c:v>0.12459101222026046</c:v>
                </c:pt>
                <c:pt idx="2125">
                  <c:v>0.12553498927126133</c:v>
                </c:pt>
                <c:pt idx="2126">
                  <c:v>0.12378374515146294</c:v>
                </c:pt>
                <c:pt idx="2127">
                  <c:v>0.1153873969664895</c:v>
                </c:pt>
                <c:pt idx="2128">
                  <c:v>0.11655705937019402</c:v>
                </c:pt>
                <c:pt idx="2129">
                  <c:v>0.11661926215989959</c:v>
                </c:pt>
                <c:pt idx="2130">
                  <c:v>0.11856241898300555</c:v>
                </c:pt>
                <c:pt idx="2131">
                  <c:v>0.12067038984684772</c:v>
                </c:pt>
                <c:pt idx="2132">
                  <c:v>0.11859577641317433</c:v>
                </c:pt>
                <c:pt idx="2133">
                  <c:v>0.12030925193357984</c:v>
                </c:pt>
                <c:pt idx="2134">
                  <c:v>0.12032867845117748</c:v>
                </c:pt>
                <c:pt idx="2135">
                  <c:v>0.12190431786403458</c:v>
                </c:pt>
                <c:pt idx="2136">
                  <c:v>0.1209790298263379</c:v>
                </c:pt>
                <c:pt idx="2137">
                  <c:v>0.12286065801317755</c:v>
                </c:pt>
                <c:pt idx="2138">
                  <c:v>0.123664395218197</c:v>
                </c:pt>
                <c:pt idx="2139">
                  <c:v>0.12464001144615973</c:v>
                </c:pt>
                <c:pt idx="2140">
                  <c:v>0.12435458408178032</c:v>
                </c:pt>
                <c:pt idx="2141">
                  <c:v>0.12593434071618764</c:v>
                </c:pt>
                <c:pt idx="2142">
                  <c:v>0.12765423713143856</c:v>
                </c:pt>
                <c:pt idx="2143">
                  <c:v>0.12630137522752377</c:v>
                </c:pt>
                <c:pt idx="2144">
                  <c:v>0.12575490392762967</c:v>
                </c:pt>
                <c:pt idx="2145">
                  <c:v>0.12377748963122823</c:v>
                </c:pt>
                <c:pt idx="2146">
                  <c:v>0.12421778598326143</c:v>
                </c:pt>
                <c:pt idx="2147">
                  <c:v>0.1176234671492299</c:v>
                </c:pt>
                <c:pt idx="2148">
                  <c:v>0.11972766179054045</c:v>
                </c:pt>
                <c:pt idx="2149">
                  <c:v>0.12157976984114831</c:v>
                </c:pt>
                <c:pt idx="2150">
                  <c:v>0.12378775886403527</c:v>
                </c:pt>
                <c:pt idx="2151">
                  <c:v>0.12606102246479339</c:v>
                </c:pt>
                <c:pt idx="2152">
                  <c:v>0.1261432531202332</c:v>
                </c:pt>
                <c:pt idx="2153">
                  <c:v>0.12607318201528439</c:v>
                </c:pt>
                <c:pt idx="2154">
                  <c:v>0.12787977224745725</c:v>
                </c:pt>
                <c:pt idx="2155">
                  <c:v>0.12882263324116583</c:v>
                </c:pt>
                <c:pt idx="2156">
                  <c:v>0.12247921214286349</c:v>
                </c:pt>
                <c:pt idx="2157">
                  <c:v>0.12423971606401034</c:v>
                </c:pt>
                <c:pt idx="2158">
                  <c:v>0.12561335816997146</c:v>
                </c:pt>
                <c:pt idx="2159">
                  <c:v>0.12747993050725134</c:v>
                </c:pt>
                <c:pt idx="2160">
                  <c:v>0.12916426360827443</c:v>
                </c:pt>
                <c:pt idx="2161">
                  <c:v>0.12967306169440176</c:v>
                </c:pt>
                <c:pt idx="2162">
                  <c:v>0.1300468590862966</c:v>
                </c:pt>
                <c:pt idx="2163">
                  <c:v>0.13136365264852182</c:v>
                </c:pt>
                <c:pt idx="2164">
                  <c:v>0.12836666459677892</c:v>
                </c:pt>
                <c:pt idx="2165">
                  <c:v>0.1297396347404462</c:v>
                </c:pt>
                <c:pt idx="2166">
                  <c:v>0.13183515425089198</c:v>
                </c:pt>
                <c:pt idx="2167">
                  <c:v>0.13214520647992789</c:v>
                </c:pt>
                <c:pt idx="2168">
                  <c:v>0.13418625255874408</c:v>
                </c:pt>
                <c:pt idx="2169">
                  <c:v>0.13633681254133029</c:v>
                </c:pt>
                <c:pt idx="2170">
                  <c:v>0.13842513659421007</c:v>
                </c:pt>
                <c:pt idx="2171">
                  <c:v>0.14004109786723984</c:v>
                </c:pt>
                <c:pt idx="2172">
                  <c:v>0.14073573410490298</c:v>
                </c:pt>
                <c:pt idx="2173">
                  <c:v>0.14263393536079999</c:v>
                </c:pt>
                <c:pt idx="2174">
                  <c:v>0.14451764772229789</c:v>
                </c:pt>
                <c:pt idx="2175">
                  <c:v>0.1470667353735422</c:v>
                </c:pt>
                <c:pt idx="2176">
                  <c:v>0.13016521976405437</c:v>
                </c:pt>
                <c:pt idx="2177">
                  <c:v>0.13191308683395278</c:v>
                </c:pt>
                <c:pt idx="2178">
                  <c:v>0.13465557861672484</c:v>
                </c:pt>
                <c:pt idx="2179">
                  <c:v>0.13022840937010305</c:v>
                </c:pt>
                <c:pt idx="2180">
                  <c:v>0.13209719662525779</c:v>
                </c:pt>
                <c:pt idx="2181">
                  <c:v>0.13384450229734285</c:v>
                </c:pt>
                <c:pt idx="2182">
                  <c:v>0.13428873420893012</c:v>
                </c:pt>
                <c:pt idx="2183">
                  <c:v>0.13573866129412504</c:v>
                </c:pt>
                <c:pt idx="2184">
                  <c:v>0.13777335620887207</c:v>
                </c:pt>
                <c:pt idx="2185">
                  <c:v>0.13557945053089523</c:v>
                </c:pt>
                <c:pt idx="2186">
                  <c:v>0.13726663241650072</c:v>
                </c:pt>
                <c:pt idx="2187">
                  <c:v>0.13777743862054787</c:v>
                </c:pt>
                <c:pt idx="2188">
                  <c:v>0.13621213339933166</c:v>
                </c:pt>
                <c:pt idx="2189">
                  <c:v>0.13838047824993208</c:v>
                </c:pt>
                <c:pt idx="2190">
                  <c:v>0.14052587853920781</c:v>
                </c:pt>
                <c:pt idx="2191">
                  <c:v>0.14268842977034038</c:v>
                </c:pt>
                <c:pt idx="2192">
                  <c:v>0.14419893735282738</c:v>
                </c:pt>
                <c:pt idx="2193">
                  <c:v>0.14196315297405754</c:v>
                </c:pt>
                <c:pt idx="2194">
                  <c:v>0.14195257549443865</c:v>
                </c:pt>
                <c:pt idx="2195">
                  <c:v>0.1438559339689455</c:v>
                </c:pt>
                <c:pt idx="2196">
                  <c:v>0.14292061028444358</c:v>
                </c:pt>
                <c:pt idx="2197">
                  <c:v>0.14476935803192498</c:v>
                </c:pt>
                <c:pt idx="2198">
                  <c:v>0.13983282599887178</c:v>
                </c:pt>
                <c:pt idx="2199">
                  <c:v>0.14146027274017273</c:v>
                </c:pt>
                <c:pt idx="2200">
                  <c:v>0.14035132296336675</c:v>
                </c:pt>
                <c:pt idx="2201">
                  <c:v>0.14302123521049417</c:v>
                </c:pt>
                <c:pt idx="2202">
                  <c:v>0.13974131864242975</c:v>
                </c:pt>
                <c:pt idx="2203">
                  <c:v>0.14146707316305293</c:v>
                </c:pt>
                <c:pt idx="2204">
                  <c:v>0.14210357350786487</c:v>
                </c:pt>
                <c:pt idx="2205">
                  <c:v>0.14409772442019203</c:v>
                </c:pt>
                <c:pt idx="2206">
                  <c:v>0.14622012729525061</c:v>
                </c:pt>
                <c:pt idx="2207">
                  <c:v>0.14885191888640692</c:v>
                </c:pt>
                <c:pt idx="2208">
                  <c:v>0.1474324947793165</c:v>
                </c:pt>
                <c:pt idx="2209">
                  <c:v>0.14893343025946881</c:v>
                </c:pt>
                <c:pt idx="2210">
                  <c:v>0.15021413917417792</c:v>
                </c:pt>
                <c:pt idx="2211">
                  <c:v>0.1513988841496674</c:v>
                </c:pt>
                <c:pt idx="2212">
                  <c:v>0.15188708597957423</c:v>
                </c:pt>
                <c:pt idx="2213">
                  <c:v>0.15358808083292186</c:v>
                </c:pt>
                <c:pt idx="2214">
                  <c:v>0.15532868374974709</c:v>
                </c:pt>
                <c:pt idx="2215">
                  <c:v>0.15748898965959882</c:v>
                </c:pt>
                <c:pt idx="2216">
                  <c:v>0.15842856014984996</c:v>
                </c:pt>
                <c:pt idx="2217">
                  <c:v>0.15914186642959574</c:v>
                </c:pt>
                <c:pt idx="2218">
                  <c:v>0.16046789135211112</c:v>
                </c:pt>
                <c:pt idx="2219">
                  <c:v>0.16185041642256645</c:v>
                </c:pt>
                <c:pt idx="2220">
                  <c:v>0.16450939911147797</c:v>
                </c:pt>
                <c:pt idx="2221">
                  <c:v>0.15296680018465583</c:v>
                </c:pt>
                <c:pt idx="2222">
                  <c:v>0.15447987868414906</c:v>
                </c:pt>
                <c:pt idx="2223">
                  <c:v>0.15650788908451041</c:v>
                </c:pt>
                <c:pt idx="2224">
                  <c:v>0.15781051066413798</c:v>
                </c:pt>
                <c:pt idx="2225">
                  <c:v>0.1575373500759959</c:v>
                </c:pt>
                <c:pt idx="2226">
                  <c:v>0.15780346301513465</c:v>
                </c:pt>
                <c:pt idx="2227">
                  <c:v>0.15996224150393762</c:v>
                </c:pt>
                <c:pt idx="2228">
                  <c:v>0.16242315359303908</c:v>
                </c:pt>
                <c:pt idx="2229">
                  <c:v>0.16470257920556652</c:v>
                </c:pt>
                <c:pt idx="2230">
                  <c:v>0.16560116144331097</c:v>
                </c:pt>
                <c:pt idx="2231">
                  <c:v>0.15243458841048829</c:v>
                </c:pt>
                <c:pt idx="2232">
                  <c:v>0.15437503711461673</c:v>
                </c:pt>
                <c:pt idx="2233">
                  <c:v>0.15390596205513629</c:v>
                </c:pt>
                <c:pt idx="2234">
                  <c:v>0.148985212180058</c:v>
                </c:pt>
                <c:pt idx="2235">
                  <c:v>0.1500394281633867</c:v>
                </c:pt>
                <c:pt idx="2236">
                  <c:v>0.15209281757392012</c:v>
                </c:pt>
                <c:pt idx="2237">
                  <c:v>0.15442453663131409</c:v>
                </c:pt>
                <c:pt idx="2238">
                  <c:v>0.15699876452466852</c:v>
                </c:pt>
                <c:pt idx="2239">
                  <c:v>0.15854443582987626</c:v>
                </c:pt>
                <c:pt idx="2240">
                  <c:v>0.15593989491208621</c:v>
                </c:pt>
                <c:pt idx="2241">
                  <c:v>0.1570588842422643</c:v>
                </c:pt>
                <c:pt idx="2242">
                  <c:v>0.15774958852540644</c:v>
                </c:pt>
                <c:pt idx="2243">
                  <c:v>0.15953065269697714</c:v>
                </c:pt>
                <c:pt idx="2244">
                  <c:v>0.16165512429936912</c:v>
                </c:pt>
                <c:pt idx="2245">
                  <c:v>0.16007613531741172</c:v>
                </c:pt>
                <c:pt idx="2246">
                  <c:v>0.16103657055704634</c:v>
                </c:pt>
                <c:pt idx="2247">
                  <c:v>0.16309890679174374</c:v>
                </c:pt>
                <c:pt idx="2248">
                  <c:v>0.15555226825828852</c:v>
                </c:pt>
                <c:pt idx="2249">
                  <c:v>0.15764345567680113</c:v>
                </c:pt>
                <c:pt idx="2250">
                  <c:v>0.15975239829512483</c:v>
                </c:pt>
                <c:pt idx="2251">
                  <c:v>0.16213611658242</c:v>
                </c:pt>
                <c:pt idx="2252">
                  <c:v>0.16284367532691735</c:v>
                </c:pt>
                <c:pt idx="2253">
                  <c:v>0.16568297898237405</c:v>
                </c:pt>
                <c:pt idx="2254">
                  <c:v>0.16689462644702996</c:v>
                </c:pt>
                <c:pt idx="2255">
                  <c:v>0.16838336732256301</c:v>
                </c:pt>
                <c:pt idx="2256">
                  <c:v>0.16762692633285176</c:v>
                </c:pt>
                <c:pt idx="2257">
                  <c:v>0.16480727574672643</c:v>
                </c:pt>
                <c:pt idx="2258">
                  <c:v>0.15995648337845395</c:v>
                </c:pt>
                <c:pt idx="2259">
                  <c:v>0.16186941003806835</c:v>
                </c:pt>
                <c:pt idx="2260">
                  <c:v>0.15741986634340396</c:v>
                </c:pt>
                <c:pt idx="2261">
                  <c:v>0.15508234025352374</c:v>
                </c:pt>
                <c:pt idx="2262">
                  <c:v>0.1533463566744144</c:v>
                </c:pt>
                <c:pt idx="2263">
                  <c:v>0.15571282009570803</c:v>
                </c:pt>
                <c:pt idx="2264">
                  <c:v>0.15820599331882257</c:v>
                </c:pt>
                <c:pt idx="2265">
                  <c:v>0.160586811598812</c:v>
                </c:pt>
                <c:pt idx="2266">
                  <c:v>0.16282223676045704</c:v>
                </c:pt>
                <c:pt idx="2267">
                  <c:v>0.16566657642860097</c:v>
                </c:pt>
                <c:pt idx="2268">
                  <c:v>0.16495223838815379</c:v>
                </c:pt>
                <c:pt idx="2269">
                  <c:v>0.1662859321657052</c:v>
                </c:pt>
                <c:pt idx="2270">
                  <c:v>0.15596270843570403</c:v>
                </c:pt>
                <c:pt idx="2271">
                  <c:v>0.15823679539494395</c:v>
                </c:pt>
                <c:pt idx="2272">
                  <c:v>0.16055063224304289</c:v>
                </c:pt>
                <c:pt idx="2273">
                  <c:v>0.16335174391892651</c:v>
                </c:pt>
                <c:pt idx="2274">
                  <c:v>0.16136754181601895</c:v>
                </c:pt>
                <c:pt idx="2275">
                  <c:v>0.16190856675243551</c:v>
                </c:pt>
                <c:pt idx="2276">
                  <c:v>0.15867032789018592</c:v>
                </c:pt>
                <c:pt idx="2277">
                  <c:v>0.16113522130802108</c:v>
                </c:pt>
                <c:pt idx="2278">
                  <c:v>0.1625491305943155</c:v>
                </c:pt>
                <c:pt idx="2279">
                  <c:v>0.16518542321557173</c:v>
                </c:pt>
                <c:pt idx="2280">
                  <c:v>0.16555535186935189</c:v>
                </c:pt>
                <c:pt idx="2281">
                  <c:v>0.16832238056100668</c:v>
                </c:pt>
                <c:pt idx="2282">
                  <c:v>0.16380899940399257</c:v>
                </c:pt>
                <c:pt idx="2283">
                  <c:v>0.16591950615447007</c:v>
                </c:pt>
                <c:pt idx="2284">
                  <c:v>0.16651292862928743</c:v>
                </c:pt>
                <c:pt idx="2285">
                  <c:v>0.16833018200159514</c:v>
                </c:pt>
                <c:pt idx="2286">
                  <c:v>0.17058795123591727</c:v>
                </c:pt>
                <c:pt idx="2287">
                  <c:v>0.17273169453257925</c:v>
                </c:pt>
                <c:pt idx="2288">
                  <c:v>0.17072702302546927</c:v>
                </c:pt>
                <c:pt idx="2289">
                  <c:v>0.17238973912074759</c:v>
                </c:pt>
                <c:pt idx="2290">
                  <c:v>0.17050378716954037</c:v>
                </c:pt>
                <c:pt idx="2291">
                  <c:v>0.1730997263959877</c:v>
                </c:pt>
                <c:pt idx="2292">
                  <c:v>0.17637646205536375</c:v>
                </c:pt>
                <c:pt idx="2293">
                  <c:v>0.17249444995495733</c:v>
                </c:pt>
                <c:pt idx="2294">
                  <c:v>0.17005893817876172</c:v>
                </c:pt>
                <c:pt idx="2295">
                  <c:v>0.16903580140630073</c:v>
                </c:pt>
                <c:pt idx="2296">
                  <c:v>0.17079965555204368</c:v>
                </c:pt>
                <c:pt idx="2297">
                  <c:v>0.16737633015137229</c:v>
                </c:pt>
                <c:pt idx="2298">
                  <c:v>0.17084151220007782</c:v>
                </c:pt>
                <c:pt idx="2299">
                  <c:v>0.17440023849798167</c:v>
                </c:pt>
                <c:pt idx="2300">
                  <c:v>0.17682301693501287</c:v>
                </c:pt>
                <c:pt idx="2301">
                  <c:v>0.17813403519023352</c:v>
                </c:pt>
                <c:pt idx="2302">
                  <c:v>0.17992738606509973</c:v>
                </c:pt>
                <c:pt idx="2303">
                  <c:v>0.17998029424055501</c:v>
                </c:pt>
                <c:pt idx="2304">
                  <c:v>0.18091207365535461</c:v>
                </c:pt>
                <c:pt idx="2305">
                  <c:v>0.1827479322602181</c:v>
                </c:pt>
                <c:pt idx="2306">
                  <c:v>0.18464571685490869</c:v>
                </c:pt>
                <c:pt idx="2307">
                  <c:v>0.17843294915097804</c:v>
                </c:pt>
                <c:pt idx="2308">
                  <c:v>0.18047942003653711</c:v>
                </c:pt>
                <c:pt idx="2309">
                  <c:v>0.17884949302944497</c:v>
                </c:pt>
                <c:pt idx="2310">
                  <c:v>0.1226555329440208</c:v>
                </c:pt>
                <c:pt idx="2311">
                  <c:v>0.12249175394646711</c:v>
                </c:pt>
                <c:pt idx="2312">
                  <c:v>0.12173523895692752</c:v>
                </c:pt>
                <c:pt idx="2313">
                  <c:v>0.12170225400044045</c:v>
                </c:pt>
                <c:pt idx="2314">
                  <c:v>0.12424473956426241</c:v>
                </c:pt>
                <c:pt idx="2315">
                  <c:v>0.12545267427043658</c:v>
                </c:pt>
                <c:pt idx="2316">
                  <c:v>0.12673833132297091</c:v>
                </c:pt>
                <c:pt idx="2317">
                  <c:v>0.12815172396661628</c:v>
                </c:pt>
                <c:pt idx="2318">
                  <c:v>0.12974370877402802</c:v>
                </c:pt>
                <c:pt idx="2319">
                  <c:v>0.12695238297201142</c:v>
                </c:pt>
                <c:pt idx="2320">
                  <c:v>0.12766333395459045</c:v>
                </c:pt>
                <c:pt idx="2321">
                  <c:v>0.12930618485326673</c:v>
                </c:pt>
                <c:pt idx="2322">
                  <c:v>0.13071171530017758</c:v>
                </c:pt>
                <c:pt idx="2323">
                  <c:v>0.13264113193660881</c:v>
                </c:pt>
                <c:pt idx="2324">
                  <c:v>0.13453233711536913</c:v>
                </c:pt>
                <c:pt idx="2325">
                  <c:v>0.13680224337022431</c:v>
                </c:pt>
                <c:pt idx="2326">
                  <c:v>0.1392929247641605</c:v>
                </c:pt>
                <c:pt idx="2327">
                  <c:v>0.13925763374839667</c:v>
                </c:pt>
                <c:pt idx="2328">
                  <c:v>0.13761230687314033</c:v>
                </c:pt>
                <c:pt idx="2329">
                  <c:v>0.13649797423330273</c:v>
                </c:pt>
                <c:pt idx="2330">
                  <c:v>0.13821680125443739</c:v>
                </c:pt>
                <c:pt idx="2331">
                  <c:v>0.13979161865102405</c:v>
                </c:pt>
                <c:pt idx="2332">
                  <c:v>0.1419608326631297</c:v>
                </c:pt>
                <c:pt idx="2333">
                  <c:v>0.14375936277198309</c:v>
                </c:pt>
                <c:pt idx="2334">
                  <c:v>0.14490567921694911</c:v>
                </c:pt>
                <c:pt idx="2335">
                  <c:v>0.14525319437449488</c:v>
                </c:pt>
                <c:pt idx="2336">
                  <c:v>0.14148816115095028</c:v>
                </c:pt>
                <c:pt idx="2337">
                  <c:v>0.14315028472692823</c:v>
                </c:pt>
                <c:pt idx="2338">
                  <c:v>0.14195068535822059</c:v>
                </c:pt>
                <c:pt idx="2339">
                  <c:v>0.14394641577382208</c:v>
                </c:pt>
                <c:pt idx="2340">
                  <c:v>0.14620259860836388</c:v>
                </c:pt>
                <c:pt idx="2341">
                  <c:v>0.14714011700318685</c:v>
                </c:pt>
                <c:pt idx="2342">
                  <c:v>0.14856141600374512</c:v>
                </c:pt>
                <c:pt idx="2343">
                  <c:v>0.150703543992314</c:v>
                </c:pt>
                <c:pt idx="2344">
                  <c:v>0.15125114185275673</c:v>
                </c:pt>
                <c:pt idx="2345">
                  <c:v>0.15287964684300434</c:v>
                </c:pt>
                <c:pt idx="2346">
                  <c:v>0.15499101822799236</c:v>
                </c:pt>
                <c:pt idx="2347">
                  <c:v>0.15760812655963799</c:v>
                </c:pt>
                <c:pt idx="2348">
                  <c:v>0.15988193600741826</c:v>
                </c:pt>
                <c:pt idx="2349">
                  <c:v>0.16256522850434432</c:v>
                </c:pt>
                <c:pt idx="2350">
                  <c:v>0.16105030351553506</c:v>
                </c:pt>
                <c:pt idx="2351">
                  <c:v>0.15864064276175555</c:v>
                </c:pt>
                <c:pt idx="2352">
                  <c:v>0.16059237844958657</c:v>
                </c:pt>
                <c:pt idx="2353">
                  <c:v>0.1586405663670036</c:v>
                </c:pt>
                <c:pt idx="2354">
                  <c:v>0.15239180290389481</c:v>
                </c:pt>
                <c:pt idx="2355">
                  <c:v>0.15520598610685746</c:v>
                </c:pt>
                <c:pt idx="2356">
                  <c:v>0.15347597360107332</c:v>
                </c:pt>
                <c:pt idx="2357">
                  <c:v>0.15561881124920879</c:v>
                </c:pt>
                <c:pt idx="2358">
                  <c:v>0.15697406695576871</c:v>
                </c:pt>
                <c:pt idx="2359">
                  <c:v>0.15933760362677382</c:v>
                </c:pt>
                <c:pt idx="2360">
                  <c:v>0.16169281255037568</c:v>
                </c:pt>
                <c:pt idx="2361">
                  <c:v>0.16476318703767001</c:v>
                </c:pt>
                <c:pt idx="2362">
                  <c:v>0.16020287033564196</c:v>
                </c:pt>
                <c:pt idx="2363">
                  <c:v>0.15752864327888241</c:v>
                </c:pt>
                <c:pt idx="2364">
                  <c:v>0.1594477656300434</c:v>
                </c:pt>
                <c:pt idx="2365">
                  <c:v>0.16182142944612185</c:v>
                </c:pt>
                <c:pt idx="2366">
                  <c:v>0.16472674485031841</c:v>
                </c:pt>
                <c:pt idx="2367">
                  <c:v>0.16427044190362236</c:v>
                </c:pt>
                <c:pt idx="2368">
                  <c:v>0.16423421398115751</c:v>
                </c:pt>
                <c:pt idx="2369">
                  <c:v>0.16617016841173346</c:v>
                </c:pt>
                <c:pt idx="2370">
                  <c:v>0.16828408590530883</c:v>
                </c:pt>
                <c:pt idx="2371">
                  <c:v>0.16978454717695068</c:v>
                </c:pt>
                <c:pt idx="2372">
                  <c:v>0.1707430795733095</c:v>
                </c:pt>
                <c:pt idx="2373">
                  <c:v>0.1693079412142347</c:v>
                </c:pt>
                <c:pt idx="2374">
                  <c:v>0.16497182903547625</c:v>
                </c:pt>
                <c:pt idx="2375">
                  <c:v>0.16641538294690794</c:v>
                </c:pt>
                <c:pt idx="2376">
                  <c:v>0.16710315366694675</c:v>
                </c:pt>
                <c:pt idx="2377">
                  <c:v>0.1691801254550768</c:v>
                </c:pt>
                <c:pt idx="2378">
                  <c:v>0.16346325788548211</c:v>
                </c:pt>
                <c:pt idx="2379">
                  <c:v>0.16429649358084775</c:v>
                </c:pt>
                <c:pt idx="2380">
                  <c:v>0.16642012344362336</c:v>
                </c:pt>
                <c:pt idx="2381">
                  <c:v>0.16626433908385255</c:v>
                </c:pt>
                <c:pt idx="2382">
                  <c:v>0.16694348231410683</c:v>
                </c:pt>
                <c:pt idx="2383">
                  <c:v>0.16992167209473527</c:v>
                </c:pt>
                <c:pt idx="2384">
                  <c:v>0.16999543902369851</c:v>
                </c:pt>
                <c:pt idx="2385">
                  <c:v>0.1730819960456236</c:v>
                </c:pt>
                <c:pt idx="2386">
                  <c:v>0.17336329150667495</c:v>
                </c:pt>
                <c:pt idx="2387">
                  <c:v>0.17594017573695994</c:v>
                </c:pt>
                <c:pt idx="2388">
                  <c:v>0.17858098094701605</c:v>
                </c:pt>
                <c:pt idx="2389">
                  <c:v>0.18138884027683039</c:v>
                </c:pt>
                <c:pt idx="2390">
                  <c:v>0.1838780946234746</c:v>
                </c:pt>
                <c:pt idx="2391">
                  <c:v>0.18617685026640002</c:v>
                </c:pt>
                <c:pt idx="2392">
                  <c:v>0.18850052164838024</c:v>
                </c:pt>
                <c:pt idx="2393">
                  <c:v>0.19075620296132065</c:v>
                </c:pt>
                <c:pt idx="2394">
                  <c:v>0.18852671506373159</c:v>
                </c:pt>
                <c:pt idx="2395">
                  <c:v>0.18626634151842794</c:v>
                </c:pt>
                <c:pt idx="2396">
                  <c:v>0.18645531793195114</c:v>
                </c:pt>
                <c:pt idx="2397">
                  <c:v>0.17960965669956586</c:v>
                </c:pt>
                <c:pt idx="2398">
                  <c:v>0.17590118112056238</c:v>
                </c:pt>
                <c:pt idx="2399">
                  <c:v>0.17841130986332104</c:v>
                </c:pt>
                <c:pt idx="2400">
                  <c:v>0.18088772385710522</c:v>
                </c:pt>
                <c:pt idx="2401">
                  <c:v>0.18363674090097204</c:v>
                </c:pt>
                <c:pt idx="2402">
                  <c:v>0.17781892893859702</c:v>
                </c:pt>
                <c:pt idx="2403">
                  <c:v>0.18086766829109702</c:v>
                </c:pt>
                <c:pt idx="2404">
                  <c:v>0.18267092873032223</c:v>
                </c:pt>
                <c:pt idx="2405">
                  <c:v>0.1844977545496374</c:v>
                </c:pt>
                <c:pt idx="2406">
                  <c:v>0.18667947379350297</c:v>
                </c:pt>
                <c:pt idx="2407">
                  <c:v>0.19058847708483795</c:v>
                </c:pt>
                <c:pt idx="2408">
                  <c:v>0.180347467615667</c:v>
                </c:pt>
                <c:pt idx="2409">
                  <c:v>0.14683898760376138</c:v>
                </c:pt>
                <c:pt idx="2410">
                  <c:v>0.14382251752784142</c:v>
                </c:pt>
                <c:pt idx="2411">
                  <c:v>0.14584258093588792</c:v>
                </c:pt>
                <c:pt idx="2412">
                  <c:v>0.14672561987510022</c:v>
                </c:pt>
                <c:pt idx="2413">
                  <c:v>0.14329106383615794</c:v>
                </c:pt>
                <c:pt idx="2414">
                  <c:v>0.14029574617080931</c:v>
                </c:pt>
                <c:pt idx="2415">
                  <c:v>0.14186633807643562</c:v>
                </c:pt>
                <c:pt idx="2416">
                  <c:v>0.14392994634519807</c:v>
                </c:pt>
                <c:pt idx="2417">
                  <c:v>0.14633002353386393</c:v>
                </c:pt>
                <c:pt idx="2418">
                  <c:v>0.14867083471453155</c:v>
                </c:pt>
                <c:pt idx="2419">
                  <c:v>0.14860099994469406</c:v>
                </c:pt>
                <c:pt idx="2420">
                  <c:v>0.15017733066701866</c:v>
                </c:pt>
                <c:pt idx="2421">
                  <c:v>0.15257493753271184</c:v>
                </c:pt>
                <c:pt idx="2422">
                  <c:v>0.1549796129351827</c:v>
                </c:pt>
                <c:pt idx="2423">
                  <c:v>0.15773003790903653</c:v>
                </c:pt>
                <c:pt idx="2424">
                  <c:v>0.14429931261603848</c:v>
                </c:pt>
                <c:pt idx="2425">
                  <c:v>0.14460926548455055</c:v>
                </c:pt>
                <c:pt idx="2426">
                  <c:v>0.14667273813527243</c:v>
                </c:pt>
                <c:pt idx="2427">
                  <c:v>0.14927129545029469</c:v>
                </c:pt>
                <c:pt idx="2428">
                  <c:v>0.15148903372012115</c:v>
                </c:pt>
                <c:pt idx="2429">
                  <c:v>0.15398065197823624</c:v>
                </c:pt>
                <c:pt idx="2430">
                  <c:v>0.1528035179976697</c:v>
                </c:pt>
                <c:pt idx="2431">
                  <c:v>0.15493589399367239</c:v>
                </c:pt>
                <c:pt idx="2432">
                  <c:v>0.15696884137228798</c:v>
                </c:pt>
                <c:pt idx="2433">
                  <c:v>0.15929166563651564</c:v>
                </c:pt>
                <c:pt idx="2434">
                  <c:v>0.16218235568836875</c:v>
                </c:pt>
                <c:pt idx="2435">
                  <c:v>0.16163498097862095</c:v>
                </c:pt>
                <c:pt idx="2436">
                  <c:v>0.14191766154790619</c:v>
                </c:pt>
                <c:pt idx="2437">
                  <c:v>0.14400625717042201</c:v>
                </c:pt>
                <c:pt idx="2438">
                  <c:v>0.14291202385001378</c:v>
                </c:pt>
                <c:pt idx="2439">
                  <c:v>0.14110287414830699</c:v>
                </c:pt>
                <c:pt idx="2440">
                  <c:v>0.1414817640189146</c:v>
                </c:pt>
                <c:pt idx="2441">
                  <c:v>0.14309144206691524</c:v>
                </c:pt>
                <c:pt idx="2442">
                  <c:v>0.1455606768976945</c:v>
                </c:pt>
                <c:pt idx="2443">
                  <c:v>0.14718190703263465</c:v>
                </c:pt>
                <c:pt idx="2444">
                  <c:v>0.14962978802077126</c:v>
                </c:pt>
                <c:pt idx="2445">
                  <c:v>0.15048261760600801</c:v>
                </c:pt>
                <c:pt idx="2446">
                  <c:v>0.1531964709709506</c:v>
                </c:pt>
                <c:pt idx="2447">
                  <c:v>0.1489770435018184</c:v>
                </c:pt>
                <c:pt idx="2448">
                  <c:v>0.14758064403473922</c:v>
                </c:pt>
                <c:pt idx="2449">
                  <c:v>0.14996856190308933</c:v>
                </c:pt>
                <c:pt idx="2450">
                  <c:v>0.15205966751089967</c:v>
                </c:pt>
                <c:pt idx="2451">
                  <c:v>0.15459464038022033</c:v>
                </c:pt>
                <c:pt idx="2452">
                  <c:v>0.14907778291003382</c:v>
                </c:pt>
                <c:pt idx="2453">
                  <c:v>0.15015304446776798</c:v>
                </c:pt>
                <c:pt idx="2454">
                  <c:v>0.15203017629444324</c:v>
                </c:pt>
                <c:pt idx="2455">
                  <c:v>0.15372368388955904</c:v>
                </c:pt>
                <c:pt idx="2456">
                  <c:v>0.15495428738592101</c:v>
                </c:pt>
                <c:pt idx="2457">
                  <c:v>0.14936559414971246</c:v>
                </c:pt>
                <c:pt idx="2458">
                  <c:v>0.15113601771284821</c:v>
                </c:pt>
                <c:pt idx="2459">
                  <c:v>0.15293935424915175</c:v>
                </c:pt>
                <c:pt idx="2460">
                  <c:v>0.1542364507787245</c:v>
                </c:pt>
                <c:pt idx="2461">
                  <c:v>0.15568170121484889</c:v>
                </c:pt>
                <c:pt idx="2462">
                  <c:v>0.15726399013435857</c:v>
                </c:pt>
                <c:pt idx="2463">
                  <c:v>0.15487526277213995</c:v>
                </c:pt>
                <c:pt idx="2464">
                  <c:v>0.15697126774728762</c:v>
                </c:pt>
                <c:pt idx="2465">
                  <c:v>0.15785351733655478</c:v>
                </c:pt>
                <c:pt idx="2466">
                  <c:v>0.15531020485391248</c:v>
                </c:pt>
                <c:pt idx="2467">
                  <c:v>0.15688841986355678</c:v>
                </c:pt>
                <c:pt idx="2468">
                  <c:v>0.15623372560392257</c:v>
                </c:pt>
                <c:pt idx="2469">
                  <c:v>0.15847535615510339</c:v>
                </c:pt>
                <c:pt idx="2470">
                  <c:v>0.16142397599264868</c:v>
                </c:pt>
                <c:pt idx="2471">
                  <c:v>0.16131821443033004</c:v>
                </c:pt>
                <c:pt idx="2472">
                  <c:v>0.16368148393465273</c:v>
                </c:pt>
                <c:pt idx="2473">
                  <c:v>0.16250464711764709</c:v>
                </c:pt>
                <c:pt idx="2474">
                  <c:v>0.16414057079435476</c:v>
                </c:pt>
                <c:pt idx="2475">
                  <c:v>0.16658529829123905</c:v>
                </c:pt>
                <c:pt idx="2476">
                  <c:v>0.16382349187703241</c:v>
                </c:pt>
                <c:pt idx="2477">
                  <c:v>0.16579802099278959</c:v>
                </c:pt>
                <c:pt idx="2478">
                  <c:v>0.16514026013965796</c:v>
                </c:pt>
                <c:pt idx="2479">
                  <c:v>0.16710529098393134</c:v>
                </c:pt>
                <c:pt idx="2480">
                  <c:v>0.16800685554747077</c:v>
                </c:pt>
                <c:pt idx="2481">
                  <c:v>0.1703677279425215</c:v>
                </c:pt>
                <c:pt idx="2482">
                  <c:v>0.17311435455820803</c:v>
                </c:pt>
                <c:pt idx="2483">
                  <c:v>0.17512487793935752</c:v>
                </c:pt>
                <c:pt idx="2484">
                  <c:v>0.17527795520712502</c:v>
                </c:pt>
                <c:pt idx="2485">
                  <c:v>0.17601828131846869</c:v>
                </c:pt>
                <c:pt idx="2486">
                  <c:v>0.17500752063748526</c:v>
                </c:pt>
                <c:pt idx="2487">
                  <c:v>0.17148673515856866</c:v>
                </c:pt>
                <c:pt idx="2488">
                  <c:v>0.17355037259015643</c:v>
                </c:pt>
                <c:pt idx="2489">
                  <c:v>0.17320011571819488</c:v>
                </c:pt>
                <c:pt idx="2490">
                  <c:v>0.17534445386842112</c:v>
                </c:pt>
                <c:pt idx="2491">
                  <c:v>0.17815543854522056</c:v>
                </c:pt>
                <c:pt idx="2492">
                  <c:v>0.16610282826897557</c:v>
                </c:pt>
                <c:pt idx="2493">
                  <c:v>0.16806855160409551</c:v>
                </c:pt>
                <c:pt idx="2494">
                  <c:v>0.16302183361024161</c:v>
                </c:pt>
                <c:pt idx="2495">
                  <c:v>0.16401832758847831</c:v>
                </c:pt>
                <c:pt idx="2496">
                  <c:v>0.16669911301832918</c:v>
                </c:pt>
                <c:pt idx="2497">
                  <c:v>0.16920662209755413</c:v>
                </c:pt>
                <c:pt idx="2498">
                  <c:v>0.171540501881352</c:v>
                </c:pt>
                <c:pt idx="2499">
                  <c:v>0.17495476852932931</c:v>
                </c:pt>
                <c:pt idx="2500">
                  <c:v>0.17456666189314843</c:v>
                </c:pt>
                <c:pt idx="2501">
                  <c:v>0.17307874413740329</c:v>
                </c:pt>
                <c:pt idx="2502">
                  <c:v>0.17467146303456016</c:v>
                </c:pt>
                <c:pt idx="2503">
                  <c:v>0.17633445636840803</c:v>
                </c:pt>
                <c:pt idx="2504">
                  <c:v>0.16239761734192756</c:v>
                </c:pt>
                <c:pt idx="2505">
                  <c:v>0.16172724777144451</c:v>
                </c:pt>
                <c:pt idx="2506">
                  <c:v>0.16401111043188318</c:v>
                </c:pt>
                <c:pt idx="2507">
                  <c:v>0.16758045469882918</c:v>
                </c:pt>
                <c:pt idx="2508">
                  <c:v>0.15578424461135026</c:v>
                </c:pt>
                <c:pt idx="2509">
                  <c:v>0.15823218086470814</c:v>
                </c:pt>
                <c:pt idx="2510">
                  <c:v>0.16030185162449848</c:v>
                </c:pt>
                <c:pt idx="2511">
                  <c:v>0.16252293899751061</c:v>
                </c:pt>
                <c:pt idx="2512">
                  <c:v>0.15105357939377467</c:v>
                </c:pt>
                <c:pt idx="2513">
                  <c:v>0.15073964927430292</c:v>
                </c:pt>
                <c:pt idx="2514">
                  <c:v>0.15342047566909936</c:v>
                </c:pt>
                <c:pt idx="2515">
                  <c:v>0.15270447428318262</c:v>
                </c:pt>
                <c:pt idx="2516">
                  <c:v>0.15503630116514666</c:v>
                </c:pt>
                <c:pt idx="2517">
                  <c:v>0.15848873838486904</c:v>
                </c:pt>
                <c:pt idx="2518">
                  <c:v>0.16055334353349526</c:v>
                </c:pt>
                <c:pt idx="2519">
                  <c:v>0.16200970940181478</c:v>
                </c:pt>
                <c:pt idx="2520">
                  <c:v>0.16262559683227981</c:v>
                </c:pt>
                <c:pt idx="2521">
                  <c:v>0.16342717510483712</c:v>
                </c:pt>
                <c:pt idx="2522">
                  <c:v>0.16302207313626335</c:v>
                </c:pt>
                <c:pt idx="2523">
                  <c:v>0.1655283648394307</c:v>
                </c:pt>
                <c:pt idx="2524">
                  <c:v>0.16860124365155757</c:v>
                </c:pt>
                <c:pt idx="2525">
                  <c:v>0.16631244484176202</c:v>
                </c:pt>
                <c:pt idx="2526">
                  <c:v>0.16709967043001289</c:v>
                </c:pt>
                <c:pt idx="2527">
                  <c:v>0.16941943913750898</c:v>
                </c:pt>
                <c:pt idx="2528">
                  <c:v>0.16738511043529067</c:v>
                </c:pt>
                <c:pt idx="2529">
                  <c:v>0.16950377806242972</c:v>
                </c:pt>
                <c:pt idx="2530">
                  <c:v>0.17167977936456261</c:v>
                </c:pt>
                <c:pt idx="2531">
                  <c:v>0.17460459229218142</c:v>
                </c:pt>
                <c:pt idx="2532">
                  <c:v>0.17053063702295138</c:v>
                </c:pt>
                <c:pt idx="2533">
                  <c:v>0.17364810553663071</c:v>
                </c:pt>
                <c:pt idx="2534">
                  <c:v>0.17497248792438719</c:v>
                </c:pt>
                <c:pt idx="2535">
                  <c:v>0.17631886394359927</c:v>
                </c:pt>
                <c:pt idx="2536">
                  <c:v>0.17830124665822933</c:v>
                </c:pt>
                <c:pt idx="2537">
                  <c:v>0.17286620802873148</c:v>
                </c:pt>
                <c:pt idx="2538">
                  <c:v>0.17523583924425548</c:v>
                </c:pt>
                <c:pt idx="2539">
                  <c:v>0.17698247226416183</c:v>
                </c:pt>
                <c:pt idx="2540">
                  <c:v>0.17852992106252968</c:v>
                </c:pt>
                <c:pt idx="2541">
                  <c:v>0.1792247974779354</c:v>
                </c:pt>
                <c:pt idx="2542">
                  <c:v>0.18234297766812269</c:v>
                </c:pt>
                <c:pt idx="2543">
                  <c:v>0.18425079937192368</c:v>
                </c:pt>
                <c:pt idx="2544">
                  <c:v>0.18282071135643951</c:v>
                </c:pt>
                <c:pt idx="2545">
                  <c:v>0.18467306720651636</c:v>
                </c:pt>
                <c:pt idx="2546">
                  <c:v>0.18506998722925244</c:v>
                </c:pt>
                <c:pt idx="2547">
                  <c:v>0.18075471062639245</c:v>
                </c:pt>
                <c:pt idx="2548">
                  <c:v>0.17166511302226825</c:v>
                </c:pt>
                <c:pt idx="2549">
                  <c:v>0.17402429555587229</c:v>
                </c:pt>
                <c:pt idx="2550">
                  <c:v>0.17571770695250266</c:v>
                </c:pt>
                <c:pt idx="2551">
                  <c:v>0.17878675801050939</c:v>
                </c:pt>
                <c:pt idx="2552">
                  <c:v>0.17830408543868717</c:v>
                </c:pt>
                <c:pt idx="2553">
                  <c:v>0.17628975313308015</c:v>
                </c:pt>
                <c:pt idx="2554">
                  <c:v>0.14503700355688867</c:v>
                </c:pt>
                <c:pt idx="2555">
                  <c:v>0.14722385369927873</c:v>
                </c:pt>
                <c:pt idx="2556">
                  <c:v>0.14322513419776339</c:v>
                </c:pt>
                <c:pt idx="2557">
                  <c:v>0.14540727379653781</c:v>
                </c:pt>
                <c:pt idx="2558">
                  <c:v>0.14866699853815274</c:v>
                </c:pt>
                <c:pt idx="2559">
                  <c:v>0.15138123273199944</c:v>
                </c:pt>
                <c:pt idx="2560">
                  <c:v>0.15360526790084597</c:v>
                </c:pt>
                <c:pt idx="2561">
                  <c:v>0.15602569727684759</c:v>
                </c:pt>
                <c:pt idx="2562">
                  <c:v>0.15778357543855306</c:v>
                </c:pt>
                <c:pt idx="2563">
                  <c:v>0.1606567626196273</c:v>
                </c:pt>
                <c:pt idx="2564">
                  <c:v>0.16248651220807273</c:v>
                </c:pt>
                <c:pt idx="2565">
                  <c:v>0.1651494846141521</c:v>
                </c:pt>
                <c:pt idx="2566">
                  <c:v>0.16745751281820082</c:v>
                </c:pt>
                <c:pt idx="2567">
                  <c:v>0.17016114662446585</c:v>
                </c:pt>
                <c:pt idx="2568">
                  <c:v>0.17064787361166461</c:v>
                </c:pt>
                <c:pt idx="2569">
                  <c:v>0.17326566764692308</c:v>
                </c:pt>
                <c:pt idx="2570">
                  <c:v>0.17649703523384433</c:v>
                </c:pt>
                <c:pt idx="2571">
                  <c:v>0.17848574847140647</c:v>
                </c:pt>
                <c:pt idx="2572">
                  <c:v>0.18045911750992089</c:v>
                </c:pt>
                <c:pt idx="2573">
                  <c:v>0.1746556075054668</c:v>
                </c:pt>
                <c:pt idx="2574">
                  <c:v>0.17740688460672613</c:v>
                </c:pt>
                <c:pt idx="2575">
                  <c:v>0.17994692468229509</c:v>
                </c:pt>
                <c:pt idx="2576">
                  <c:v>0.18127227152171296</c:v>
                </c:pt>
                <c:pt idx="2577">
                  <c:v>0.18281591531618466</c:v>
                </c:pt>
                <c:pt idx="2578">
                  <c:v>0.18617506973699191</c:v>
                </c:pt>
                <c:pt idx="2579">
                  <c:v>0.1877149494728596</c:v>
                </c:pt>
                <c:pt idx="2580">
                  <c:v>0.18188866565833609</c:v>
                </c:pt>
                <c:pt idx="2581">
                  <c:v>0.180351791835969</c:v>
                </c:pt>
                <c:pt idx="2582">
                  <c:v>0.18249537179334191</c:v>
                </c:pt>
                <c:pt idx="2583">
                  <c:v>0.18441698031612677</c:v>
                </c:pt>
                <c:pt idx="2584">
                  <c:v>0.1826221849857248</c:v>
                </c:pt>
                <c:pt idx="2585">
                  <c:v>0.18596772934309019</c:v>
                </c:pt>
                <c:pt idx="2586">
                  <c:v>0.1866652254872499</c:v>
                </c:pt>
                <c:pt idx="2587">
                  <c:v>0.18658712491723264</c:v>
                </c:pt>
                <c:pt idx="2588">
                  <c:v>0.1894688238408419</c:v>
                </c:pt>
                <c:pt idx="2589">
                  <c:v>0.19224391752594613</c:v>
                </c:pt>
                <c:pt idx="2590">
                  <c:v>0.19331739673224987</c:v>
                </c:pt>
                <c:pt idx="2591">
                  <c:v>0.19150993485455789</c:v>
                </c:pt>
                <c:pt idx="2592">
                  <c:v>0.19263126059243316</c:v>
                </c:pt>
                <c:pt idx="2593">
                  <c:v>0.19628481784595839</c:v>
                </c:pt>
                <c:pt idx="2594">
                  <c:v>0.19874490507963755</c:v>
                </c:pt>
                <c:pt idx="2595">
                  <c:v>0.19837688426142772</c:v>
                </c:pt>
                <c:pt idx="2596">
                  <c:v>0.20108523034864834</c:v>
                </c:pt>
                <c:pt idx="2597">
                  <c:v>0.20314527905493468</c:v>
                </c:pt>
                <c:pt idx="2598">
                  <c:v>0.20122621246069719</c:v>
                </c:pt>
                <c:pt idx="2599">
                  <c:v>0.20234615231987058</c:v>
                </c:pt>
                <c:pt idx="2600">
                  <c:v>0.20528909153530514</c:v>
                </c:pt>
                <c:pt idx="2601">
                  <c:v>0.20883151645882186</c:v>
                </c:pt>
                <c:pt idx="2602">
                  <c:v>0.21173648129774006</c:v>
                </c:pt>
                <c:pt idx="2603">
                  <c:v>0.20789390734194355</c:v>
                </c:pt>
                <c:pt idx="2604">
                  <c:v>0.20891463907902597</c:v>
                </c:pt>
                <c:pt idx="2605">
                  <c:v>0.21127932351402987</c:v>
                </c:pt>
                <c:pt idx="2606">
                  <c:v>0.21520970196419273</c:v>
                </c:pt>
                <c:pt idx="2607">
                  <c:v>0.2099535440566504</c:v>
                </c:pt>
                <c:pt idx="2608">
                  <c:v>0.20760796430892781</c:v>
                </c:pt>
                <c:pt idx="2609">
                  <c:v>0.2023431792523048</c:v>
                </c:pt>
                <c:pt idx="2610">
                  <c:v>0.19755953631090137</c:v>
                </c:pt>
                <c:pt idx="2611">
                  <c:v>0.19916303263472326</c:v>
                </c:pt>
                <c:pt idx="2612">
                  <c:v>0.19090845595482819</c:v>
                </c:pt>
                <c:pt idx="2613">
                  <c:v>0.19421818124191151</c:v>
                </c:pt>
                <c:pt idx="2614">
                  <c:v>0.19493101117385409</c:v>
                </c:pt>
                <c:pt idx="2615">
                  <c:v>0.19594879985700533</c:v>
                </c:pt>
                <c:pt idx="2616">
                  <c:v>0.19792443959275255</c:v>
                </c:pt>
                <c:pt idx="2617">
                  <c:v>0.1960067610667981</c:v>
                </c:pt>
                <c:pt idx="2618">
                  <c:v>0.19944509840417723</c:v>
                </c:pt>
                <c:pt idx="2619">
                  <c:v>0.20091178982752023</c:v>
                </c:pt>
                <c:pt idx="2620">
                  <c:v>0.20320432557092455</c:v>
                </c:pt>
                <c:pt idx="2621">
                  <c:v>0.20543279874186993</c:v>
                </c:pt>
                <c:pt idx="2622">
                  <c:v>0.20654754334396641</c:v>
                </c:pt>
                <c:pt idx="2623">
                  <c:v>0.20957132638950113</c:v>
                </c:pt>
                <c:pt idx="2624">
                  <c:v>0.21297217064975932</c:v>
                </c:pt>
                <c:pt idx="2625">
                  <c:v>0.21577586448181665</c:v>
                </c:pt>
                <c:pt idx="2626">
                  <c:v>0.21551928098507192</c:v>
                </c:pt>
                <c:pt idx="2627">
                  <c:v>0.19820636882548878</c:v>
                </c:pt>
                <c:pt idx="2628">
                  <c:v>0.19981322802225748</c:v>
                </c:pt>
                <c:pt idx="2629">
                  <c:v>0.20300980432516705</c:v>
                </c:pt>
                <c:pt idx="2630">
                  <c:v>0.20545786573016578</c:v>
                </c:pt>
                <c:pt idx="2631">
                  <c:v>0.20380638684850963</c:v>
                </c:pt>
                <c:pt idx="2632">
                  <c:v>0.20441452180105804</c:v>
                </c:pt>
                <c:pt idx="2633">
                  <c:v>0.20591047974845458</c:v>
                </c:pt>
                <c:pt idx="2634">
                  <c:v>0.20827456933367941</c:v>
                </c:pt>
                <c:pt idx="2635">
                  <c:v>0.2079650979693429</c:v>
                </c:pt>
                <c:pt idx="2636">
                  <c:v>0.21232266449557124</c:v>
                </c:pt>
                <c:pt idx="2637">
                  <c:v>0.20551928960858815</c:v>
                </c:pt>
                <c:pt idx="2638">
                  <c:v>0.20504776402755101</c:v>
                </c:pt>
                <c:pt idx="2639">
                  <c:v>0.20459146836876924</c:v>
                </c:pt>
                <c:pt idx="2640">
                  <c:v>0.20587292181821062</c:v>
                </c:pt>
                <c:pt idx="2641">
                  <c:v>0.20423717128076732</c:v>
                </c:pt>
                <c:pt idx="2642">
                  <c:v>0.20423572644283408</c:v>
                </c:pt>
                <c:pt idx="2643">
                  <c:v>0.20442977437442375</c:v>
                </c:pt>
                <c:pt idx="2644">
                  <c:v>0.20433671481348187</c:v>
                </c:pt>
                <c:pt idx="2645">
                  <c:v>0.20718299406881216</c:v>
                </c:pt>
                <c:pt idx="2646">
                  <c:v>0.2093812652238351</c:v>
                </c:pt>
                <c:pt idx="2647">
                  <c:v>0.21265837154420517</c:v>
                </c:pt>
                <c:pt idx="2648">
                  <c:v>0.21449795802964633</c:v>
                </c:pt>
                <c:pt idx="2649">
                  <c:v>0.21828418205691863</c:v>
                </c:pt>
                <c:pt idx="2650">
                  <c:v>0.22008347576318024</c:v>
                </c:pt>
                <c:pt idx="2651">
                  <c:v>0.22321367076694718</c:v>
                </c:pt>
                <c:pt idx="2652">
                  <c:v>0.22546943165548744</c:v>
                </c:pt>
                <c:pt idx="2653">
                  <c:v>0.2288087996616163</c:v>
                </c:pt>
                <c:pt idx="2654">
                  <c:v>0.23231787627532097</c:v>
                </c:pt>
                <c:pt idx="2655">
                  <c:v>0.23656632103053837</c:v>
                </c:pt>
                <c:pt idx="2656">
                  <c:v>0.23702845491916039</c:v>
                </c:pt>
                <c:pt idx="2657">
                  <c:v>0.23932630992512427</c:v>
                </c:pt>
                <c:pt idx="2658">
                  <c:v>0.24159913428135785</c:v>
                </c:pt>
                <c:pt idx="2659">
                  <c:v>0.23304234476904956</c:v>
                </c:pt>
                <c:pt idx="2660">
                  <c:v>0.22834051220098792</c:v>
                </c:pt>
                <c:pt idx="2661">
                  <c:v>0.23174324954219355</c:v>
                </c:pt>
                <c:pt idx="2662">
                  <c:v>0.23464835112163313</c:v>
                </c:pt>
                <c:pt idx="2663">
                  <c:v>0.22364821301292384</c:v>
                </c:pt>
                <c:pt idx="2664">
                  <c:v>0.22734781520967712</c:v>
                </c:pt>
                <c:pt idx="2665">
                  <c:v>0.22908828035311118</c:v>
                </c:pt>
                <c:pt idx="2666">
                  <c:v>0.22657107056444922</c:v>
                </c:pt>
                <c:pt idx="2667">
                  <c:v>0.2320736675017733</c:v>
                </c:pt>
                <c:pt idx="2668">
                  <c:v>0.21194214551901258</c:v>
                </c:pt>
                <c:pt idx="2669">
                  <c:v>0.20860469468756065</c:v>
                </c:pt>
                <c:pt idx="2670">
                  <c:v>0.21207387071816372</c:v>
                </c:pt>
                <c:pt idx="2671">
                  <c:v>0.21325173305315381</c:v>
                </c:pt>
                <c:pt idx="2672">
                  <c:v>0.21425936444339228</c:v>
                </c:pt>
                <c:pt idx="2673">
                  <c:v>0.20913672047609383</c:v>
                </c:pt>
                <c:pt idx="2674">
                  <c:v>0.20305724884361193</c:v>
                </c:pt>
                <c:pt idx="2675">
                  <c:v>0.20475089250596312</c:v>
                </c:pt>
                <c:pt idx="2676">
                  <c:v>0.20824211419570066</c:v>
                </c:pt>
                <c:pt idx="2677">
                  <c:v>0.20965404882995628</c:v>
                </c:pt>
                <c:pt idx="2678">
                  <c:v>0.21140998621899376</c:v>
                </c:pt>
                <c:pt idx="2679">
                  <c:v>0.21579826712151665</c:v>
                </c:pt>
                <c:pt idx="2680">
                  <c:v>0.20735707503242559</c:v>
                </c:pt>
                <c:pt idx="2681">
                  <c:v>0.20788361448293602</c:v>
                </c:pt>
                <c:pt idx="2682">
                  <c:v>0.21081529566427135</c:v>
                </c:pt>
                <c:pt idx="2683">
                  <c:v>0.21234619217607756</c:v>
                </c:pt>
                <c:pt idx="2684">
                  <c:v>0.20900534913076166</c:v>
                </c:pt>
                <c:pt idx="2685">
                  <c:v>0.20577779470402899</c:v>
                </c:pt>
                <c:pt idx="2686">
                  <c:v>0.19838784771527146</c:v>
                </c:pt>
                <c:pt idx="2687">
                  <c:v>0.19481394257892026</c:v>
                </c:pt>
                <c:pt idx="2688">
                  <c:v>0.18801276029619404</c:v>
                </c:pt>
                <c:pt idx="2689">
                  <c:v>0.19122034527299969</c:v>
                </c:pt>
                <c:pt idx="2690">
                  <c:v>0.19285568961409008</c:v>
                </c:pt>
                <c:pt idx="2691">
                  <c:v>0.19619547610976823</c:v>
                </c:pt>
                <c:pt idx="2692">
                  <c:v>0.2001633486469015</c:v>
                </c:pt>
                <c:pt idx="2693">
                  <c:v>0.19076181996248814</c:v>
                </c:pt>
                <c:pt idx="2694">
                  <c:v>0.1925419206064142</c:v>
                </c:pt>
                <c:pt idx="2695">
                  <c:v>0.18990750473417667</c:v>
                </c:pt>
                <c:pt idx="2696">
                  <c:v>0.1921557431981179</c:v>
                </c:pt>
                <c:pt idx="2697">
                  <c:v>0.19338993068022928</c:v>
                </c:pt>
                <c:pt idx="2698">
                  <c:v>0.19011679760298006</c:v>
                </c:pt>
                <c:pt idx="2699">
                  <c:v>0.18018755554128901</c:v>
                </c:pt>
                <c:pt idx="2700">
                  <c:v>0.18077127013533797</c:v>
                </c:pt>
                <c:pt idx="2701">
                  <c:v>0.18341180671529647</c:v>
                </c:pt>
                <c:pt idx="2702">
                  <c:v>0.18475509926697803</c:v>
                </c:pt>
                <c:pt idx="2703">
                  <c:v>0.17197096083683136</c:v>
                </c:pt>
                <c:pt idx="2704">
                  <c:v>0.17328646634928274</c:v>
                </c:pt>
                <c:pt idx="2705">
                  <c:v>0.17036334790692553</c:v>
                </c:pt>
                <c:pt idx="2706">
                  <c:v>0.16908786218575797</c:v>
                </c:pt>
                <c:pt idx="2707">
                  <c:v>0.17014106756602318</c:v>
                </c:pt>
                <c:pt idx="2708">
                  <c:v>0.17191652269023763</c:v>
                </c:pt>
                <c:pt idx="2709">
                  <c:v>0.16780001212646239</c:v>
                </c:pt>
                <c:pt idx="2710">
                  <c:v>0.16974188145886202</c:v>
                </c:pt>
                <c:pt idx="2711">
                  <c:v>0.16717385608242952</c:v>
                </c:pt>
                <c:pt idx="2712">
                  <c:v>0.16619924257334051</c:v>
                </c:pt>
                <c:pt idx="2713">
                  <c:v>0.16898127699374818</c:v>
                </c:pt>
                <c:pt idx="2714">
                  <c:v>0.17090612876914596</c:v>
                </c:pt>
                <c:pt idx="2715">
                  <c:v>0.17212017782320885</c:v>
                </c:pt>
                <c:pt idx="2716">
                  <c:v>0.16957774324678113</c:v>
                </c:pt>
                <c:pt idx="2717">
                  <c:v>0.17116211903883011</c:v>
                </c:pt>
                <c:pt idx="2718">
                  <c:v>0.17074638598934569</c:v>
                </c:pt>
                <c:pt idx="2719">
                  <c:v>0.17256338931437357</c:v>
                </c:pt>
                <c:pt idx="2720">
                  <c:v>0.17484103756957317</c:v>
                </c:pt>
                <c:pt idx="2721">
                  <c:v>0.17783551355223898</c:v>
                </c:pt>
                <c:pt idx="2722">
                  <c:v>0.17936655854528222</c:v>
                </c:pt>
                <c:pt idx="2723">
                  <c:v>0.1821261334863041</c:v>
                </c:pt>
                <c:pt idx="2724">
                  <c:v>0.18448186318920851</c:v>
                </c:pt>
                <c:pt idx="2725">
                  <c:v>0.18207805856537024</c:v>
                </c:pt>
                <c:pt idx="2726">
                  <c:v>0.18492077782553812</c:v>
                </c:pt>
                <c:pt idx="2727">
                  <c:v>0.18781528612029549</c:v>
                </c:pt>
                <c:pt idx="2728">
                  <c:v>0.19029136443716496</c:v>
                </c:pt>
                <c:pt idx="2729">
                  <c:v>0.19163545006697025</c:v>
                </c:pt>
                <c:pt idx="2730">
                  <c:v>0.19016731331321968</c:v>
                </c:pt>
                <c:pt idx="2731">
                  <c:v>0.19223055464578215</c:v>
                </c:pt>
                <c:pt idx="2732">
                  <c:v>0.19544058927741198</c:v>
                </c:pt>
                <c:pt idx="2733">
                  <c:v>0.19329127041164088</c:v>
                </c:pt>
                <c:pt idx="2734">
                  <c:v>0.1861261267335319</c:v>
                </c:pt>
                <c:pt idx="2735">
                  <c:v>0.18706547463200032</c:v>
                </c:pt>
                <c:pt idx="2736">
                  <c:v>0.18885313878868515</c:v>
                </c:pt>
                <c:pt idx="2737">
                  <c:v>0.19208487741349495</c:v>
                </c:pt>
                <c:pt idx="2738">
                  <c:v>0.1929907434758841</c:v>
                </c:pt>
                <c:pt idx="2739">
                  <c:v>0.19632879445261772</c:v>
                </c:pt>
                <c:pt idx="2740">
                  <c:v>0.18810573196917874</c:v>
                </c:pt>
                <c:pt idx="2741">
                  <c:v>0.18938631816636417</c:v>
                </c:pt>
                <c:pt idx="2742">
                  <c:v>0.19237429966179015</c:v>
                </c:pt>
                <c:pt idx="2743">
                  <c:v>0.19532744446308978</c:v>
                </c:pt>
                <c:pt idx="2744">
                  <c:v>0.19845022593636455</c:v>
                </c:pt>
                <c:pt idx="2745">
                  <c:v>0.20167219216961033</c:v>
                </c:pt>
                <c:pt idx="2746">
                  <c:v>0.20003726549556469</c:v>
                </c:pt>
                <c:pt idx="2747">
                  <c:v>0.19895193391575927</c:v>
                </c:pt>
                <c:pt idx="2748">
                  <c:v>0.18411252372139766</c:v>
                </c:pt>
                <c:pt idx="2749">
                  <c:v>0.18679876990667491</c:v>
                </c:pt>
                <c:pt idx="2750">
                  <c:v>0.1892359714351726</c:v>
                </c:pt>
                <c:pt idx="2751">
                  <c:v>0.19030600376273099</c:v>
                </c:pt>
                <c:pt idx="2752">
                  <c:v>0.18544244520260156</c:v>
                </c:pt>
                <c:pt idx="2753">
                  <c:v>0.18848503952734905</c:v>
                </c:pt>
                <c:pt idx="2754">
                  <c:v>0.19089948336888693</c:v>
                </c:pt>
                <c:pt idx="2755">
                  <c:v>0.19264521389987405</c:v>
                </c:pt>
                <c:pt idx="2756">
                  <c:v>0.19562418684755969</c:v>
                </c:pt>
                <c:pt idx="2757">
                  <c:v>0.19445154807661297</c:v>
                </c:pt>
                <c:pt idx="2758">
                  <c:v>0.18950431182230407</c:v>
                </c:pt>
                <c:pt idx="2759">
                  <c:v>0.191674686720475</c:v>
                </c:pt>
                <c:pt idx="2760">
                  <c:v>0.19352823085421933</c:v>
                </c:pt>
                <c:pt idx="2761">
                  <c:v>0.18985242205156727</c:v>
                </c:pt>
                <c:pt idx="2762">
                  <c:v>0.1755938438481934</c:v>
                </c:pt>
                <c:pt idx="2763">
                  <c:v>0.17793390911460022</c:v>
                </c:pt>
                <c:pt idx="2764">
                  <c:v>0.17865576399313587</c:v>
                </c:pt>
                <c:pt idx="2765">
                  <c:v>0.18137218180525791</c:v>
                </c:pt>
                <c:pt idx="2766">
                  <c:v>0.18381380078728426</c:v>
                </c:pt>
                <c:pt idx="2767">
                  <c:v>0.18417996424939381</c:v>
                </c:pt>
                <c:pt idx="2768">
                  <c:v>0.18572330705582063</c:v>
                </c:pt>
                <c:pt idx="2769">
                  <c:v>0.17261451997973068</c:v>
                </c:pt>
                <c:pt idx="2770">
                  <c:v>0.17435298504850913</c:v>
                </c:pt>
                <c:pt idx="2771">
                  <c:v>0.17596219662463461</c:v>
                </c:pt>
                <c:pt idx="2772">
                  <c:v>0.16356832076337355</c:v>
                </c:pt>
                <c:pt idx="2773">
                  <c:v>0.16599701563111308</c:v>
                </c:pt>
                <c:pt idx="2774">
                  <c:v>0.168950439298826</c:v>
                </c:pt>
                <c:pt idx="2775">
                  <c:v>0.16678104381410888</c:v>
                </c:pt>
                <c:pt idx="2776">
                  <c:v>0.16711233135730735</c:v>
                </c:pt>
                <c:pt idx="2777">
                  <c:v>0.15858769100293069</c:v>
                </c:pt>
                <c:pt idx="2778">
                  <c:v>0.16086026664938741</c:v>
                </c:pt>
                <c:pt idx="2779">
                  <c:v>0.1633832208923407</c:v>
                </c:pt>
                <c:pt idx="2780">
                  <c:v>0.15926035443023709</c:v>
                </c:pt>
                <c:pt idx="2781">
                  <c:v>0.15775457810182425</c:v>
                </c:pt>
                <c:pt idx="2782">
                  <c:v>0.15566393918971352</c:v>
                </c:pt>
                <c:pt idx="2783">
                  <c:v>0.15809146816698555</c:v>
                </c:pt>
                <c:pt idx="2784">
                  <c:v>0.1601565236506951</c:v>
                </c:pt>
                <c:pt idx="2785">
                  <c:v>0.15854893308311072</c:v>
                </c:pt>
                <c:pt idx="2786">
                  <c:v>0.15907520557618407</c:v>
                </c:pt>
                <c:pt idx="2787">
                  <c:v>0.15946866900868661</c:v>
                </c:pt>
                <c:pt idx="2788">
                  <c:v>0.1623136085366795</c:v>
                </c:pt>
                <c:pt idx="2789">
                  <c:v>0.1619094941220926</c:v>
                </c:pt>
                <c:pt idx="2790">
                  <c:v>0.16175980049323813</c:v>
                </c:pt>
                <c:pt idx="2791">
                  <c:v>0.1563658744717957</c:v>
                </c:pt>
                <c:pt idx="2792">
                  <c:v>0.15934460367447703</c:v>
                </c:pt>
                <c:pt idx="2793">
                  <c:v>0.1566422147039381</c:v>
                </c:pt>
                <c:pt idx="2794">
                  <c:v>0.14972050464171185</c:v>
                </c:pt>
                <c:pt idx="2795">
                  <c:v>0.14846681679609652</c:v>
                </c:pt>
                <c:pt idx="2796">
                  <c:v>0.15054184351312971</c:v>
                </c:pt>
                <c:pt idx="2797">
                  <c:v>0.15329727599859944</c:v>
                </c:pt>
                <c:pt idx="2798">
                  <c:v>0.15366950090584272</c:v>
                </c:pt>
                <c:pt idx="2799">
                  <c:v>0.15588535785996746</c:v>
                </c:pt>
                <c:pt idx="2800">
                  <c:v>0.15755907177134745</c:v>
                </c:pt>
                <c:pt idx="2801">
                  <c:v>0.1446858812041327</c:v>
                </c:pt>
                <c:pt idx="2802">
                  <c:v>0.1469592480439432</c:v>
                </c:pt>
                <c:pt idx="2803">
                  <c:v>0.14756281499204107</c:v>
                </c:pt>
                <c:pt idx="2804">
                  <c:v>0.14295998113318742</c:v>
                </c:pt>
                <c:pt idx="2805">
                  <c:v>0.13425090868139389</c:v>
                </c:pt>
                <c:pt idx="2806">
                  <c:v>0.13414548598750825</c:v>
                </c:pt>
                <c:pt idx="2807">
                  <c:v>0.13595831599115371</c:v>
                </c:pt>
                <c:pt idx="2808">
                  <c:v>0.13123191421418731</c:v>
                </c:pt>
                <c:pt idx="2809">
                  <c:v>0.13342227319692715</c:v>
                </c:pt>
                <c:pt idx="2810">
                  <c:v>0.13230163892427349</c:v>
                </c:pt>
                <c:pt idx="2811">
                  <c:v>0.13305891881714019</c:v>
                </c:pt>
                <c:pt idx="2812">
                  <c:v>0.13030755779082098</c:v>
                </c:pt>
                <c:pt idx="2813">
                  <c:v>0.12983277245473077</c:v>
                </c:pt>
                <c:pt idx="2814">
                  <c:v>0.1308422636490964</c:v>
                </c:pt>
                <c:pt idx="2815">
                  <c:v>0.13238917917166004</c:v>
                </c:pt>
                <c:pt idx="2816">
                  <c:v>0.12604115216827916</c:v>
                </c:pt>
                <c:pt idx="2817">
                  <c:v>0.12658443662628596</c:v>
                </c:pt>
                <c:pt idx="2818">
                  <c:v>0.1288893842597986</c:v>
                </c:pt>
                <c:pt idx="2819">
                  <c:v>0.12907999624183636</c:v>
                </c:pt>
                <c:pt idx="2820">
                  <c:v>0.1312311559968822</c:v>
                </c:pt>
                <c:pt idx="2821">
                  <c:v>0.13248529324538452</c:v>
                </c:pt>
                <c:pt idx="2822">
                  <c:v>0.13117264286320759</c:v>
                </c:pt>
                <c:pt idx="2823">
                  <c:v>0.1332356063788081</c:v>
                </c:pt>
                <c:pt idx="2824">
                  <c:v>0.13495957537079328</c:v>
                </c:pt>
                <c:pt idx="2825">
                  <c:v>0.13642883155265109</c:v>
                </c:pt>
                <c:pt idx="2826">
                  <c:v>0.13715918561925602</c:v>
                </c:pt>
                <c:pt idx="2827">
                  <c:v>0.13851251075304308</c:v>
                </c:pt>
                <c:pt idx="2828">
                  <c:v>0.14004273256430599</c:v>
                </c:pt>
                <c:pt idx="2829">
                  <c:v>0.14149435098153013</c:v>
                </c:pt>
                <c:pt idx="2830">
                  <c:v>0.1435325700888527</c:v>
                </c:pt>
                <c:pt idx="2831">
                  <c:v>0.14588282812950609</c:v>
                </c:pt>
                <c:pt idx="2832">
                  <c:v>0.14778882604215013</c:v>
                </c:pt>
                <c:pt idx="2833">
                  <c:v>0.14746210916356239</c:v>
                </c:pt>
                <c:pt idx="2834">
                  <c:v>0.14351641449774297</c:v>
                </c:pt>
                <c:pt idx="2835">
                  <c:v>0.14457210026272871</c:v>
                </c:pt>
                <c:pt idx="2836">
                  <c:v>0.14680094893209467</c:v>
                </c:pt>
                <c:pt idx="2837">
                  <c:v>0.14897604238566858</c:v>
                </c:pt>
                <c:pt idx="2838">
                  <c:v>0.15100645871117829</c:v>
                </c:pt>
                <c:pt idx="2839">
                  <c:v>0.1519324376478807</c:v>
                </c:pt>
                <c:pt idx="2840">
                  <c:v>0.15381330412257094</c:v>
                </c:pt>
                <c:pt idx="2841">
                  <c:v>0.15413008562973862</c:v>
                </c:pt>
                <c:pt idx="2842">
                  <c:v>0.15524254697644324</c:v>
                </c:pt>
                <c:pt idx="2843">
                  <c:v>0.15776671019569793</c:v>
                </c:pt>
                <c:pt idx="2844">
                  <c:v>0.15980556693371414</c:v>
                </c:pt>
                <c:pt idx="2845">
                  <c:v>0.15816198600712306</c:v>
                </c:pt>
                <c:pt idx="2846">
                  <c:v>0.15918246796324814</c:v>
                </c:pt>
                <c:pt idx="2847">
                  <c:v>0.16015032425943992</c:v>
                </c:pt>
                <c:pt idx="2848">
                  <c:v>0.16217086579456155</c:v>
                </c:pt>
                <c:pt idx="2849">
                  <c:v>0.16028404013444678</c:v>
                </c:pt>
                <c:pt idx="2850">
                  <c:v>0.15655318464574552</c:v>
                </c:pt>
                <c:pt idx="2851">
                  <c:v>0.14356771035743698</c:v>
                </c:pt>
                <c:pt idx="2852">
                  <c:v>0.13279529525496395</c:v>
                </c:pt>
                <c:pt idx="2853">
                  <c:v>0.1351931292384321</c:v>
                </c:pt>
                <c:pt idx="2854">
                  <c:v>0.13710581519867568</c:v>
                </c:pt>
                <c:pt idx="2855">
                  <c:v>0.13940035043698584</c:v>
                </c:pt>
                <c:pt idx="2856">
                  <c:v>0.1418792810112933</c:v>
                </c:pt>
                <c:pt idx="2857">
                  <c:v>0.13708378235613464</c:v>
                </c:pt>
                <c:pt idx="2858">
                  <c:v>0.13861647875026811</c:v>
                </c:pt>
                <c:pt idx="2859">
                  <c:v>0.14046945986356352</c:v>
                </c:pt>
                <c:pt idx="2860">
                  <c:v>0.14136686299252185</c:v>
                </c:pt>
                <c:pt idx="2861">
                  <c:v>0.12537256347673797</c:v>
                </c:pt>
                <c:pt idx="2862">
                  <c:v>0.12714729441293771</c:v>
                </c:pt>
                <c:pt idx="2863">
                  <c:v>0.12548391754562435</c:v>
                </c:pt>
                <c:pt idx="2864">
                  <c:v>0.12679313537949891</c:v>
                </c:pt>
                <c:pt idx="2865">
                  <c:v>0.12269191324584416</c:v>
                </c:pt>
                <c:pt idx="2866">
                  <c:v>0.12263640844256797</c:v>
                </c:pt>
                <c:pt idx="2867">
                  <c:v>0.12208728485289451</c:v>
                </c:pt>
                <c:pt idx="2868">
                  <c:v>0.1232807964440366</c:v>
                </c:pt>
                <c:pt idx="2869">
                  <c:v>0.12122699604257144</c:v>
                </c:pt>
                <c:pt idx="2870">
                  <c:v>0.12184824138158704</c:v>
                </c:pt>
                <c:pt idx="2871">
                  <c:v>0.12400139792147845</c:v>
                </c:pt>
                <c:pt idx="2872">
                  <c:v>0.1260374755350068</c:v>
                </c:pt>
                <c:pt idx="2873">
                  <c:v>0.12613402920720329</c:v>
                </c:pt>
                <c:pt idx="2874">
                  <c:v>0.11571521198007141</c:v>
                </c:pt>
                <c:pt idx="2875">
                  <c:v>0.11729278779108708</c:v>
                </c:pt>
                <c:pt idx="2876">
                  <c:v>0.1171356506344681</c:v>
                </c:pt>
                <c:pt idx="2877">
                  <c:v>0.11739843017520381</c:v>
                </c:pt>
                <c:pt idx="2878">
                  <c:v>0.11907950876220035</c:v>
                </c:pt>
                <c:pt idx="2879">
                  <c:v>0.12047505668276977</c:v>
                </c:pt>
                <c:pt idx="2880">
                  <c:v>0.11967601003754932</c:v>
                </c:pt>
                <c:pt idx="2881">
                  <c:v>0.12102978628086704</c:v>
                </c:pt>
                <c:pt idx="2882">
                  <c:v>0.11167078795987495</c:v>
                </c:pt>
                <c:pt idx="2883">
                  <c:v>0.11335952841509726</c:v>
                </c:pt>
                <c:pt idx="2884">
                  <c:v>0.11498452580487672</c:v>
                </c:pt>
                <c:pt idx="2885">
                  <c:v>0.11627364777796673</c:v>
                </c:pt>
                <c:pt idx="2886">
                  <c:v>0.11745428473546499</c:v>
                </c:pt>
                <c:pt idx="2887">
                  <c:v>0.11785379081400979</c:v>
                </c:pt>
                <c:pt idx="2888">
                  <c:v>0.11965629063624664</c:v>
                </c:pt>
                <c:pt idx="2889">
                  <c:v>0.12123302926776676</c:v>
                </c:pt>
                <c:pt idx="2890">
                  <c:v>0.12323158381446736</c:v>
                </c:pt>
                <c:pt idx="2891">
                  <c:v>0.1245830292827987</c:v>
                </c:pt>
                <c:pt idx="2892">
                  <c:v>0.12604768936437505</c:v>
                </c:pt>
                <c:pt idx="2893">
                  <c:v>0.12682130012969461</c:v>
                </c:pt>
                <c:pt idx="2894">
                  <c:v>0.12485110564836882</c:v>
                </c:pt>
                <c:pt idx="2895">
                  <c:v>0.12266754458856606</c:v>
                </c:pt>
                <c:pt idx="2896">
                  <c:v>0.12410753221004464</c:v>
                </c:pt>
                <c:pt idx="2897">
                  <c:v>0.124503335749057</c:v>
                </c:pt>
                <c:pt idx="2898">
                  <c:v>0.12493786943466298</c:v>
                </c:pt>
                <c:pt idx="2899">
                  <c:v>0.12683645910416341</c:v>
                </c:pt>
                <c:pt idx="2900">
                  <c:v>0.12928044361782084</c:v>
                </c:pt>
                <c:pt idx="2901">
                  <c:v>0.12814923767804906</c:v>
                </c:pt>
                <c:pt idx="2902">
                  <c:v>0.13014168263360892</c:v>
                </c:pt>
                <c:pt idx="2903">
                  <c:v>0.13242020210288022</c:v>
                </c:pt>
                <c:pt idx="2904">
                  <c:v>0.1346775768679388</c:v>
                </c:pt>
                <c:pt idx="2905">
                  <c:v>0.13232102068091495</c:v>
                </c:pt>
                <c:pt idx="2906">
                  <c:v>0.13357118996572742</c:v>
                </c:pt>
                <c:pt idx="2907">
                  <c:v>0.11972210999398203</c:v>
                </c:pt>
                <c:pt idx="2908">
                  <c:v>0.11989711509041549</c:v>
                </c:pt>
                <c:pt idx="2909">
                  <c:v>0.12068346015390977</c:v>
                </c:pt>
                <c:pt idx="2910">
                  <c:v>0.11971825548693643</c:v>
                </c:pt>
                <c:pt idx="2911">
                  <c:v>0.11686042409937923</c:v>
                </c:pt>
                <c:pt idx="2912">
                  <c:v>0.11873624040608072</c:v>
                </c:pt>
                <c:pt idx="2913">
                  <c:v>0.12060765344058781</c:v>
                </c:pt>
                <c:pt idx="2914">
                  <c:v>0.12226710783524979</c:v>
                </c:pt>
                <c:pt idx="2915">
                  <c:v>0.12428993909018703</c:v>
                </c:pt>
                <c:pt idx="2916">
                  <c:v>0.12005124667670408</c:v>
                </c:pt>
                <c:pt idx="2917">
                  <c:v>0.12190752206738793</c:v>
                </c:pt>
                <c:pt idx="2918">
                  <c:v>0.12365991812093002</c:v>
                </c:pt>
                <c:pt idx="2919">
                  <c:v>0.12369362442121448</c:v>
                </c:pt>
                <c:pt idx="2920">
                  <c:v>0.12558914436701671</c:v>
                </c:pt>
                <c:pt idx="2921">
                  <c:v>0.12755608203998289</c:v>
                </c:pt>
                <c:pt idx="2922">
                  <c:v>0.12941741520574854</c:v>
                </c:pt>
                <c:pt idx="2923">
                  <c:v>0.12697948288452454</c:v>
                </c:pt>
                <c:pt idx="2924">
                  <c:v>0.12678791011193971</c:v>
                </c:pt>
                <c:pt idx="2925">
                  <c:v>0.12866206255550738</c:v>
                </c:pt>
                <c:pt idx="2926">
                  <c:v>0.12966929483499937</c:v>
                </c:pt>
                <c:pt idx="2927">
                  <c:v>0.12412753397997103</c:v>
                </c:pt>
                <c:pt idx="2928">
                  <c:v>0.12170105147285498</c:v>
                </c:pt>
                <c:pt idx="2929">
                  <c:v>0.12349793985636009</c:v>
                </c:pt>
                <c:pt idx="2930">
                  <c:v>0.12549543796600507</c:v>
                </c:pt>
                <c:pt idx="2931">
                  <c:v>0.12605218065922483</c:v>
                </c:pt>
                <c:pt idx="2932">
                  <c:v>0.12737301504536988</c:v>
                </c:pt>
                <c:pt idx="2933">
                  <c:v>0.12692191468513114</c:v>
                </c:pt>
                <c:pt idx="2934">
                  <c:v>0.12881658732838097</c:v>
                </c:pt>
                <c:pt idx="2935">
                  <c:v>0.13072999293062773</c:v>
                </c:pt>
                <c:pt idx="2936">
                  <c:v>0.13293096818137079</c:v>
                </c:pt>
                <c:pt idx="2937">
                  <c:v>0.13191447262402159</c:v>
                </c:pt>
                <c:pt idx="2938">
                  <c:v>0.12869915153474004</c:v>
                </c:pt>
                <c:pt idx="2939">
                  <c:v>0.13051293583409213</c:v>
                </c:pt>
                <c:pt idx="2940">
                  <c:v>0.13287043349959207</c:v>
                </c:pt>
                <c:pt idx="2941">
                  <c:v>0.1297085074812232</c:v>
                </c:pt>
                <c:pt idx="2942">
                  <c:v>0.13164077426102475</c:v>
                </c:pt>
                <c:pt idx="2943">
                  <c:v>0.13279268977135478</c:v>
                </c:pt>
                <c:pt idx="2944">
                  <c:v>0.13438772405295121</c:v>
                </c:pt>
                <c:pt idx="2945">
                  <c:v>0.13632081201944457</c:v>
                </c:pt>
                <c:pt idx="2946">
                  <c:v>0.13787967033651352</c:v>
                </c:pt>
                <c:pt idx="2947">
                  <c:v>0.13915764655325527</c:v>
                </c:pt>
                <c:pt idx="2948">
                  <c:v>0.13449466808021349</c:v>
                </c:pt>
                <c:pt idx="2949">
                  <c:v>0.12532641317390969</c:v>
                </c:pt>
                <c:pt idx="2950">
                  <c:v>0.12710003492584288</c:v>
                </c:pt>
                <c:pt idx="2951">
                  <c:v>0.12844101667135013</c:v>
                </c:pt>
                <c:pt idx="2952">
                  <c:v>0.13049778913298682</c:v>
                </c:pt>
                <c:pt idx="2953">
                  <c:v>0.12327971470238396</c:v>
                </c:pt>
                <c:pt idx="2954">
                  <c:v>0.12502250817628138</c:v>
                </c:pt>
                <c:pt idx="2955">
                  <c:v>0.12719684886220164</c:v>
                </c:pt>
                <c:pt idx="2956">
                  <c:v>0.12873408513528378</c:v>
                </c:pt>
                <c:pt idx="2957">
                  <c:v>0.12964283191686249</c:v>
                </c:pt>
                <c:pt idx="2958">
                  <c:v>0.1297591651092633</c:v>
                </c:pt>
                <c:pt idx="2959">
                  <c:v>0.13076376000598397</c:v>
                </c:pt>
                <c:pt idx="2960">
                  <c:v>0.13165257392362142</c:v>
                </c:pt>
                <c:pt idx="2961">
                  <c:v>0.13309986776928007</c:v>
                </c:pt>
                <c:pt idx="2962">
                  <c:v>0.13387561934627928</c:v>
                </c:pt>
                <c:pt idx="2963">
                  <c:v>0.12824520205421175</c:v>
                </c:pt>
                <c:pt idx="2964">
                  <c:v>0.12780142164346703</c:v>
                </c:pt>
                <c:pt idx="2965">
                  <c:v>0.12759418603949008</c:v>
                </c:pt>
                <c:pt idx="2966">
                  <c:v>0.12833252087389332</c:v>
                </c:pt>
                <c:pt idx="2967">
                  <c:v>0.13012520657134358</c:v>
                </c:pt>
                <c:pt idx="2968">
                  <c:v>0.13224637618722912</c:v>
                </c:pt>
                <c:pt idx="2969">
                  <c:v>0.13378149271469728</c:v>
                </c:pt>
                <c:pt idx="2970">
                  <c:v>0.1352649961988775</c:v>
                </c:pt>
                <c:pt idx="2971">
                  <c:v>0.13758912205001619</c:v>
                </c:pt>
                <c:pt idx="2972">
                  <c:v>0.13592308599677033</c:v>
                </c:pt>
                <c:pt idx="2973">
                  <c:v>0.13618944108000905</c:v>
                </c:pt>
                <c:pt idx="2974">
                  <c:v>0.13768896037595435</c:v>
                </c:pt>
                <c:pt idx="2975">
                  <c:v>0.13973592718724082</c:v>
                </c:pt>
                <c:pt idx="2976">
                  <c:v>0.14170327400031715</c:v>
                </c:pt>
                <c:pt idx="2977">
                  <c:v>0.14420916731677186</c:v>
                </c:pt>
                <c:pt idx="2978">
                  <c:v>0.14421870165428669</c:v>
                </c:pt>
                <c:pt idx="2979">
                  <c:v>0.14640332927857908</c:v>
                </c:pt>
                <c:pt idx="2980">
                  <c:v>0.14815925135593072</c:v>
                </c:pt>
                <c:pt idx="2981">
                  <c:v>0.1393452923383442</c:v>
                </c:pt>
                <c:pt idx="2982">
                  <c:v>0.1412646752106515</c:v>
                </c:pt>
                <c:pt idx="2983">
                  <c:v>0.14316496647652571</c:v>
                </c:pt>
                <c:pt idx="2984">
                  <c:v>0.14564248814357422</c:v>
                </c:pt>
                <c:pt idx="2985">
                  <c:v>0.1482804348757594</c:v>
                </c:pt>
                <c:pt idx="2986">
                  <c:v>0.14480890778288338</c:v>
                </c:pt>
                <c:pt idx="2987">
                  <c:v>0.14726921716980337</c:v>
                </c:pt>
                <c:pt idx="2988">
                  <c:v>0.14950964377057985</c:v>
                </c:pt>
                <c:pt idx="2989">
                  <c:v>0.1512268814079939</c:v>
                </c:pt>
                <c:pt idx="2990">
                  <c:v>0.14749114508686581</c:v>
                </c:pt>
                <c:pt idx="2991">
                  <c:v>0.14918434230627958</c:v>
                </c:pt>
                <c:pt idx="2992">
                  <c:v>0.14839342280568862</c:v>
                </c:pt>
                <c:pt idx="2993">
                  <c:v>0.14897288490281008</c:v>
                </c:pt>
                <c:pt idx="2994">
                  <c:v>0.15050162748785986</c:v>
                </c:pt>
                <c:pt idx="2995">
                  <c:v>0.14984516556500535</c:v>
                </c:pt>
                <c:pt idx="2996">
                  <c:v>0.1513763294101291</c:v>
                </c:pt>
                <c:pt idx="2997">
                  <c:v>0.15258500922336934</c:v>
                </c:pt>
                <c:pt idx="2998">
                  <c:v>0.15505598708895221</c:v>
                </c:pt>
                <c:pt idx="2999">
                  <c:v>0.15728706946597587</c:v>
                </c:pt>
                <c:pt idx="3000">
                  <c:v>0.15931939236847403</c:v>
                </c:pt>
                <c:pt idx="3001">
                  <c:v>0.16111944608713627</c:v>
                </c:pt>
                <c:pt idx="3002">
                  <c:v>0.15067052556020252</c:v>
                </c:pt>
                <c:pt idx="3003">
                  <c:v>0.15215082654426332</c:v>
                </c:pt>
                <c:pt idx="3004">
                  <c:v>0.15067629581033271</c:v>
                </c:pt>
                <c:pt idx="3005">
                  <c:v>0.15361444301251451</c:v>
                </c:pt>
                <c:pt idx="3006">
                  <c:v>0.14912843738454135</c:v>
                </c:pt>
                <c:pt idx="3007">
                  <c:v>0.14900121584856701</c:v>
                </c:pt>
                <c:pt idx="3008">
                  <c:v>0.1508239960139319</c:v>
                </c:pt>
                <c:pt idx="3009">
                  <c:v>0.15267165599805371</c:v>
                </c:pt>
                <c:pt idx="3010">
                  <c:v>0.15044482897809724</c:v>
                </c:pt>
                <c:pt idx="3011">
                  <c:v>0.14992705260739966</c:v>
                </c:pt>
                <c:pt idx="3012">
                  <c:v>0.15156622616681961</c:v>
                </c:pt>
                <c:pt idx="3013">
                  <c:v>0.14291521610991079</c:v>
                </c:pt>
                <c:pt idx="3014">
                  <c:v>0.14149753722376981</c:v>
                </c:pt>
                <c:pt idx="3015">
                  <c:v>0.14304740271385363</c:v>
                </c:pt>
                <c:pt idx="3016">
                  <c:v>0.14420346181806853</c:v>
                </c:pt>
                <c:pt idx="3017">
                  <c:v>0.14596541273301128</c:v>
                </c:pt>
                <c:pt idx="3018">
                  <c:v>0.14442078327202276</c:v>
                </c:pt>
                <c:pt idx="3019">
                  <c:v>0.14648929062809124</c:v>
                </c:pt>
                <c:pt idx="3020">
                  <c:v>0.1482779565895076</c:v>
                </c:pt>
                <c:pt idx="3021">
                  <c:v>0.15067018606902405</c:v>
                </c:pt>
                <c:pt idx="3022">
                  <c:v>0.15213355853691901</c:v>
                </c:pt>
                <c:pt idx="3023">
                  <c:v>0.15321022413752236</c:v>
                </c:pt>
                <c:pt idx="3024">
                  <c:v>0.15547198949884963</c:v>
                </c:pt>
                <c:pt idx="3025">
                  <c:v>0.15801759891361758</c:v>
                </c:pt>
                <c:pt idx="3026">
                  <c:v>0.15578495389925542</c:v>
                </c:pt>
                <c:pt idx="3027">
                  <c:v>0.1549436704124571</c:v>
                </c:pt>
                <c:pt idx="3028">
                  <c:v>0.15508132928876228</c:v>
                </c:pt>
                <c:pt idx="3029">
                  <c:v>0.15768112283187521</c:v>
                </c:pt>
                <c:pt idx="3030">
                  <c:v>0.1592664888313311</c:v>
                </c:pt>
                <c:pt idx="3031">
                  <c:v>0.15970311124126965</c:v>
                </c:pt>
                <c:pt idx="3032">
                  <c:v>0.15909069577752061</c:v>
                </c:pt>
                <c:pt idx="3033">
                  <c:v>0.15893417335593746</c:v>
                </c:pt>
                <c:pt idx="3034">
                  <c:v>0.15277837525878438</c:v>
                </c:pt>
                <c:pt idx="3035">
                  <c:v>0.1541410332514877</c:v>
                </c:pt>
                <c:pt idx="3036">
                  <c:v>0.15628415529589715</c:v>
                </c:pt>
                <c:pt idx="3037">
                  <c:v>0.15368902206987473</c:v>
                </c:pt>
                <c:pt idx="3038">
                  <c:v>0.15562069981305596</c:v>
                </c:pt>
                <c:pt idx="3039">
                  <c:v>0.15656430102669294</c:v>
                </c:pt>
                <c:pt idx="3040">
                  <c:v>0.15852099275436382</c:v>
                </c:pt>
                <c:pt idx="3041">
                  <c:v>0.1496248431055105</c:v>
                </c:pt>
                <c:pt idx="3042">
                  <c:v>0.15000509714963983</c:v>
                </c:pt>
                <c:pt idx="3043">
                  <c:v>0.15255827433061817</c:v>
                </c:pt>
                <c:pt idx="3044">
                  <c:v>0.15516226713634665</c:v>
                </c:pt>
                <c:pt idx="3045">
                  <c:v>0.15782723913655602</c:v>
                </c:pt>
                <c:pt idx="3046">
                  <c:v>0.15806136728974932</c:v>
                </c:pt>
                <c:pt idx="3047">
                  <c:v>0.1598488231591135</c:v>
                </c:pt>
                <c:pt idx="3048">
                  <c:v>0.16075270679075818</c:v>
                </c:pt>
                <c:pt idx="3049">
                  <c:v>0.16264427589068689</c:v>
                </c:pt>
                <c:pt idx="3050">
                  <c:v>0.14891329471908482</c:v>
                </c:pt>
                <c:pt idx="3051">
                  <c:v>0.14897462248886018</c:v>
                </c:pt>
                <c:pt idx="3052">
                  <c:v>0.1489430769817402</c:v>
                </c:pt>
                <c:pt idx="3053">
                  <c:v>0.1509894425490208</c:v>
                </c:pt>
                <c:pt idx="3054">
                  <c:v>0.1506409407165912</c:v>
                </c:pt>
                <c:pt idx="3055">
                  <c:v>0.15410257050178341</c:v>
                </c:pt>
                <c:pt idx="3056">
                  <c:v>0.15571875035245322</c:v>
                </c:pt>
                <c:pt idx="3057">
                  <c:v>0.15734624351523166</c:v>
                </c:pt>
                <c:pt idx="3058">
                  <c:v>0.15753090514959789</c:v>
                </c:pt>
                <c:pt idx="3059">
                  <c:v>0.15983074661844904</c:v>
                </c:pt>
                <c:pt idx="3060">
                  <c:v>0.16198912629087867</c:v>
                </c:pt>
                <c:pt idx="3061">
                  <c:v>0.16112433805410512</c:v>
                </c:pt>
                <c:pt idx="3062">
                  <c:v>0.16208252541817678</c:v>
                </c:pt>
                <c:pt idx="3063">
                  <c:v>0.16218967290812952</c:v>
                </c:pt>
                <c:pt idx="3064">
                  <c:v>0.1628333067754108</c:v>
                </c:pt>
                <c:pt idx="3065">
                  <c:v>0.16332984296756897</c:v>
                </c:pt>
                <c:pt idx="3066">
                  <c:v>0.1635139407380998</c:v>
                </c:pt>
                <c:pt idx="3067">
                  <c:v>0.16614207171351458</c:v>
                </c:pt>
                <c:pt idx="3068">
                  <c:v>0.16823981924911977</c:v>
                </c:pt>
                <c:pt idx="3069">
                  <c:v>0.16955285889814761</c:v>
                </c:pt>
                <c:pt idx="3070">
                  <c:v>0.17007023346562564</c:v>
                </c:pt>
                <c:pt idx="3071">
                  <c:v>0.16741914237924166</c:v>
                </c:pt>
                <c:pt idx="3072">
                  <c:v>0.16866936574540553</c:v>
                </c:pt>
                <c:pt idx="3073">
                  <c:v>0.17094599795275314</c:v>
                </c:pt>
                <c:pt idx="3074">
                  <c:v>0.17272825692237609</c:v>
                </c:pt>
                <c:pt idx="3075">
                  <c:v>0.17219832111297631</c:v>
                </c:pt>
                <c:pt idx="3076">
                  <c:v>0.17304800391456801</c:v>
                </c:pt>
                <c:pt idx="3077">
                  <c:v>0.17100683193659702</c:v>
                </c:pt>
                <c:pt idx="3078">
                  <c:v>0.17354415313135332</c:v>
                </c:pt>
                <c:pt idx="3079">
                  <c:v>0.17609481323057494</c:v>
                </c:pt>
                <c:pt idx="3080">
                  <c:v>0.17842288520629851</c:v>
                </c:pt>
                <c:pt idx="3081">
                  <c:v>0.17944495444239481</c:v>
                </c:pt>
                <c:pt idx="3082">
                  <c:v>0.17982109993902967</c:v>
                </c:pt>
                <c:pt idx="3083">
                  <c:v>0.18263369954766881</c:v>
                </c:pt>
                <c:pt idx="3084">
                  <c:v>0.18434768854685102</c:v>
                </c:pt>
                <c:pt idx="3085">
                  <c:v>0.18638116425150936</c:v>
                </c:pt>
                <c:pt idx="3086">
                  <c:v>0.1821856426003875</c:v>
                </c:pt>
                <c:pt idx="3087">
                  <c:v>0.18436754152897949</c:v>
                </c:pt>
                <c:pt idx="3088">
                  <c:v>0.18682177943330999</c:v>
                </c:pt>
                <c:pt idx="3089">
                  <c:v>0.19009425599573462</c:v>
                </c:pt>
                <c:pt idx="3090">
                  <c:v>0.19047993785011652</c:v>
                </c:pt>
                <c:pt idx="3091">
                  <c:v>0.19057755744477758</c:v>
                </c:pt>
                <c:pt idx="3092">
                  <c:v>0.19329605385575099</c:v>
                </c:pt>
                <c:pt idx="3093">
                  <c:v>0.19491817640023362</c:v>
                </c:pt>
                <c:pt idx="3094">
                  <c:v>0.17567566167383647</c:v>
                </c:pt>
                <c:pt idx="3095">
                  <c:v>0.17776043905252142</c:v>
                </c:pt>
                <c:pt idx="3096">
                  <c:v>0.17937945728579185</c:v>
                </c:pt>
                <c:pt idx="3097">
                  <c:v>0.17740801227563702</c:v>
                </c:pt>
                <c:pt idx="3098">
                  <c:v>0.17908150943665962</c:v>
                </c:pt>
                <c:pt idx="3099">
                  <c:v>0.17322353802031271</c:v>
                </c:pt>
                <c:pt idx="3100">
                  <c:v>0.17290334090274651</c:v>
                </c:pt>
                <c:pt idx="3101">
                  <c:v>0.17565206183389592</c:v>
                </c:pt>
                <c:pt idx="3102">
                  <c:v>0.17826736477803454</c:v>
                </c:pt>
                <c:pt idx="3103">
                  <c:v>0.18098203747710617</c:v>
                </c:pt>
                <c:pt idx="3104">
                  <c:v>0.18406693560167001</c:v>
                </c:pt>
                <c:pt idx="3105">
                  <c:v>0.18527465187117775</c:v>
                </c:pt>
                <c:pt idx="3106">
                  <c:v>0.18813044487720337</c:v>
                </c:pt>
                <c:pt idx="3107">
                  <c:v>0.18049775719867245</c:v>
                </c:pt>
                <c:pt idx="3108">
                  <c:v>0.18294979572001294</c:v>
                </c:pt>
                <c:pt idx="3109">
                  <c:v>0.18648789030085472</c:v>
                </c:pt>
                <c:pt idx="3110">
                  <c:v>0.18075383375524809</c:v>
                </c:pt>
                <c:pt idx="3111">
                  <c:v>0.18042028553704256</c:v>
                </c:pt>
                <c:pt idx="3112">
                  <c:v>0.18162000984908716</c:v>
                </c:pt>
                <c:pt idx="3113">
                  <c:v>0.18443415521171261</c:v>
                </c:pt>
                <c:pt idx="3114">
                  <c:v>0.18694346316088414</c:v>
                </c:pt>
                <c:pt idx="3115">
                  <c:v>0.18788322417653477</c:v>
                </c:pt>
                <c:pt idx="3116">
                  <c:v>0.19078141308299199</c:v>
                </c:pt>
                <c:pt idx="3117">
                  <c:v>0.19389936525289261</c:v>
                </c:pt>
                <c:pt idx="3118">
                  <c:v>0.19595216377180441</c:v>
                </c:pt>
                <c:pt idx="3119">
                  <c:v>0.19673315155638915</c:v>
                </c:pt>
                <c:pt idx="3120">
                  <c:v>0.19974419287544978</c:v>
                </c:pt>
                <c:pt idx="3121">
                  <c:v>0.20264909068561063</c:v>
                </c:pt>
                <c:pt idx="3122">
                  <c:v>0.20490047735132783</c:v>
                </c:pt>
                <c:pt idx="3123">
                  <c:v>0.20834851397201243</c:v>
                </c:pt>
                <c:pt idx="3124">
                  <c:v>0.21069267423696256</c:v>
                </c:pt>
                <c:pt idx="3125">
                  <c:v>0.21344423941229099</c:v>
                </c:pt>
                <c:pt idx="3126">
                  <c:v>0.21607434666654368</c:v>
                </c:pt>
                <c:pt idx="3127">
                  <c:v>0.21508455018910844</c:v>
                </c:pt>
                <c:pt idx="3128">
                  <c:v>0.21812458599422183</c:v>
                </c:pt>
                <c:pt idx="3129">
                  <c:v>0.22059616075024424</c:v>
                </c:pt>
                <c:pt idx="3130">
                  <c:v>0.22382749403879856</c:v>
                </c:pt>
                <c:pt idx="3131">
                  <c:v>0.20432371632994767</c:v>
                </c:pt>
                <c:pt idx="3132">
                  <c:v>0.20666371493863017</c:v>
                </c:pt>
                <c:pt idx="3133">
                  <c:v>0.20895276222171322</c:v>
                </c:pt>
                <c:pt idx="3134">
                  <c:v>0.2119219009279352</c:v>
                </c:pt>
                <c:pt idx="3135">
                  <c:v>0.2151577503996831</c:v>
                </c:pt>
                <c:pt idx="3136">
                  <c:v>0.21550938153943791</c:v>
                </c:pt>
                <c:pt idx="3137">
                  <c:v>0.21741259068199373</c:v>
                </c:pt>
                <c:pt idx="3138">
                  <c:v>0.21832141037257038</c:v>
                </c:pt>
                <c:pt idx="3139">
                  <c:v>0.2180932658441912</c:v>
                </c:pt>
                <c:pt idx="3140">
                  <c:v>0.21604446803952368</c:v>
                </c:pt>
                <c:pt idx="3141">
                  <c:v>0.21756076336824462</c:v>
                </c:pt>
                <c:pt idx="3142">
                  <c:v>0.2117801044119563</c:v>
                </c:pt>
                <c:pt idx="3143">
                  <c:v>0.21503061831596262</c:v>
                </c:pt>
                <c:pt idx="3144">
                  <c:v>0.21819576897817131</c:v>
                </c:pt>
                <c:pt idx="3145">
                  <c:v>0.22188446247176782</c:v>
                </c:pt>
                <c:pt idx="3146">
                  <c:v>0.22291472332867482</c:v>
                </c:pt>
                <c:pt idx="3147">
                  <c:v>0.22496389309728315</c:v>
                </c:pt>
                <c:pt idx="3148">
                  <c:v>0.21988118009737073</c:v>
                </c:pt>
                <c:pt idx="3149">
                  <c:v>0.22343693794912045</c:v>
                </c:pt>
                <c:pt idx="3150">
                  <c:v>0.21835886036487476</c:v>
                </c:pt>
                <c:pt idx="3151">
                  <c:v>0.22052722244493481</c:v>
                </c:pt>
                <c:pt idx="3152">
                  <c:v>0.22367952522900111</c:v>
                </c:pt>
                <c:pt idx="3153">
                  <c:v>0.21954607144557542</c:v>
                </c:pt>
                <c:pt idx="3154">
                  <c:v>0.22057287690557756</c:v>
                </c:pt>
                <c:pt idx="3155">
                  <c:v>0.21924175635965165</c:v>
                </c:pt>
                <c:pt idx="3156">
                  <c:v>0.22181166869332425</c:v>
                </c:pt>
                <c:pt idx="3157">
                  <c:v>0.2238717052030724</c:v>
                </c:pt>
                <c:pt idx="3158">
                  <c:v>0.21624666369193621</c:v>
                </c:pt>
                <c:pt idx="3159">
                  <c:v>0.21937234222371874</c:v>
                </c:pt>
                <c:pt idx="3160">
                  <c:v>0.22284272673038813</c:v>
                </c:pt>
                <c:pt idx="3161">
                  <c:v>0.22599300679590589</c:v>
                </c:pt>
                <c:pt idx="3162">
                  <c:v>0.22680785295747691</c:v>
                </c:pt>
                <c:pt idx="3163">
                  <c:v>0.22993543126825572</c:v>
                </c:pt>
                <c:pt idx="3164">
                  <c:v>0.23449241439774052</c:v>
                </c:pt>
                <c:pt idx="3165">
                  <c:v>0.21793562012688586</c:v>
                </c:pt>
                <c:pt idx="3166">
                  <c:v>0.204891748289902</c:v>
                </c:pt>
                <c:pt idx="3167">
                  <c:v>0.2076582358564866</c:v>
                </c:pt>
                <c:pt idx="3168">
                  <c:v>0.21047803139899246</c:v>
                </c:pt>
                <c:pt idx="3169">
                  <c:v>0.21380188533062852</c:v>
                </c:pt>
                <c:pt idx="3170">
                  <c:v>0.21419870046781</c:v>
                </c:pt>
                <c:pt idx="3171">
                  <c:v>0.21666752958235092</c:v>
                </c:pt>
                <c:pt idx="3172">
                  <c:v>0.21584931968944471</c:v>
                </c:pt>
                <c:pt idx="3173">
                  <c:v>0.21877973578776805</c:v>
                </c:pt>
                <c:pt idx="3174">
                  <c:v>0.22255410563776981</c:v>
                </c:pt>
                <c:pt idx="3175">
                  <c:v>0.22276249629983991</c:v>
                </c:pt>
                <c:pt idx="3176">
                  <c:v>0.22558996874525894</c:v>
                </c:pt>
                <c:pt idx="3177">
                  <c:v>0.22700980633296192</c:v>
                </c:pt>
                <c:pt idx="3178">
                  <c:v>0.23032220709955792</c:v>
                </c:pt>
                <c:pt idx="3179">
                  <c:v>0.22969110905028917</c:v>
                </c:pt>
                <c:pt idx="3180">
                  <c:v>0.23430354763327038</c:v>
                </c:pt>
                <c:pt idx="3181">
                  <c:v>0.22272766146057041</c:v>
                </c:pt>
                <c:pt idx="3182">
                  <c:v>0.22563563179274068</c:v>
                </c:pt>
                <c:pt idx="3183">
                  <c:v>0.22917512482664903</c:v>
                </c:pt>
                <c:pt idx="3184">
                  <c:v>0.22346903389049913</c:v>
                </c:pt>
                <c:pt idx="3185">
                  <c:v>0.18293900500691412</c:v>
                </c:pt>
                <c:pt idx="3186">
                  <c:v>0.18533348297692054</c:v>
                </c:pt>
                <c:pt idx="3187">
                  <c:v>0.18809681987768898</c:v>
                </c:pt>
                <c:pt idx="3188">
                  <c:v>0.19009084168648629</c:v>
                </c:pt>
                <c:pt idx="3189">
                  <c:v>0.19297997369520462</c:v>
                </c:pt>
                <c:pt idx="3190">
                  <c:v>0.19568557529230254</c:v>
                </c:pt>
                <c:pt idx="3191">
                  <c:v>0.19949467483956426</c:v>
                </c:pt>
                <c:pt idx="3192">
                  <c:v>0.19784932253144938</c:v>
                </c:pt>
                <c:pt idx="3193">
                  <c:v>0.19503289724810202</c:v>
                </c:pt>
                <c:pt idx="3194">
                  <c:v>0.19706310852910516</c:v>
                </c:pt>
                <c:pt idx="3195">
                  <c:v>0.1989258810617113</c:v>
                </c:pt>
                <c:pt idx="3196">
                  <c:v>0.19440499747632764</c:v>
                </c:pt>
                <c:pt idx="3197">
                  <c:v>0.18404020128493087</c:v>
                </c:pt>
                <c:pt idx="3198">
                  <c:v>0.16656413995112893</c:v>
                </c:pt>
                <c:pt idx="3199">
                  <c:v>0.16877849669304443</c:v>
                </c:pt>
                <c:pt idx="3200">
                  <c:v>0.1696720264802902</c:v>
                </c:pt>
                <c:pt idx="3201">
                  <c:v>0.16851416562023014</c:v>
                </c:pt>
                <c:pt idx="3202">
                  <c:v>0.16583210691364988</c:v>
                </c:pt>
                <c:pt idx="3203">
                  <c:v>0.16779933931317437</c:v>
                </c:pt>
                <c:pt idx="3204">
                  <c:v>0.16901706008980255</c:v>
                </c:pt>
                <c:pt idx="3205">
                  <c:v>0.16824027600042696</c:v>
                </c:pt>
                <c:pt idx="3206">
                  <c:v>0.16240887185102915</c:v>
                </c:pt>
                <c:pt idx="3207">
                  <c:v>0.16375513433041425</c:v>
                </c:pt>
                <c:pt idx="3208">
                  <c:v>0.16415149641538959</c:v>
                </c:pt>
                <c:pt idx="3209">
                  <c:v>0.16685385068094363</c:v>
                </c:pt>
                <c:pt idx="3210">
                  <c:v>0.1681391432985069</c:v>
                </c:pt>
                <c:pt idx="3211">
                  <c:v>0.16990028599680179</c:v>
                </c:pt>
                <c:pt idx="3212">
                  <c:v>0.17266392504893069</c:v>
                </c:pt>
                <c:pt idx="3213">
                  <c:v>0.17362265597315232</c:v>
                </c:pt>
                <c:pt idx="3214">
                  <c:v>0.15574091153262987</c:v>
                </c:pt>
                <c:pt idx="3215">
                  <c:v>0.15817809657835658</c:v>
                </c:pt>
                <c:pt idx="3216">
                  <c:v>0.16029189811525776</c:v>
                </c:pt>
                <c:pt idx="3217">
                  <c:v>0.16214517027685146</c:v>
                </c:pt>
                <c:pt idx="3218">
                  <c:v>0.1558721534743725</c:v>
                </c:pt>
                <c:pt idx="3219">
                  <c:v>0.15744976686880785</c:v>
                </c:pt>
                <c:pt idx="3220">
                  <c:v>0.15904299514826081</c:v>
                </c:pt>
                <c:pt idx="3221">
                  <c:v>0.15166230591349819</c:v>
                </c:pt>
                <c:pt idx="3222">
                  <c:v>0.14487967259065676</c:v>
                </c:pt>
                <c:pt idx="3223">
                  <c:v>0.14652501729657977</c:v>
                </c:pt>
                <c:pt idx="3224">
                  <c:v>0.14715147090577871</c:v>
                </c:pt>
                <c:pt idx="3225">
                  <c:v>0.14848487694981638</c:v>
                </c:pt>
                <c:pt idx="3226">
                  <c:v>0.13874744294838295</c:v>
                </c:pt>
                <c:pt idx="3227">
                  <c:v>0.14080733140774337</c:v>
                </c:pt>
                <c:pt idx="3228">
                  <c:v>0.14202028483711648</c:v>
                </c:pt>
                <c:pt idx="3229">
                  <c:v>0.14369295273562346</c:v>
                </c:pt>
                <c:pt idx="3230">
                  <c:v>0.14345716326113292</c:v>
                </c:pt>
                <c:pt idx="3231">
                  <c:v>0.1211009993239667</c:v>
                </c:pt>
                <c:pt idx="3232">
                  <c:v>0.12321206220363948</c:v>
                </c:pt>
                <c:pt idx="3233">
                  <c:v>0.12309331271874299</c:v>
                </c:pt>
                <c:pt idx="3234">
                  <c:v>0.12453391351820704</c:v>
                </c:pt>
                <c:pt idx="3235">
                  <c:v>0.12635097178212784</c:v>
                </c:pt>
                <c:pt idx="3236">
                  <c:v>0.12475361254041543</c:v>
                </c:pt>
                <c:pt idx="3237">
                  <c:v>0.1261939694787621</c:v>
                </c:pt>
                <c:pt idx="3238">
                  <c:v>0.12825861270456512</c:v>
                </c:pt>
                <c:pt idx="3239">
                  <c:v>0.13019730921711176</c:v>
                </c:pt>
                <c:pt idx="3240">
                  <c:v>0.13204863124361255</c:v>
                </c:pt>
                <c:pt idx="3241">
                  <c:v>0.13297828488703284</c:v>
                </c:pt>
                <c:pt idx="3242">
                  <c:v>0.13480445582072856</c:v>
                </c:pt>
                <c:pt idx="3243">
                  <c:v>0.13641954328937128</c:v>
                </c:pt>
                <c:pt idx="3244">
                  <c:v>0.13778342227231097</c:v>
                </c:pt>
                <c:pt idx="3245">
                  <c:v>0.14014636294636812</c:v>
                </c:pt>
                <c:pt idx="3246">
                  <c:v>0.13643906366864297</c:v>
                </c:pt>
                <c:pt idx="3247">
                  <c:v>0.13814295776556568</c:v>
                </c:pt>
                <c:pt idx="3248">
                  <c:v>0.13408442574872279</c:v>
                </c:pt>
                <c:pt idx="3249">
                  <c:v>0.1352874585649658</c:v>
                </c:pt>
                <c:pt idx="3250">
                  <c:v>0.13459595436362826</c:v>
                </c:pt>
                <c:pt idx="3251">
                  <c:v>0.1311177014552837</c:v>
                </c:pt>
                <c:pt idx="3252">
                  <c:v>0.12844481663665322</c:v>
                </c:pt>
                <c:pt idx="3253">
                  <c:v>0.12658414851816377</c:v>
                </c:pt>
                <c:pt idx="3254">
                  <c:v>0.12747154735365862</c:v>
                </c:pt>
                <c:pt idx="3255">
                  <c:v>0.12885368502876976</c:v>
                </c:pt>
                <c:pt idx="3256">
                  <c:v>0.13079883720476657</c:v>
                </c:pt>
                <c:pt idx="3257">
                  <c:v>0.1328923720945244</c:v>
                </c:pt>
                <c:pt idx="3258">
                  <c:v>0.13054178006395961</c:v>
                </c:pt>
                <c:pt idx="3259">
                  <c:v>0.13224051009537047</c:v>
                </c:pt>
                <c:pt idx="3260">
                  <c:v>0.13487439541657786</c:v>
                </c:pt>
                <c:pt idx="3261">
                  <c:v>0.13685817822321455</c:v>
                </c:pt>
                <c:pt idx="3262">
                  <c:v>0.13865062456453997</c:v>
                </c:pt>
                <c:pt idx="3263">
                  <c:v>0.13962120725421945</c:v>
                </c:pt>
                <c:pt idx="3264">
                  <c:v>0.13763650251949491</c:v>
                </c:pt>
                <c:pt idx="3265">
                  <c:v>0.13628618310201046</c:v>
                </c:pt>
                <c:pt idx="3266">
                  <c:v>0.13490318852434835</c:v>
                </c:pt>
                <c:pt idx="3267">
                  <c:v>0.13686519128791413</c:v>
                </c:pt>
                <c:pt idx="3268">
                  <c:v>0.13949603875126537</c:v>
                </c:pt>
                <c:pt idx="3269">
                  <c:v>0.13873594139656348</c:v>
                </c:pt>
                <c:pt idx="3270">
                  <c:v>0.14039762092133354</c:v>
                </c:pt>
                <c:pt idx="3271">
                  <c:v>0.13612868289155011</c:v>
                </c:pt>
                <c:pt idx="3272">
                  <c:v>0.13307466104285998</c:v>
                </c:pt>
                <c:pt idx="3273">
                  <c:v>0.13163612132509223</c:v>
                </c:pt>
                <c:pt idx="3274">
                  <c:v>0.13313309139542065</c:v>
                </c:pt>
                <c:pt idx="3275">
                  <c:v>0.13462185531218504</c:v>
                </c:pt>
                <c:pt idx="3276">
                  <c:v>0.13538833211115958</c:v>
                </c:pt>
                <c:pt idx="3277">
                  <c:v>0.13715407880611183</c:v>
                </c:pt>
                <c:pt idx="3278">
                  <c:v>0.13855092975378092</c:v>
                </c:pt>
                <c:pt idx="3279">
                  <c:v>0.14082180534158675</c:v>
                </c:pt>
                <c:pt idx="3280">
                  <c:v>0.13288483673005486</c:v>
                </c:pt>
                <c:pt idx="3281">
                  <c:v>0.13503362937952626</c:v>
                </c:pt>
                <c:pt idx="3282">
                  <c:v>0.13365859768721236</c:v>
                </c:pt>
                <c:pt idx="3283">
                  <c:v>0.13537040134813882</c:v>
                </c:pt>
                <c:pt idx="3284">
                  <c:v>0.13758030142415872</c:v>
                </c:pt>
                <c:pt idx="3285">
                  <c:v>0.13960879265013246</c:v>
                </c:pt>
                <c:pt idx="3286">
                  <c:v>0.14232279958657235</c:v>
                </c:pt>
                <c:pt idx="3287">
                  <c:v>0.13954543417140491</c:v>
                </c:pt>
                <c:pt idx="3288">
                  <c:v>0.13977458132167461</c:v>
                </c:pt>
                <c:pt idx="3289">
                  <c:v>0.14021128845287462</c:v>
                </c:pt>
                <c:pt idx="3290">
                  <c:v>0.1424389269694149</c:v>
                </c:pt>
                <c:pt idx="3291">
                  <c:v>0.1447352257326105</c:v>
                </c:pt>
                <c:pt idx="3292">
                  <c:v>0.14673323921112452</c:v>
                </c:pt>
                <c:pt idx="3293">
                  <c:v>0.14383290134435892</c:v>
                </c:pt>
                <c:pt idx="3294">
                  <c:v>0.14457580680047616</c:v>
                </c:pt>
                <c:pt idx="3295">
                  <c:v>0.142956465028413</c:v>
                </c:pt>
                <c:pt idx="3296">
                  <c:v>0.14424799031923399</c:v>
                </c:pt>
                <c:pt idx="3297">
                  <c:v>0.14515631667976342</c:v>
                </c:pt>
                <c:pt idx="3298">
                  <c:v>0.14710995561740339</c:v>
                </c:pt>
                <c:pt idx="3299">
                  <c:v>0.14913134864248989</c:v>
                </c:pt>
                <c:pt idx="3300">
                  <c:v>0.15018356513054065</c:v>
                </c:pt>
                <c:pt idx="3301">
                  <c:v>0.13591161507783897</c:v>
                </c:pt>
                <c:pt idx="3302">
                  <c:v>0.13799514118002945</c:v>
                </c:pt>
                <c:pt idx="3303">
                  <c:v>0.14018454157296797</c:v>
                </c:pt>
                <c:pt idx="3304">
                  <c:v>0.14210034952576714</c:v>
                </c:pt>
                <c:pt idx="3305">
                  <c:v>0.14452531826485784</c:v>
                </c:pt>
                <c:pt idx="3306">
                  <c:v>0.14484173726345842</c:v>
                </c:pt>
                <c:pt idx="3307">
                  <c:v>0.14359512344832812</c:v>
                </c:pt>
                <c:pt idx="3308">
                  <c:v>0.14590084853048255</c:v>
                </c:pt>
                <c:pt idx="3309">
                  <c:v>0.1466081516908124</c:v>
                </c:pt>
                <c:pt idx="3310">
                  <c:v>0.14843653448606153</c:v>
                </c:pt>
                <c:pt idx="3311">
                  <c:v>0.14944879676064587</c:v>
                </c:pt>
                <c:pt idx="3312">
                  <c:v>0.14984714206350505</c:v>
                </c:pt>
                <c:pt idx="3313">
                  <c:v>0.15152079771417101</c:v>
                </c:pt>
                <c:pt idx="3314">
                  <c:v>0.15248731115151185</c:v>
                </c:pt>
                <c:pt idx="3315">
                  <c:v>0.15437636181994221</c:v>
                </c:pt>
                <c:pt idx="3316">
                  <c:v>0.15613953578532325</c:v>
                </c:pt>
                <c:pt idx="3317">
                  <c:v>0.15341592249432445</c:v>
                </c:pt>
                <c:pt idx="3318">
                  <c:v>0.14174826492197107</c:v>
                </c:pt>
                <c:pt idx="3319">
                  <c:v>0.14328758379008291</c:v>
                </c:pt>
                <c:pt idx="3320">
                  <c:v>0.14585151598538926</c:v>
                </c:pt>
                <c:pt idx="3321">
                  <c:v>0.14487418794090973</c:v>
                </c:pt>
                <c:pt idx="3322">
                  <c:v>0.14462181293021403</c:v>
                </c:pt>
                <c:pt idx="3323">
                  <c:v>0.14544346961441379</c:v>
                </c:pt>
                <c:pt idx="3324">
                  <c:v>0.14367300821983164</c:v>
                </c:pt>
                <c:pt idx="3325">
                  <c:v>0.14615548102503997</c:v>
                </c:pt>
                <c:pt idx="3326">
                  <c:v>0.14588672632060246</c:v>
                </c:pt>
                <c:pt idx="3327">
                  <c:v>0.14161613240922263</c:v>
                </c:pt>
                <c:pt idx="3328">
                  <c:v>0.13883383037086949</c:v>
                </c:pt>
                <c:pt idx="3329">
                  <c:v>0.14017614153372215</c:v>
                </c:pt>
                <c:pt idx="3330">
                  <c:v>0.14088381746440642</c:v>
                </c:pt>
                <c:pt idx="3331">
                  <c:v>0.13888281944374345</c:v>
                </c:pt>
                <c:pt idx="3332">
                  <c:v>0.13902478332516915</c:v>
                </c:pt>
                <c:pt idx="3333">
                  <c:v>0.14068489815960919</c:v>
                </c:pt>
                <c:pt idx="3334">
                  <c:v>0.13854746486164957</c:v>
                </c:pt>
                <c:pt idx="3335">
                  <c:v>0.14073506206564404</c:v>
                </c:pt>
                <c:pt idx="3336">
                  <c:v>0.14274433536258976</c:v>
                </c:pt>
                <c:pt idx="3337">
                  <c:v>0.14460477555105977</c:v>
                </c:pt>
                <c:pt idx="3338">
                  <c:v>0.14673400612925241</c:v>
                </c:pt>
                <c:pt idx="3339">
                  <c:v>0.14889144228186138</c:v>
                </c:pt>
                <c:pt idx="3340">
                  <c:v>0.15180409842816081</c:v>
                </c:pt>
                <c:pt idx="3341">
                  <c:v>0.15307697297161399</c:v>
                </c:pt>
                <c:pt idx="3342">
                  <c:v>0.15514157730961528</c:v>
                </c:pt>
                <c:pt idx="3343">
                  <c:v>0.15631378925304626</c:v>
                </c:pt>
                <c:pt idx="3344">
                  <c:v>0.15883904482128738</c:v>
                </c:pt>
                <c:pt idx="3345">
                  <c:v>0.16122542906283582</c:v>
                </c:pt>
                <c:pt idx="3346">
                  <c:v>0.16220912287422612</c:v>
                </c:pt>
                <c:pt idx="3347">
                  <c:v>0.16120775465005308</c:v>
                </c:pt>
                <c:pt idx="3348">
                  <c:v>0.16100912877110574</c:v>
                </c:pt>
                <c:pt idx="3349">
                  <c:v>0.16336956519805851</c:v>
                </c:pt>
                <c:pt idx="3350">
                  <c:v>0.16584449578210958</c:v>
                </c:pt>
                <c:pt idx="3351">
                  <c:v>0.16850271138757628</c:v>
                </c:pt>
                <c:pt idx="3352">
                  <c:v>0.17082850624678617</c:v>
                </c:pt>
                <c:pt idx="3353">
                  <c:v>0.17377072718582223</c:v>
                </c:pt>
                <c:pt idx="3354">
                  <c:v>0.17673598103962823</c:v>
                </c:pt>
                <c:pt idx="3355">
                  <c:v>0.17855111203805088</c:v>
                </c:pt>
                <c:pt idx="3356">
                  <c:v>0.16348824898353106</c:v>
                </c:pt>
                <c:pt idx="3357">
                  <c:v>0.16213049643166269</c:v>
                </c:pt>
                <c:pt idx="3358">
                  <c:v>0.16150089378186047</c:v>
                </c:pt>
                <c:pt idx="3359">
                  <c:v>0.16381768990472251</c:v>
                </c:pt>
                <c:pt idx="3360">
                  <c:v>0.16526662247337798</c:v>
                </c:pt>
                <c:pt idx="3361">
                  <c:v>0.16677241733714701</c:v>
                </c:pt>
                <c:pt idx="3362">
                  <c:v>0.16847555791958363</c:v>
                </c:pt>
                <c:pt idx="3363">
                  <c:v>0.16215771666188217</c:v>
                </c:pt>
                <c:pt idx="3364">
                  <c:v>0.16159277851719001</c:v>
                </c:pt>
                <c:pt idx="3365">
                  <c:v>0.16421974541846365</c:v>
                </c:pt>
                <c:pt idx="3366">
                  <c:v>0.1650583335434021</c:v>
                </c:pt>
                <c:pt idx="3367">
                  <c:v>0.16743873669578604</c:v>
                </c:pt>
                <c:pt idx="3368">
                  <c:v>0.16412802451902686</c:v>
                </c:pt>
                <c:pt idx="3369">
                  <c:v>0.16566709899745813</c:v>
                </c:pt>
                <c:pt idx="3370">
                  <c:v>0.15685851864947009</c:v>
                </c:pt>
                <c:pt idx="3371">
                  <c:v>0.15373859551913749</c:v>
                </c:pt>
                <c:pt idx="3372">
                  <c:v>0.15617843339143611</c:v>
                </c:pt>
                <c:pt idx="3373">
                  <c:v>0.15860436855083671</c:v>
                </c:pt>
                <c:pt idx="3374">
                  <c:v>0.16093259618259206</c:v>
                </c:pt>
                <c:pt idx="3375">
                  <c:v>0.16224220224826169</c:v>
                </c:pt>
                <c:pt idx="3376">
                  <c:v>0.16415710355863741</c:v>
                </c:pt>
                <c:pt idx="3377">
                  <c:v>0.16604829816357564</c:v>
                </c:pt>
                <c:pt idx="3378">
                  <c:v>0.16126319526527405</c:v>
                </c:pt>
                <c:pt idx="3379">
                  <c:v>0.1607359076904957</c:v>
                </c:pt>
                <c:pt idx="3380">
                  <c:v>0.16323124173786444</c:v>
                </c:pt>
                <c:pt idx="3381">
                  <c:v>0.16577440537839583</c:v>
                </c:pt>
                <c:pt idx="3382">
                  <c:v>0.16806060594347125</c:v>
                </c:pt>
                <c:pt idx="3383">
                  <c:v>0.17066667097249619</c:v>
                </c:pt>
                <c:pt idx="3384">
                  <c:v>0.17297917078414779</c:v>
                </c:pt>
                <c:pt idx="3385">
                  <c:v>0.17518866445875206</c:v>
                </c:pt>
                <c:pt idx="3386">
                  <c:v>0.17219749243890645</c:v>
                </c:pt>
                <c:pt idx="3387">
                  <c:v>0.1729025518754547</c:v>
                </c:pt>
                <c:pt idx="3388">
                  <c:v>0.17325702955875538</c:v>
                </c:pt>
                <c:pt idx="3389">
                  <c:v>0.17562939186257795</c:v>
                </c:pt>
                <c:pt idx="3390">
                  <c:v>0.17839183150544302</c:v>
                </c:pt>
                <c:pt idx="3391">
                  <c:v>0.1804379638509637</c:v>
                </c:pt>
                <c:pt idx="3392">
                  <c:v>0.17968998215885426</c:v>
                </c:pt>
                <c:pt idx="3393">
                  <c:v>0.1810711674332407</c:v>
                </c:pt>
                <c:pt idx="3394">
                  <c:v>0.16773823757131576</c:v>
                </c:pt>
                <c:pt idx="3395">
                  <c:v>0.16952964944066864</c:v>
                </c:pt>
                <c:pt idx="3396">
                  <c:v>0.16633029306787123</c:v>
                </c:pt>
                <c:pt idx="3397">
                  <c:v>0.16859607408053909</c:v>
                </c:pt>
                <c:pt idx="3398">
                  <c:v>0.1707931342245555</c:v>
                </c:pt>
                <c:pt idx="3399">
                  <c:v>0.1734555605557721</c:v>
                </c:pt>
                <c:pt idx="3400">
                  <c:v>0.16769025600902218</c:v>
                </c:pt>
                <c:pt idx="3401">
                  <c:v>0.16982514564541593</c:v>
                </c:pt>
                <c:pt idx="3402">
                  <c:v>0.17220870055692447</c:v>
                </c:pt>
                <c:pt idx="3403">
                  <c:v>0.17527803349999119</c:v>
                </c:pt>
                <c:pt idx="3404">
                  <c:v>0.1749962317247023</c:v>
                </c:pt>
                <c:pt idx="3405">
                  <c:v>0.17615186854872922</c:v>
                </c:pt>
                <c:pt idx="3406">
                  <c:v>0.17868038193247193</c:v>
                </c:pt>
                <c:pt idx="3407">
                  <c:v>0.1812197334461822</c:v>
                </c:pt>
                <c:pt idx="3408">
                  <c:v>0.18314349831234006</c:v>
                </c:pt>
                <c:pt idx="3409">
                  <c:v>0.18631194214425947</c:v>
                </c:pt>
                <c:pt idx="3410">
                  <c:v>0.18600189974037948</c:v>
                </c:pt>
                <c:pt idx="3411">
                  <c:v>0.18038890806060864</c:v>
                </c:pt>
                <c:pt idx="3412">
                  <c:v>0.18305830708676399</c:v>
                </c:pt>
                <c:pt idx="3413">
                  <c:v>0.18587185104553133</c:v>
                </c:pt>
                <c:pt idx="3414">
                  <c:v>0.18816211613756073</c:v>
                </c:pt>
                <c:pt idx="3415">
                  <c:v>0.18948822175086327</c:v>
                </c:pt>
                <c:pt idx="3416">
                  <c:v>0.18442127469615807</c:v>
                </c:pt>
                <c:pt idx="3417">
                  <c:v>0.18185814690655061</c:v>
                </c:pt>
                <c:pt idx="3418">
                  <c:v>0.1851932761675126</c:v>
                </c:pt>
                <c:pt idx="3419">
                  <c:v>0.18642553278924984</c:v>
                </c:pt>
                <c:pt idx="3420">
                  <c:v>0.18909185617128316</c:v>
                </c:pt>
                <c:pt idx="3421">
                  <c:v>0.19113504893548974</c:v>
                </c:pt>
                <c:pt idx="3422">
                  <c:v>0.18829753851638709</c:v>
                </c:pt>
                <c:pt idx="3423">
                  <c:v>0.18981678733047871</c:v>
                </c:pt>
                <c:pt idx="3424">
                  <c:v>0.17938965203238047</c:v>
                </c:pt>
                <c:pt idx="3425">
                  <c:v>0.17719973220209798</c:v>
                </c:pt>
                <c:pt idx="3426">
                  <c:v>0.17673073743363232</c:v>
                </c:pt>
                <c:pt idx="3427">
                  <c:v>0.18003723769747793</c:v>
                </c:pt>
                <c:pt idx="3428">
                  <c:v>0.17865788651376674</c:v>
                </c:pt>
                <c:pt idx="3429">
                  <c:v>0.15679497325447123</c:v>
                </c:pt>
                <c:pt idx="3430">
                  <c:v>0.15794210139271486</c:v>
                </c:pt>
                <c:pt idx="3431">
                  <c:v>0.16044154306420033</c:v>
                </c:pt>
                <c:pt idx="3432">
                  <c:v>0.16225064612620735</c:v>
                </c:pt>
                <c:pt idx="3433">
                  <c:v>0.16504731060765382</c:v>
                </c:pt>
                <c:pt idx="3434">
                  <c:v>0.163749721529446</c:v>
                </c:pt>
                <c:pt idx="3435">
                  <c:v>0.16380737078254654</c:v>
                </c:pt>
                <c:pt idx="3436">
                  <c:v>0.16618261924577801</c:v>
                </c:pt>
                <c:pt idx="3437">
                  <c:v>0.1682636046085807</c:v>
                </c:pt>
                <c:pt idx="3438">
                  <c:v>0.17076547270308121</c:v>
                </c:pt>
                <c:pt idx="3439">
                  <c:v>0.17230906886234645</c:v>
                </c:pt>
                <c:pt idx="3440">
                  <c:v>0.17500665255186562</c:v>
                </c:pt>
                <c:pt idx="3441">
                  <c:v>0.17784404386540067</c:v>
                </c:pt>
                <c:pt idx="3442">
                  <c:v>0.18079683449500858</c:v>
                </c:pt>
                <c:pt idx="3443">
                  <c:v>0.18322018192283451</c:v>
                </c:pt>
                <c:pt idx="3444">
                  <c:v>0.18391840924173211</c:v>
                </c:pt>
                <c:pt idx="3445">
                  <c:v>0.18644788195074755</c:v>
                </c:pt>
                <c:pt idx="3446">
                  <c:v>0.18875795574695139</c:v>
                </c:pt>
                <c:pt idx="3447">
                  <c:v>0.18805855827268492</c:v>
                </c:pt>
                <c:pt idx="3448">
                  <c:v>0.18226135279284561</c:v>
                </c:pt>
                <c:pt idx="3449">
                  <c:v>0.1843425667346143</c:v>
                </c:pt>
                <c:pt idx="3450">
                  <c:v>0.17651928547260265</c:v>
                </c:pt>
                <c:pt idx="3451">
                  <c:v>0.17733660551058411</c:v>
                </c:pt>
                <c:pt idx="3452">
                  <c:v>0.17994838751031003</c:v>
                </c:pt>
                <c:pt idx="3453">
                  <c:v>0.1825030542229058</c:v>
                </c:pt>
                <c:pt idx="3454">
                  <c:v>0.18010627756519315</c:v>
                </c:pt>
                <c:pt idx="3455">
                  <c:v>0.17802400814531111</c:v>
                </c:pt>
                <c:pt idx="3456">
                  <c:v>0.18034339173802796</c:v>
                </c:pt>
                <c:pt idx="3457">
                  <c:v>0.18185555239567722</c:v>
                </c:pt>
                <c:pt idx="3458">
                  <c:v>0.1821760582814223</c:v>
                </c:pt>
                <c:pt idx="3459">
                  <c:v>0.18516165509142227</c:v>
                </c:pt>
                <c:pt idx="3460">
                  <c:v>0.18769909959129083</c:v>
                </c:pt>
                <c:pt idx="3461">
                  <c:v>0.19075028679658756</c:v>
                </c:pt>
                <c:pt idx="3462">
                  <c:v>0.18939168342974635</c:v>
                </c:pt>
                <c:pt idx="3463">
                  <c:v>0.18666645616891189</c:v>
                </c:pt>
                <c:pt idx="3464">
                  <c:v>0.18842311383004634</c:v>
                </c:pt>
                <c:pt idx="3465">
                  <c:v>0.19130293416997673</c:v>
                </c:pt>
                <c:pt idx="3466">
                  <c:v>0.1932105151375561</c:v>
                </c:pt>
                <c:pt idx="3467">
                  <c:v>0.18336104860305433</c:v>
                </c:pt>
                <c:pt idx="3468">
                  <c:v>0.18273313796563839</c:v>
                </c:pt>
                <c:pt idx="3469">
                  <c:v>0.17939578313639049</c:v>
                </c:pt>
                <c:pt idx="3470">
                  <c:v>0.16929769767399885</c:v>
                </c:pt>
                <c:pt idx="3471">
                  <c:v>0.17121346103595345</c:v>
                </c:pt>
                <c:pt idx="3472">
                  <c:v>0.16105302929263615</c:v>
                </c:pt>
                <c:pt idx="3473">
                  <c:v>0.1635151317412212</c:v>
                </c:pt>
                <c:pt idx="3474">
                  <c:v>0.1665229424547307</c:v>
                </c:pt>
                <c:pt idx="3475">
                  <c:v>0.16863909358551318</c:v>
                </c:pt>
                <c:pt idx="3476">
                  <c:v>0.16894038188017577</c:v>
                </c:pt>
                <c:pt idx="3477">
                  <c:v>0.16576281316699901</c:v>
                </c:pt>
                <c:pt idx="3478">
                  <c:v>0.16264915838403246</c:v>
                </c:pt>
                <c:pt idx="3479">
                  <c:v>0.16306766664799338</c:v>
                </c:pt>
                <c:pt idx="3480">
                  <c:v>0.16587249676323138</c:v>
                </c:pt>
                <c:pt idx="3481">
                  <c:v>0.16380496952458362</c:v>
                </c:pt>
                <c:pt idx="3482">
                  <c:v>0.16646881974408831</c:v>
                </c:pt>
                <c:pt idx="3483">
                  <c:v>0.16954649954751821</c:v>
                </c:pt>
                <c:pt idx="3484">
                  <c:v>0.16983452492496021</c:v>
                </c:pt>
                <c:pt idx="3485">
                  <c:v>0.17079707878756731</c:v>
                </c:pt>
                <c:pt idx="3486">
                  <c:v>0.17315721692681324</c:v>
                </c:pt>
                <c:pt idx="3487">
                  <c:v>0.17619842628200746</c:v>
                </c:pt>
                <c:pt idx="3488">
                  <c:v>0.17746314603555394</c:v>
                </c:pt>
                <c:pt idx="3489">
                  <c:v>0.18083616898890628</c:v>
                </c:pt>
                <c:pt idx="3490">
                  <c:v>0.1812263449875372</c:v>
                </c:pt>
                <c:pt idx="3491">
                  <c:v>0.18459757362675208</c:v>
                </c:pt>
                <c:pt idx="3492">
                  <c:v>0.18576725840939026</c:v>
                </c:pt>
                <c:pt idx="3493">
                  <c:v>0.18634956775208605</c:v>
                </c:pt>
                <c:pt idx="3494">
                  <c:v>0.18974717031431537</c:v>
                </c:pt>
                <c:pt idx="3495">
                  <c:v>0.19230827851325558</c:v>
                </c:pt>
                <c:pt idx="3496">
                  <c:v>0.19464934446654128</c:v>
                </c:pt>
                <c:pt idx="3497">
                  <c:v>0.19666502445913808</c:v>
                </c:pt>
                <c:pt idx="3498">
                  <c:v>0.19900312769986228</c:v>
                </c:pt>
                <c:pt idx="3499">
                  <c:v>0.20062514520957775</c:v>
                </c:pt>
                <c:pt idx="3500">
                  <c:v>0.20372442331844445</c:v>
                </c:pt>
                <c:pt idx="3501">
                  <c:v>0.20651985679598195</c:v>
                </c:pt>
                <c:pt idx="3502">
                  <c:v>0.20869344019425048</c:v>
                </c:pt>
                <c:pt idx="3503">
                  <c:v>0.21054346782681796</c:v>
                </c:pt>
                <c:pt idx="3504">
                  <c:v>0.21383448054943693</c:v>
                </c:pt>
                <c:pt idx="3505">
                  <c:v>0.21439547658749739</c:v>
                </c:pt>
                <c:pt idx="3506">
                  <c:v>0.21704212915037926</c:v>
                </c:pt>
                <c:pt idx="3507">
                  <c:v>0.21914211667269914</c:v>
                </c:pt>
                <c:pt idx="3508">
                  <c:v>0.22215424562356445</c:v>
                </c:pt>
                <c:pt idx="3509">
                  <c:v>0.20247732886956327</c:v>
                </c:pt>
                <c:pt idx="3510">
                  <c:v>0.20015579666715921</c:v>
                </c:pt>
                <c:pt idx="3511">
                  <c:v>0.20021119024187201</c:v>
                </c:pt>
                <c:pt idx="3512">
                  <c:v>0.19741346997937173</c:v>
                </c:pt>
                <c:pt idx="3513">
                  <c:v>0.20035438151914828</c:v>
                </c:pt>
                <c:pt idx="3514">
                  <c:v>0.20310591959362301</c:v>
                </c:pt>
                <c:pt idx="3515">
                  <c:v>0.20377503390687729</c:v>
                </c:pt>
                <c:pt idx="3516">
                  <c:v>0.20520069205114319</c:v>
                </c:pt>
                <c:pt idx="3517">
                  <c:v>0.20944297073455584</c:v>
                </c:pt>
                <c:pt idx="3518">
                  <c:v>0.20877108138799277</c:v>
                </c:pt>
                <c:pt idx="3519">
                  <c:v>0.21241654063195667</c:v>
                </c:pt>
                <c:pt idx="3520">
                  <c:v>0.21360824970917958</c:v>
                </c:pt>
                <c:pt idx="3521">
                  <c:v>0.21696577040551546</c:v>
                </c:pt>
                <c:pt idx="3522">
                  <c:v>0.21270477045568409</c:v>
                </c:pt>
                <c:pt idx="3523">
                  <c:v>0.2151048242191565</c:v>
                </c:pt>
                <c:pt idx="3524">
                  <c:v>0.21318182991377538</c:v>
                </c:pt>
                <c:pt idx="3525">
                  <c:v>0.21635810092281779</c:v>
                </c:pt>
                <c:pt idx="3526">
                  <c:v>0.2179937496866089</c:v>
                </c:pt>
                <c:pt idx="3527">
                  <c:v>0.19370029311133183</c:v>
                </c:pt>
                <c:pt idx="3528">
                  <c:v>0.18978919610151868</c:v>
                </c:pt>
                <c:pt idx="3529">
                  <c:v>0.19261279393231889</c:v>
                </c:pt>
                <c:pt idx="3530">
                  <c:v>0.19471414633551046</c:v>
                </c:pt>
                <c:pt idx="3531">
                  <c:v>0.19593917537582584</c:v>
                </c:pt>
                <c:pt idx="3532">
                  <c:v>0.19880859295762429</c:v>
                </c:pt>
                <c:pt idx="3533">
                  <c:v>0.19834247815665515</c:v>
                </c:pt>
                <c:pt idx="3534">
                  <c:v>0.20144994517871953</c:v>
                </c:pt>
                <c:pt idx="3535">
                  <c:v>0.20305578794520571</c:v>
                </c:pt>
                <c:pt idx="3536">
                  <c:v>0.19847332953628857</c:v>
                </c:pt>
                <c:pt idx="3537">
                  <c:v>0.19881799759118784</c:v>
                </c:pt>
                <c:pt idx="3538">
                  <c:v>0.20278537776313935</c:v>
                </c:pt>
                <c:pt idx="3539">
                  <c:v>0.20250308775132889</c:v>
                </c:pt>
                <c:pt idx="3540">
                  <c:v>0.20678486478704408</c:v>
                </c:pt>
                <c:pt idx="3541">
                  <c:v>0.21003134396297399</c:v>
                </c:pt>
                <c:pt idx="3542">
                  <c:v>0.21082164001337067</c:v>
                </c:pt>
                <c:pt idx="3543">
                  <c:v>0.21351998917733869</c:v>
                </c:pt>
                <c:pt idx="3544">
                  <c:v>0.21660264135714241</c:v>
                </c:pt>
                <c:pt idx="3545">
                  <c:v>0.21912858076460667</c:v>
                </c:pt>
                <c:pt idx="3546">
                  <c:v>0.21809414732845109</c:v>
                </c:pt>
                <c:pt idx="3547">
                  <c:v>0.22214664909720772</c:v>
                </c:pt>
                <c:pt idx="3548">
                  <c:v>0.22116218995165185</c:v>
                </c:pt>
                <c:pt idx="3549">
                  <c:v>0.22492110796181536</c:v>
                </c:pt>
                <c:pt idx="3550">
                  <c:v>0.22257812139550306</c:v>
                </c:pt>
                <c:pt idx="3551">
                  <c:v>0.22491615674265455</c:v>
                </c:pt>
                <c:pt idx="3552">
                  <c:v>0.22756331947804256</c:v>
                </c:pt>
                <c:pt idx="3553">
                  <c:v>0.22746724826771766</c:v>
                </c:pt>
                <c:pt idx="3554">
                  <c:v>0.22795101138696588</c:v>
                </c:pt>
                <c:pt idx="3555">
                  <c:v>0.21563808980718205</c:v>
                </c:pt>
                <c:pt idx="3556">
                  <c:v>0.21814708638750496</c:v>
                </c:pt>
                <c:pt idx="3557">
                  <c:v>0.21924334850993873</c:v>
                </c:pt>
                <c:pt idx="3558">
                  <c:v>0.22246862785167407</c:v>
                </c:pt>
                <c:pt idx="3559">
                  <c:v>0.22290755894010988</c:v>
                </c:pt>
                <c:pt idx="3560">
                  <c:v>0.22620563374951916</c:v>
                </c:pt>
                <c:pt idx="3561">
                  <c:v>0.22449491114918793</c:v>
                </c:pt>
                <c:pt idx="3562">
                  <c:v>0.2246750887989723</c:v>
                </c:pt>
                <c:pt idx="3563">
                  <c:v>0.22760059022336976</c:v>
                </c:pt>
                <c:pt idx="3564">
                  <c:v>0.2289423132928059</c:v>
                </c:pt>
                <c:pt idx="3565">
                  <c:v>0.22826128971136789</c:v>
                </c:pt>
                <c:pt idx="3566">
                  <c:v>0.22475416480135138</c:v>
                </c:pt>
                <c:pt idx="3567">
                  <c:v>0.22583908492143231</c:v>
                </c:pt>
                <c:pt idx="3568">
                  <c:v>0.22938082758294309</c:v>
                </c:pt>
                <c:pt idx="3569">
                  <c:v>0.23420641931872579</c:v>
                </c:pt>
                <c:pt idx="3570">
                  <c:v>0.23249539687176157</c:v>
                </c:pt>
                <c:pt idx="3571">
                  <c:v>0.23593507192403354</c:v>
                </c:pt>
                <c:pt idx="3572">
                  <c:v>0.23581335952686128</c:v>
                </c:pt>
                <c:pt idx="3573">
                  <c:v>0.2406232509334755</c:v>
                </c:pt>
                <c:pt idx="3574">
                  <c:v>0.24510967900153058</c:v>
                </c:pt>
                <c:pt idx="3575">
                  <c:v>0.24843874907614927</c:v>
                </c:pt>
                <c:pt idx="3576">
                  <c:v>0.25182978923179461</c:v>
                </c:pt>
                <c:pt idx="3577">
                  <c:v>0.25390106645431415</c:v>
                </c:pt>
                <c:pt idx="3578">
                  <c:v>0.2507573651186617</c:v>
                </c:pt>
                <c:pt idx="3579">
                  <c:v>0.25478482791821899</c:v>
                </c:pt>
                <c:pt idx="3580">
                  <c:v>0.25917429460426245</c:v>
                </c:pt>
                <c:pt idx="3581">
                  <c:v>0.26461390416290675</c:v>
                </c:pt>
                <c:pt idx="3582">
                  <c:v>0.25940218323493464</c:v>
                </c:pt>
                <c:pt idx="3583">
                  <c:v>0.26198559873382504</c:v>
                </c:pt>
                <c:pt idx="3584">
                  <c:v>0.25923714232694606</c:v>
                </c:pt>
                <c:pt idx="3585">
                  <c:v>0.26258950839120576</c:v>
                </c:pt>
                <c:pt idx="3586">
                  <c:v>0.26346509507158344</c:v>
                </c:pt>
                <c:pt idx="3587">
                  <c:v>0.25636045132559276</c:v>
                </c:pt>
                <c:pt idx="3588">
                  <c:v>0.26047792556166616</c:v>
                </c:pt>
                <c:pt idx="3589">
                  <c:v>0.26120242339927535</c:v>
                </c:pt>
                <c:pt idx="3590">
                  <c:v>0.26567301901614138</c:v>
                </c:pt>
                <c:pt idx="3591">
                  <c:v>0.26798050362702625</c:v>
                </c:pt>
                <c:pt idx="3592">
                  <c:v>0.27044746515559176</c:v>
                </c:pt>
                <c:pt idx="3593">
                  <c:v>0.27161427831120039</c:v>
                </c:pt>
                <c:pt idx="3594">
                  <c:v>0.2706970627874305</c:v>
                </c:pt>
                <c:pt idx="3595">
                  <c:v>0.2746381924282188</c:v>
                </c:pt>
                <c:pt idx="3596">
                  <c:v>0.27396881397925438</c:v>
                </c:pt>
                <c:pt idx="3597">
                  <c:v>0.27626154703049816</c:v>
                </c:pt>
                <c:pt idx="3598">
                  <c:v>0.28147425545899368</c:v>
                </c:pt>
                <c:pt idx="3599">
                  <c:v>0.28106684221834155</c:v>
                </c:pt>
                <c:pt idx="3600">
                  <c:v>0.2827902013295519</c:v>
                </c:pt>
                <c:pt idx="3601">
                  <c:v>0.28099994814286933</c:v>
                </c:pt>
                <c:pt idx="3602">
                  <c:v>0.28377341941207912</c:v>
                </c:pt>
                <c:pt idx="3603">
                  <c:v>0.28721329851247462</c:v>
                </c:pt>
                <c:pt idx="3604">
                  <c:v>0.28432820643140261</c:v>
                </c:pt>
                <c:pt idx="3605">
                  <c:v>0.28963178408072832</c:v>
                </c:pt>
                <c:pt idx="3606">
                  <c:v>0.29178420659493132</c:v>
                </c:pt>
                <c:pt idx="3607">
                  <c:v>0.2968390750576328</c:v>
                </c:pt>
                <c:pt idx="3608">
                  <c:v>0.2991514826705795</c:v>
                </c:pt>
                <c:pt idx="3609">
                  <c:v>0.30194471928730954</c:v>
                </c:pt>
                <c:pt idx="3610">
                  <c:v>0.3044972925954893</c:v>
                </c:pt>
                <c:pt idx="3611">
                  <c:v>0.30823121190233127</c:v>
                </c:pt>
                <c:pt idx="3612">
                  <c:v>0.31317653338409129</c:v>
                </c:pt>
                <c:pt idx="3613">
                  <c:v>0.31814717952950844</c:v>
                </c:pt>
                <c:pt idx="3614">
                  <c:v>0.32169266528339119</c:v>
                </c:pt>
                <c:pt idx="3615">
                  <c:v>0.32311270786135748</c:v>
                </c:pt>
                <c:pt idx="3616">
                  <c:v>0.31834122603714782</c:v>
                </c:pt>
                <c:pt idx="3617">
                  <c:v>0.31995077813047845</c:v>
                </c:pt>
                <c:pt idx="3618">
                  <c:v>0.32340579045148676</c:v>
                </c:pt>
                <c:pt idx="3619">
                  <c:v>0.32717395071681138</c:v>
                </c:pt>
                <c:pt idx="3620">
                  <c:v>0.32907444981812956</c:v>
                </c:pt>
                <c:pt idx="3621">
                  <c:v>0.33718676815107484</c:v>
                </c:pt>
                <c:pt idx="3622">
                  <c:v>0.3235812583006375</c:v>
                </c:pt>
                <c:pt idx="3623">
                  <c:v>0.31721652060674171</c:v>
                </c:pt>
                <c:pt idx="3624">
                  <c:v>0.31213374689248208</c:v>
                </c:pt>
                <c:pt idx="3625">
                  <c:v>0.28761946924486548</c:v>
                </c:pt>
                <c:pt idx="3626">
                  <c:v>0.28869641668526641</c:v>
                </c:pt>
                <c:pt idx="3627">
                  <c:v>0.28288675317458439</c:v>
                </c:pt>
                <c:pt idx="3628">
                  <c:v>0.2860936964535567</c:v>
                </c:pt>
                <c:pt idx="3629">
                  <c:v>0.28955960856359697</c:v>
                </c:pt>
                <c:pt idx="3630">
                  <c:v>0.29347397249826618</c:v>
                </c:pt>
                <c:pt idx="3631">
                  <c:v>0.29793628882503498</c:v>
                </c:pt>
                <c:pt idx="3632">
                  <c:v>0.30379970851029658</c:v>
                </c:pt>
                <c:pt idx="3633">
                  <c:v>0.30264154935286791</c:v>
                </c:pt>
                <c:pt idx="3634">
                  <c:v>0.30486314230763967</c:v>
                </c:pt>
                <c:pt idx="3635">
                  <c:v>0.30623986442859225</c:v>
                </c:pt>
                <c:pt idx="3636">
                  <c:v>0.3056400306164091</c:v>
                </c:pt>
                <c:pt idx="3637">
                  <c:v>0.30283815058839769</c:v>
                </c:pt>
                <c:pt idx="3638">
                  <c:v>0.30630683459091246</c:v>
                </c:pt>
                <c:pt idx="3639">
                  <c:v>0.30414938290846938</c:v>
                </c:pt>
                <c:pt idx="3640">
                  <c:v>0.30061440956098079</c:v>
                </c:pt>
                <c:pt idx="3641">
                  <c:v>0.29231429293144673</c:v>
                </c:pt>
                <c:pt idx="3642">
                  <c:v>0.29890397608336006</c:v>
                </c:pt>
                <c:pt idx="3643">
                  <c:v>0.29012639708980176</c:v>
                </c:pt>
                <c:pt idx="3644">
                  <c:v>0.2952427292126672</c:v>
                </c:pt>
                <c:pt idx="3645">
                  <c:v>0.29860664615787597</c:v>
                </c:pt>
                <c:pt idx="3646">
                  <c:v>0.30139067499622962</c:v>
                </c:pt>
                <c:pt idx="3647">
                  <c:v>0.2918649920933245</c:v>
                </c:pt>
                <c:pt idx="3648">
                  <c:v>0.28503718003641815</c:v>
                </c:pt>
                <c:pt idx="3649">
                  <c:v>0.28122955240645697</c:v>
                </c:pt>
                <c:pt idx="3650">
                  <c:v>0.27093193825305861</c:v>
                </c:pt>
                <c:pt idx="3651">
                  <c:v>0.27177147887887304</c:v>
                </c:pt>
                <c:pt idx="3652">
                  <c:v>0.27735831567361108</c:v>
                </c:pt>
                <c:pt idx="3653">
                  <c:v>0.27016250702332306</c:v>
                </c:pt>
                <c:pt idx="3654">
                  <c:v>0.27320249215597187</c:v>
                </c:pt>
                <c:pt idx="3655">
                  <c:v>0.26988633474931523</c:v>
                </c:pt>
                <c:pt idx="3656">
                  <c:v>0.27256086021150017</c:v>
                </c:pt>
                <c:pt idx="3657">
                  <c:v>0.27107546132909688</c:v>
                </c:pt>
                <c:pt idx="3658">
                  <c:v>0.27545839632974628</c:v>
                </c:pt>
                <c:pt idx="3659">
                  <c:v>0.27813757726844329</c:v>
                </c:pt>
                <c:pt idx="3660">
                  <c:v>0.28080038636477256</c:v>
                </c:pt>
                <c:pt idx="3661">
                  <c:v>0.28019566269304547</c:v>
                </c:pt>
                <c:pt idx="3662">
                  <c:v>0.28463772110043695</c:v>
                </c:pt>
                <c:pt idx="3663">
                  <c:v>0.29105679706978843</c:v>
                </c:pt>
                <c:pt idx="3664">
                  <c:v>0.28298906335059537</c:v>
                </c:pt>
                <c:pt idx="3665">
                  <c:v>0.28326016531969311</c:v>
                </c:pt>
                <c:pt idx="3666">
                  <c:v>0.28492979522829487</c:v>
                </c:pt>
                <c:pt idx="3667">
                  <c:v>0.28230764524257002</c:v>
                </c:pt>
                <c:pt idx="3668">
                  <c:v>0.27999272671664738</c:v>
                </c:pt>
                <c:pt idx="3669">
                  <c:v>0.28483041081103799</c:v>
                </c:pt>
                <c:pt idx="3670">
                  <c:v>0.28662728427249934</c:v>
                </c:pt>
                <c:pt idx="3671">
                  <c:v>0.27240273519694824</c:v>
                </c:pt>
                <c:pt idx="3672">
                  <c:v>0.27131870463910496</c:v>
                </c:pt>
                <c:pt idx="3673">
                  <c:v>0.27486358735104072</c:v>
                </c:pt>
                <c:pt idx="3674">
                  <c:v>0.28037065104010228</c:v>
                </c:pt>
                <c:pt idx="3675">
                  <c:v>0.28164740850654657</c:v>
                </c:pt>
                <c:pt idx="3676">
                  <c:v>0.28622879367712356</c:v>
                </c:pt>
                <c:pt idx="3677">
                  <c:v>0.28831491562607164</c:v>
                </c:pt>
                <c:pt idx="3678">
                  <c:v>0.29107754672715991</c:v>
                </c:pt>
                <c:pt idx="3679">
                  <c:v>0.28698627146983424</c:v>
                </c:pt>
                <c:pt idx="3680">
                  <c:v>0.26339233204866624</c:v>
                </c:pt>
                <c:pt idx="3681">
                  <c:v>0.26858436533708818</c:v>
                </c:pt>
                <c:pt idx="3682">
                  <c:v>0.26336331124897749</c:v>
                </c:pt>
                <c:pt idx="3683">
                  <c:v>0.23071237033410402</c:v>
                </c:pt>
                <c:pt idx="3684">
                  <c:v>0.22127290458186352</c:v>
                </c:pt>
                <c:pt idx="3685">
                  <c:v>0.20812984892895203</c:v>
                </c:pt>
                <c:pt idx="3686">
                  <c:v>0.21287186669144587</c:v>
                </c:pt>
                <c:pt idx="3687">
                  <c:v>0.20466530025595106</c:v>
                </c:pt>
                <c:pt idx="3688">
                  <c:v>0.20461344333415143</c:v>
                </c:pt>
                <c:pt idx="3689">
                  <c:v>0.20914481734543491</c:v>
                </c:pt>
                <c:pt idx="3690">
                  <c:v>0.1921326879615804</c:v>
                </c:pt>
                <c:pt idx="3691">
                  <c:v>0.19429309215805909</c:v>
                </c:pt>
                <c:pt idx="3692">
                  <c:v>0.19694116226231079</c:v>
                </c:pt>
                <c:pt idx="3693">
                  <c:v>0.1970719099389219</c:v>
                </c:pt>
                <c:pt idx="3694">
                  <c:v>0.19841771989024434</c:v>
                </c:pt>
                <c:pt idx="3695">
                  <c:v>0.19864437673010618</c:v>
                </c:pt>
                <c:pt idx="3696">
                  <c:v>0.19478042729721684</c:v>
                </c:pt>
                <c:pt idx="3697">
                  <c:v>0.19481012444720613</c:v>
                </c:pt>
                <c:pt idx="3698">
                  <c:v>0.19728521899782672</c:v>
                </c:pt>
                <c:pt idx="3699">
                  <c:v>0.20063536280495625</c:v>
                </c:pt>
                <c:pt idx="3700">
                  <c:v>0.20201260068513921</c:v>
                </c:pt>
                <c:pt idx="3701">
                  <c:v>0.20123116880115424</c:v>
                </c:pt>
                <c:pt idx="3702">
                  <c:v>0.20451539256506679</c:v>
                </c:pt>
                <c:pt idx="3703">
                  <c:v>0.2087106021097806</c:v>
                </c:pt>
                <c:pt idx="3704">
                  <c:v>0.20485580294165096</c:v>
                </c:pt>
                <c:pt idx="3705">
                  <c:v>0.18921486481635727</c:v>
                </c:pt>
                <c:pt idx="3706">
                  <c:v>0.18978394468270327</c:v>
                </c:pt>
                <c:pt idx="3707">
                  <c:v>0.19178328530873143</c:v>
                </c:pt>
                <c:pt idx="3708">
                  <c:v>0.19078570352197119</c:v>
                </c:pt>
                <c:pt idx="3709">
                  <c:v>0.19334362601380825</c:v>
                </c:pt>
                <c:pt idx="3710">
                  <c:v>0.19359328156325448</c:v>
                </c:pt>
                <c:pt idx="3711">
                  <c:v>0.19352650614380038</c:v>
                </c:pt>
                <c:pt idx="3712">
                  <c:v>0.19042917794647421</c:v>
                </c:pt>
                <c:pt idx="3713">
                  <c:v>0.17390311131287889</c:v>
                </c:pt>
                <c:pt idx="3714">
                  <c:v>0.17154405000848641</c:v>
                </c:pt>
                <c:pt idx="3715">
                  <c:v>0.17399560810507664</c:v>
                </c:pt>
                <c:pt idx="3716">
                  <c:v>0.17097916376951844</c:v>
                </c:pt>
                <c:pt idx="3717">
                  <c:v>0.17314316132457311</c:v>
                </c:pt>
                <c:pt idx="3718">
                  <c:v>0.17440533827003646</c:v>
                </c:pt>
                <c:pt idx="3719">
                  <c:v>0.1761363542260623</c:v>
                </c:pt>
                <c:pt idx="3720">
                  <c:v>0.17667596034192407</c:v>
                </c:pt>
                <c:pt idx="3721">
                  <c:v>0.17697864613475434</c:v>
                </c:pt>
                <c:pt idx="3722">
                  <c:v>0.159630958315472</c:v>
                </c:pt>
                <c:pt idx="3723">
                  <c:v>0.14339581315223809</c:v>
                </c:pt>
                <c:pt idx="3724">
                  <c:v>0.14464860763489129</c:v>
                </c:pt>
                <c:pt idx="3725">
                  <c:v>0.14646071055304707</c:v>
                </c:pt>
                <c:pt idx="3726">
                  <c:v>0.14623519578712127</c:v>
                </c:pt>
                <c:pt idx="3727">
                  <c:v>0.1474804226555384</c:v>
                </c:pt>
                <c:pt idx="3728">
                  <c:v>0.14907506788073399</c:v>
                </c:pt>
                <c:pt idx="3729">
                  <c:v>0.15113279465350893</c:v>
                </c:pt>
                <c:pt idx="3730">
                  <c:v>0.15166893792700933</c:v>
                </c:pt>
                <c:pt idx="3731">
                  <c:v>0.14746452106691529</c:v>
                </c:pt>
                <c:pt idx="3732">
                  <c:v>0.14175994585881457</c:v>
                </c:pt>
                <c:pt idx="3733">
                  <c:v>0.14485388121433368</c:v>
                </c:pt>
                <c:pt idx="3734">
                  <c:v>0.14710893253261703</c:v>
                </c:pt>
                <c:pt idx="3735">
                  <c:v>0.14944086670763121</c:v>
                </c:pt>
                <c:pt idx="3736">
                  <c:v>0.14659264355566706</c:v>
                </c:pt>
                <c:pt idx="3737">
                  <c:v>0.14869598863518757</c:v>
                </c:pt>
                <c:pt idx="3738">
                  <c:v>0.1511761160727601</c:v>
                </c:pt>
                <c:pt idx="3739">
                  <c:v>0.15312500293373443</c:v>
                </c:pt>
                <c:pt idx="3740">
                  <c:v>0.15609015789278449</c:v>
                </c:pt>
                <c:pt idx="3741">
                  <c:v>0.15800976909185296</c:v>
                </c:pt>
                <c:pt idx="3742">
                  <c:v>0.15628879089879341</c:v>
                </c:pt>
                <c:pt idx="3743">
                  <c:v>0.1598602420958132</c:v>
                </c:pt>
                <c:pt idx="3744">
                  <c:v>0.16143101005948179</c:v>
                </c:pt>
                <c:pt idx="3745">
                  <c:v>0.16222809503770697</c:v>
                </c:pt>
                <c:pt idx="3746">
                  <c:v>0.16218085996233497</c:v>
                </c:pt>
                <c:pt idx="3747">
                  <c:v>0.16340151830027733</c:v>
                </c:pt>
                <c:pt idx="3748">
                  <c:v>0.16388025970677347</c:v>
                </c:pt>
                <c:pt idx="3749">
                  <c:v>0.16652961622883125</c:v>
                </c:pt>
                <c:pt idx="3750">
                  <c:v>0.16960129633724624</c:v>
                </c:pt>
                <c:pt idx="3751">
                  <c:v>0.16900719319385296</c:v>
                </c:pt>
                <c:pt idx="3752">
                  <c:v>0.17226033516669381</c:v>
                </c:pt>
                <c:pt idx="3753">
                  <c:v>0.17404082988767974</c:v>
                </c:pt>
                <c:pt idx="3754">
                  <c:v>0.17658042262568324</c:v>
                </c:pt>
                <c:pt idx="3755">
                  <c:v>0.17953856948687924</c:v>
                </c:pt>
                <c:pt idx="3756">
                  <c:v>0.18252231587780288</c:v>
                </c:pt>
                <c:pt idx="3757">
                  <c:v>0.18238180919064104</c:v>
                </c:pt>
                <c:pt idx="3758">
                  <c:v>0.18222175471812063</c:v>
                </c:pt>
                <c:pt idx="3759">
                  <c:v>0.18350529843090854</c:v>
                </c:pt>
                <c:pt idx="3760">
                  <c:v>0.18412652857593714</c:v>
                </c:pt>
                <c:pt idx="3761">
                  <c:v>0.18664104317659763</c:v>
                </c:pt>
                <c:pt idx="3762">
                  <c:v>0.18708988346218225</c:v>
                </c:pt>
                <c:pt idx="3763">
                  <c:v>0.19003631256516579</c:v>
                </c:pt>
                <c:pt idx="3764">
                  <c:v>0.19336450769135397</c:v>
                </c:pt>
                <c:pt idx="3765">
                  <c:v>0.19067898717600826</c:v>
                </c:pt>
                <c:pt idx="3766">
                  <c:v>0.1936861662887083</c:v>
                </c:pt>
                <c:pt idx="3767">
                  <c:v>0.19562456524472083</c:v>
                </c:pt>
                <c:pt idx="3768">
                  <c:v>0.19365490702596336</c:v>
                </c:pt>
                <c:pt idx="3769">
                  <c:v>0.19637542544186165</c:v>
                </c:pt>
                <c:pt idx="3770">
                  <c:v>0.19915238584350309</c:v>
                </c:pt>
                <c:pt idx="3771">
                  <c:v>0.20263412968011718</c:v>
                </c:pt>
                <c:pt idx="3772">
                  <c:v>0.20215297761451567</c:v>
                </c:pt>
                <c:pt idx="3773">
                  <c:v>0.20240902696947938</c:v>
                </c:pt>
                <c:pt idx="3774">
                  <c:v>0.20522536145450504</c:v>
                </c:pt>
                <c:pt idx="3775">
                  <c:v>0.20827066954625856</c:v>
                </c:pt>
                <c:pt idx="3776">
                  <c:v>0.21193603606675632</c:v>
                </c:pt>
                <c:pt idx="3777">
                  <c:v>0.21311317081305464</c:v>
                </c:pt>
                <c:pt idx="3778">
                  <c:v>0.21478601319341295</c:v>
                </c:pt>
                <c:pt idx="3779">
                  <c:v>0.21791914464422452</c:v>
                </c:pt>
                <c:pt idx="3780">
                  <c:v>0.21901343663622935</c:v>
                </c:pt>
                <c:pt idx="3781">
                  <c:v>0.21914465718374646</c:v>
                </c:pt>
                <c:pt idx="3782">
                  <c:v>0.22219669720396745</c:v>
                </c:pt>
                <c:pt idx="3783">
                  <c:v>0.22497657380477237</c:v>
                </c:pt>
                <c:pt idx="3784">
                  <c:v>0.22669296004103454</c:v>
                </c:pt>
                <c:pt idx="3785">
                  <c:v>0.22911294381741162</c:v>
                </c:pt>
                <c:pt idx="3786">
                  <c:v>0.2324789401028737</c:v>
                </c:pt>
                <c:pt idx="3787">
                  <c:v>0.22749215065319631</c:v>
                </c:pt>
                <c:pt idx="3788">
                  <c:v>0.23042698622511054</c:v>
                </c:pt>
                <c:pt idx="3789">
                  <c:v>0.23160927852437529</c:v>
                </c:pt>
                <c:pt idx="3790">
                  <c:v>0.23601854894884686</c:v>
                </c:pt>
                <c:pt idx="3791">
                  <c:v>0.23435784567759135</c:v>
                </c:pt>
                <c:pt idx="3792">
                  <c:v>0.23243163936940545</c:v>
                </c:pt>
                <c:pt idx="3793">
                  <c:v>0.23438734660083343</c:v>
                </c:pt>
                <c:pt idx="3794">
                  <c:v>0.23875694936933384</c:v>
                </c:pt>
                <c:pt idx="3795">
                  <c:v>0.23660464551496538</c:v>
                </c:pt>
                <c:pt idx="3796">
                  <c:v>0.23239699901249178</c:v>
                </c:pt>
                <c:pt idx="3797">
                  <c:v>0.23334444063000187</c:v>
                </c:pt>
                <c:pt idx="3798">
                  <c:v>0.2370970474848644</c:v>
                </c:pt>
                <c:pt idx="3799">
                  <c:v>0.2408537042366645</c:v>
                </c:pt>
                <c:pt idx="3800">
                  <c:v>0.24529709653818771</c:v>
                </c:pt>
                <c:pt idx="3801">
                  <c:v>0.24691594128495389</c:v>
                </c:pt>
                <c:pt idx="3802">
                  <c:v>0.25191018875236898</c:v>
                </c:pt>
                <c:pt idx="3803">
                  <c:v>0.24131315295305902</c:v>
                </c:pt>
                <c:pt idx="3804">
                  <c:v>0.24518793445101661</c:v>
                </c:pt>
                <c:pt idx="3805">
                  <c:v>0.24943012108970392</c:v>
                </c:pt>
                <c:pt idx="3806">
                  <c:v>0.25104455528294378</c:v>
                </c:pt>
                <c:pt idx="3807">
                  <c:v>0.25477055190091635</c:v>
                </c:pt>
                <c:pt idx="3808">
                  <c:v>0.25916541773760016</c:v>
                </c:pt>
                <c:pt idx="3809">
                  <c:v>0.26252453362473027</c:v>
                </c:pt>
                <c:pt idx="3810">
                  <c:v>0.26104885902092451</c:v>
                </c:pt>
                <c:pt idx="3811">
                  <c:v>0.26480288189751472</c:v>
                </c:pt>
                <c:pt idx="3812">
                  <c:v>0.26184801444073913</c:v>
                </c:pt>
                <c:pt idx="3813">
                  <c:v>0.26327753793700431</c:v>
                </c:pt>
                <c:pt idx="3814">
                  <c:v>0.26592093737910788</c:v>
                </c:pt>
                <c:pt idx="3815">
                  <c:v>0.26189941087812657</c:v>
                </c:pt>
                <c:pt idx="3816">
                  <c:v>0.26410554785714668</c:v>
                </c:pt>
                <c:pt idx="3817">
                  <c:v>0.26637363438660605</c:v>
                </c:pt>
                <c:pt idx="3818">
                  <c:v>0.26827696825302788</c:v>
                </c:pt>
                <c:pt idx="3819">
                  <c:v>0.27176039524308543</c:v>
                </c:pt>
                <c:pt idx="3820">
                  <c:v>0.27363385899248532</c:v>
                </c:pt>
                <c:pt idx="3821">
                  <c:v>0.27537407039430323</c:v>
                </c:pt>
                <c:pt idx="3822">
                  <c:v>0.27359024686141997</c:v>
                </c:pt>
                <c:pt idx="3823">
                  <c:v>0.26971256016577166</c:v>
                </c:pt>
                <c:pt idx="3824">
                  <c:v>0.27440488135480218</c:v>
                </c:pt>
                <c:pt idx="3825">
                  <c:v>0.27481363708979384</c:v>
                </c:pt>
                <c:pt idx="3826">
                  <c:v>0.26922942852177673</c:v>
                </c:pt>
                <c:pt idx="3827">
                  <c:v>0.2719574204901592</c:v>
                </c:pt>
                <c:pt idx="3828">
                  <c:v>0.27565717114978611</c:v>
                </c:pt>
                <c:pt idx="3829">
                  <c:v>0.27943224213763346</c:v>
                </c:pt>
                <c:pt idx="3830">
                  <c:v>0.28417827348789665</c:v>
                </c:pt>
                <c:pt idx="3831">
                  <c:v>0.28542298470322586</c:v>
                </c:pt>
                <c:pt idx="3832">
                  <c:v>0.28926696343190439</c:v>
                </c:pt>
                <c:pt idx="3833">
                  <c:v>0.29375778040656297</c:v>
                </c:pt>
                <c:pt idx="3834">
                  <c:v>0.2982710725402844</c:v>
                </c:pt>
                <c:pt idx="3835">
                  <c:v>0.29761649569453769</c:v>
                </c:pt>
                <c:pt idx="3836">
                  <c:v>0.29618222143981687</c:v>
                </c:pt>
                <c:pt idx="3837">
                  <c:v>0.28930737747719998</c:v>
                </c:pt>
                <c:pt idx="3838">
                  <c:v>0.29337960122356221</c:v>
                </c:pt>
                <c:pt idx="3839">
                  <c:v>0.29853815872507461</c:v>
                </c:pt>
                <c:pt idx="3840">
                  <c:v>0.29824899492745194</c:v>
                </c:pt>
                <c:pt idx="3841">
                  <c:v>0.30459497759524151</c:v>
                </c:pt>
                <c:pt idx="3842">
                  <c:v>0.29191400038691162</c:v>
                </c:pt>
                <c:pt idx="3843">
                  <c:v>0.28661462136125754</c:v>
                </c:pt>
                <c:pt idx="3844">
                  <c:v>0.28664804884525258</c:v>
                </c:pt>
                <c:pt idx="3845">
                  <c:v>0.29017267522673634</c:v>
                </c:pt>
                <c:pt idx="3846">
                  <c:v>0.29319440547429232</c:v>
                </c:pt>
                <c:pt idx="3847">
                  <c:v>0.29808972632946323</c:v>
                </c:pt>
                <c:pt idx="3848">
                  <c:v>0.30106695157162955</c:v>
                </c:pt>
                <c:pt idx="3849">
                  <c:v>0.30782452107173774</c:v>
                </c:pt>
                <c:pt idx="3850">
                  <c:v>0.29565464702646832</c:v>
                </c:pt>
                <c:pt idx="3851">
                  <c:v>0.29608808225040667</c:v>
                </c:pt>
                <c:pt idx="3852">
                  <c:v>0.29726547781500551</c:v>
                </c:pt>
                <c:pt idx="3853">
                  <c:v>0.28522255592294621</c:v>
                </c:pt>
                <c:pt idx="3854">
                  <c:v>0.28716520864821871</c:v>
                </c:pt>
                <c:pt idx="3855">
                  <c:v>0.28928331903819571</c:v>
                </c:pt>
                <c:pt idx="3856">
                  <c:v>0.29206962741434284</c:v>
                </c:pt>
                <c:pt idx="3857">
                  <c:v>0.28853371666883693</c:v>
                </c:pt>
                <c:pt idx="3858">
                  <c:v>0.2595491617212729</c:v>
                </c:pt>
                <c:pt idx="3859">
                  <c:v>0.25787509131814934</c:v>
                </c:pt>
                <c:pt idx="3860">
                  <c:v>0.26128116363964454</c:v>
                </c:pt>
                <c:pt idx="3861">
                  <c:v>0.26270202962588568</c:v>
                </c:pt>
                <c:pt idx="3862">
                  <c:v>0.2440250610104002</c:v>
                </c:pt>
                <c:pt idx="3863">
                  <c:v>0.24782189352937414</c:v>
                </c:pt>
                <c:pt idx="3864">
                  <c:v>0.25029597027082512</c:v>
                </c:pt>
                <c:pt idx="3865">
                  <c:v>0.25141689604278561</c:v>
                </c:pt>
                <c:pt idx="3866">
                  <c:v>0.25354906022957319</c:v>
                </c:pt>
                <c:pt idx="3867">
                  <c:v>0.23782983832879265</c:v>
                </c:pt>
                <c:pt idx="3868">
                  <c:v>0.2401910387696079</c:v>
                </c:pt>
                <c:pt idx="3869">
                  <c:v>0.2399457250011037</c:v>
                </c:pt>
                <c:pt idx="3870">
                  <c:v>0.24223423842889702</c:v>
                </c:pt>
                <c:pt idx="3871">
                  <c:v>0.24361088077661314</c:v>
                </c:pt>
                <c:pt idx="3872">
                  <c:v>0.24746410344740422</c:v>
                </c:pt>
                <c:pt idx="3873">
                  <c:v>0.24583341442310214</c:v>
                </c:pt>
                <c:pt idx="3874">
                  <c:v>0.22836893692489416</c:v>
                </c:pt>
                <c:pt idx="3875">
                  <c:v>0.22222867227582302</c:v>
                </c:pt>
                <c:pt idx="3876">
                  <c:v>0.22613662403818088</c:v>
                </c:pt>
                <c:pt idx="3877">
                  <c:v>0.22772575092621081</c:v>
                </c:pt>
                <c:pt idx="3878">
                  <c:v>0.22194634968493024</c:v>
                </c:pt>
                <c:pt idx="3879">
                  <c:v>0.22471663694288951</c:v>
                </c:pt>
                <c:pt idx="3880">
                  <c:v>0.22773538136019195</c:v>
                </c:pt>
                <c:pt idx="3881">
                  <c:v>0.20691283410039502</c:v>
                </c:pt>
                <c:pt idx="3882">
                  <c:v>0.21018766662399754</c:v>
                </c:pt>
                <c:pt idx="3883">
                  <c:v>0.21177791604252988</c:v>
                </c:pt>
                <c:pt idx="3884">
                  <c:v>0.2148428169631868</c:v>
                </c:pt>
                <c:pt idx="3885">
                  <c:v>0.21860631545367643</c:v>
                </c:pt>
                <c:pt idx="3886">
                  <c:v>0.22070945281656326</c:v>
                </c:pt>
                <c:pt idx="3887">
                  <c:v>0.22047753728395941</c:v>
                </c:pt>
                <c:pt idx="3888">
                  <c:v>0.21774153173112593</c:v>
                </c:pt>
                <c:pt idx="3889">
                  <c:v>0.21297326482443388</c:v>
                </c:pt>
                <c:pt idx="3890">
                  <c:v>0.21601716019495767</c:v>
                </c:pt>
                <c:pt idx="3891">
                  <c:v>0.21788389191697879</c:v>
                </c:pt>
                <c:pt idx="3892">
                  <c:v>0.216503476548176</c:v>
                </c:pt>
                <c:pt idx="3893">
                  <c:v>0.22024215582719239</c:v>
                </c:pt>
                <c:pt idx="3894">
                  <c:v>0.22448902290530254</c:v>
                </c:pt>
                <c:pt idx="3895">
                  <c:v>0.22026106677964563</c:v>
                </c:pt>
                <c:pt idx="3896">
                  <c:v>0.21405226691853579</c:v>
                </c:pt>
                <c:pt idx="3897">
                  <c:v>0.21286616656146323</c:v>
                </c:pt>
                <c:pt idx="3898">
                  <c:v>0.21536936250160094</c:v>
                </c:pt>
                <c:pt idx="3899">
                  <c:v>0.21654014763971688</c:v>
                </c:pt>
                <c:pt idx="3900">
                  <c:v>0.21986796683044441</c:v>
                </c:pt>
                <c:pt idx="3901">
                  <c:v>0.22353507055838562</c:v>
                </c:pt>
                <c:pt idx="3902">
                  <c:v>0.22781735099347786</c:v>
                </c:pt>
                <c:pt idx="3903">
                  <c:v>0.22770192234459599</c:v>
                </c:pt>
                <c:pt idx="3904">
                  <c:v>0.23177192458966686</c:v>
                </c:pt>
                <c:pt idx="3905">
                  <c:v>0.23376193946748275</c:v>
                </c:pt>
                <c:pt idx="3906">
                  <c:v>0.23700005959796736</c:v>
                </c:pt>
                <c:pt idx="3907">
                  <c:v>0.23972140036730896</c:v>
                </c:pt>
                <c:pt idx="3908">
                  <c:v>0.24137220451128769</c:v>
                </c:pt>
                <c:pt idx="3909">
                  <c:v>0.24372523959919881</c:v>
                </c:pt>
                <c:pt idx="3910">
                  <c:v>0.23949488478923853</c:v>
                </c:pt>
                <c:pt idx="3911">
                  <c:v>0.23882810018980349</c:v>
                </c:pt>
                <c:pt idx="3912">
                  <c:v>0.24299916767607541</c:v>
                </c:pt>
                <c:pt idx="3913">
                  <c:v>0.24629395084412986</c:v>
                </c:pt>
                <c:pt idx="3914">
                  <c:v>0.24083739771888138</c:v>
                </c:pt>
                <c:pt idx="3915">
                  <c:v>0.24342000692707094</c:v>
                </c:pt>
                <c:pt idx="3916">
                  <c:v>0.24663464055271919</c:v>
                </c:pt>
                <c:pt idx="3917">
                  <c:v>0.24801775704218168</c:v>
                </c:pt>
                <c:pt idx="3918">
                  <c:v>0.24905753266806982</c:v>
                </c:pt>
                <c:pt idx="3919">
                  <c:v>0.24971535551282914</c:v>
                </c:pt>
                <c:pt idx="3920">
                  <c:v>0.25112520367738345</c:v>
                </c:pt>
                <c:pt idx="3921">
                  <c:v>0.25206126979898652</c:v>
                </c:pt>
                <c:pt idx="3922">
                  <c:v>0.24394413950754909</c:v>
                </c:pt>
                <c:pt idx="3923">
                  <c:v>0.24637786924790575</c:v>
                </c:pt>
                <c:pt idx="3924">
                  <c:v>0.24302492395750974</c:v>
                </c:pt>
                <c:pt idx="3925">
                  <c:v>0.24575388711451687</c:v>
                </c:pt>
                <c:pt idx="3926">
                  <c:v>0.24226799585779418</c:v>
                </c:pt>
                <c:pt idx="3927">
                  <c:v>0.24161663813955056</c:v>
                </c:pt>
                <c:pt idx="3928">
                  <c:v>0.23215239497355908</c:v>
                </c:pt>
                <c:pt idx="3929">
                  <c:v>0.23443215314303453</c:v>
                </c:pt>
                <c:pt idx="3930">
                  <c:v>0.22687611886141215</c:v>
                </c:pt>
                <c:pt idx="3931">
                  <c:v>0.20163074294584893</c:v>
                </c:pt>
                <c:pt idx="3932">
                  <c:v>0.2036485023929113</c:v>
                </c:pt>
                <c:pt idx="3933">
                  <c:v>0.20547494638744168</c:v>
                </c:pt>
                <c:pt idx="3934">
                  <c:v>0.20015918353253404</c:v>
                </c:pt>
                <c:pt idx="3935">
                  <c:v>0.20277691063218334</c:v>
                </c:pt>
                <c:pt idx="3936">
                  <c:v>0.20303275297149617</c:v>
                </c:pt>
                <c:pt idx="3937">
                  <c:v>0.2043278283639379</c:v>
                </c:pt>
                <c:pt idx="3938">
                  <c:v>0.20662134702258877</c:v>
                </c:pt>
                <c:pt idx="3939">
                  <c:v>0.2024466099609136</c:v>
                </c:pt>
                <c:pt idx="3940">
                  <c:v>0.19630484969679013</c:v>
                </c:pt>
                <c:pt idx="3941">
                  <c:v>0.19800250924199114</c:v>
                </c:pt>
                <c:pt idx="3942">
                  <c:v>0.20090272085292663</c:v>
                </c:pt>
                <c:pt idx="3943">
                  <c:v>0.19669441829826378</c:v>
                </c:pt>
                <c:pt idx="3944">
                  <c:v>0.19853901456323167</c:v>
                </c:pt>
                <c:pt idx="3945">
                  <c:v>0.20245971225816872</c:v>
                </c:pt>
                <c:pt idx="3946">
                  <c:v>0.19917531854705361</c:v>
                </c:pt>
                <c:pt idx="3947">
                  <c:v>0.20101827661167179</c:v>
                </c:pt>
                <c:pt idx="3948">
                  <c:v>0.20239427275729338</c:v>
                </c:pt>
                <c:pt idx="3949">
                  <c:v>0.20225992119640007</c:v>
                </c:pt>
                <c:pt idx="3950">
                  <c:v>0.20132876404262326</c:v>
                </c:pt>
                <c:pt idx="3951">
                  <c:v>0.20528493552089916</c:v>
                </c:pt>
                <c:pt idx="3952">
                  <c:v>0.20003055129900341</c:v>
                </c:pt>
                <c:pt idx="3953">
                  <c:v>0.20361779331886429</c:v>
                </c:pt>
                <c:pt idx="3954">
                  <c:v>0.20466296577138801</c:v>
                </c:pt>
                <c:pt idx="3955">
                  <c:v>0.2050429476923282</c:v>
                </c:pt>
                <c:pt idx="3956">
                  <c:v>0.20754145322309586</c:v>
                </c:pt>
                <c:pt idx="3957">
                  <c:v>0.20439616965661248</c:v>
                </c:pt>
                <c:pt idx="3958">
                  <c:v>0.20513470456732691</c:v>
                </c:pt>
                <c:pt idx="3959">
                  <c:v>0.20747647811409423</c:v>
                </c:pt>
                <c:pt idx="3960">
                  <c:v>0.2100373206167164</c:v>
                </c:pt>
                <c:pt idx="3961">
                  <c:v>0.21251802025981015</c:v>
                </c:pt>
                <c:pt idx="3962">
                  <c:v>0.21547415055262437</c:v>
                </c:pt>
                <c:pt idx="3963">
                  <c:v>0.21524547391651161</c:v>
                </c:pt>
                <c:pt idx="3964">
                  <c:v>0.2145212066294275</c:v>
                </c:pt>
                <c:pt idx="3965">
                  <c:v>0.21290207247488352</c:v>
                </c:pt>
                <c:pt idx="3966">
                  <c:v>0.21581690982574067</c:v>
                </c:pt>
                <c:pt idx="3967">
                  <c:v>0.21686433930368421</c:v>
                </c:pt>
                <c:pt idx="3968">
                  <c:v>0.21786509201824653</c:v>
                </c:pt>
                <c:pt idx="3969">
                  <c:v>0.21860349644809485</c:v>
                </c:pt>
                <c:pt idx="3970">
                  <c:v>0.22072266130986237</c:v>
                </c:pt>
                <c:pt idx="3971">
                  <c:v>0.22351884854252235</c:v>
                </c:pt>
                <c:pt idx="3972">
                  <c:v>0.22262804631852512</c:v>
                </c:pt>
                <c:pt idx="3973">
                  <c:v>0.22611535195783369</c:v>
                </c:pt>
                <c:pt idx="3974">
                  <c:v>0.23030233600145747</c:v>
                </c:pt>
                <c:pt idx="3975">
                  <c:v>0.23253037342807412</c:v>
                </c:pt>
                <c:pt idx="3976">
                  <c:v>0.23102100838816286</c:v>
                </c:pt>
                <c:pt idx="3977">
                  <c:v>0.23449132993785801</c:v>
                </c:pt>
                <c:pt idx="3978">
                  <c:v>0.23819917331569992</c:v>
                </c:pt>
                <c:pt idx="3979">
                  <c:v>0.24139977856990144</c:v>
                </c:pt>
                <c:pt idx="3980">
                  <c:v>0.24024345433339903</c:v>
                </c:pt>
                <c:pt idx="3981">
                  <c:v>0.24298244018510598</c:v>
                </c:pt>
                <c:pt idx="3982">
                  <c:v>0.24620881345316178</c:v>
                </c:pt>
                <c:pt idx="3983">
                  <c:v>0.24430470106760796</c:v>
                </c:pt>
                <c:pt idx="3984">
                  <c:v>0.24733646944225529</c:v>
                </c:pt>
                <c:pt idx="3985">
                  <c:v>0.24923714115439999</c:v>
                </c:pt>
                <c:pt idx="3986">
                  <c:v>0.25095216836904655</c:v>
                </c:pt>
                <c:pt idx="3987">
                  <c:v>0.24502579514448139</c:v>
                </c:pt>
                <c:pt idx="3988">
                  <c:v>0.23083096762770969</c:v>
                </c:pt>
                <c:pt idx="3989">
                  <c:v>0.23384463737047442</c:v>
                </c:pt>
                <c:pt idx="3990">
                  <c:v>0.23758898109069024</c:v>
                </c:pt>
                <c:pt idx="3991">
                  <c:v>0.2435098652182105</c:v>
                </c:pt>
                <c:pt idx="3992">
                  <c:v>0.21832000287948664</c:v>
                </c:pt>
                <c:pt idx="3993">
                  <c:v>0.2195533802504383</c:v>
                </c:pt>
                <c:pt idx="3994">
                  <c:v>0.22109800507946956</c:v>
                </c:pt>
                <c:pt idx="3995">
                  <c:v>0.2244594334567066</c:v>
                </c:pt>
                <c:pt idx="3996">
                  <c:v>0.22815519372344381</c:v>
                </c:pt>
                <c:pt idx="3997">
                  <c:v>0.23024070828141976</c:v>
                </c:pt>
                <c:pt idx="3998">
                  <c:v>0.21693271776118431</c:v>
                </c:pt>
                <c:pt idx="3999">
                  <c:v>0.21592411909877762</c:v>
                </c:pt>
                <c:pt idx="4000">
                  <c:v>0.21649408027753164</c:v>
                </c:pt>
                <c:pt idx="4001">
                  <c:v>0.21886344627805662</c:v>
                </c:pt>
                <c:pt idx="4002">
                  <c:v>0.22186023226112653</c:v>
                </c:pt>
                <c:pt idx="4003">
                  <c:v>0.21865216470742005</c:v>
                </c:pt>
                <c:pt idx="4004">
                  <c:v>0.22300274086665969</c:v>
                </c:pt>
                <c:pt idx="4005">
                  <c:v>0.21908556450621153</c:v>
                </c:pt>
                <c:pt idx="4006">
                  <c:v>0.22211727400758174</c:v>
                </c:pt>
                <c:pt idx="4007">
                  <c:v>0.21332905223263662</c:v>
                </c:pt>
                <c:pt idx="4008">
                  <c:v>0.21632670012224497</c:v>
                </c:pt>
                <c:pt idx="4009">
                  <c:v>0.21850502167971625</c:v>
                </c:pt>
                <c:pt idx="4010">
                  <c:v>0.22088790511497691</c:v>
                </c:pt>
                <c:pt idx="4011">
                  <c:v>0.21561036938767553</c:v>
                </c:pt>
                <c:pt idx="4012">
                  <c:v>0.2178029621513855</c:v>
                </c:pt>
                <c:pt idx="4013">
                  <c:v>0.20073873609293894</c:v>
                </c:pt>
                <c:pt idx="4014">
                  <c:v>0.20382167154085803</c:v>
                </c:pt>
                <c:pt idx="4015">
                  <c:v>0.19820862708871848</c:v>
                </c:pt>
                <c:pt idx="4016">
                  <c:v>0.20018778054971509</c:v>
                </c:pt>
                <c:pt idx="4017">
                  <c:v>0.19974197902353227</c:v>
                </c:pt>
                <c:pt idx="4018">
                  <c:v>0.19973361520303726</c:v>
                </c:pt>
                <c:pt idx="4019">
                  <c:v>0.19621804944442109</c:v>
                </c:pt>
                <c:pt idx="4020">
                  <c:v>0.18141662586781765</c:v>
                </c:pt>
                <c:pt idx="4021">
                  <c:v>0.18379343322155672</c:v>
                </c:pt>
                <c:pt idx="4022">
                  <c:v>0.18414188366593948</c:v>
                </c:pt>
                <c:pt idx="4023">
                  <c:v>0.18615731437903124</c:v>
                </c:pt>
                <c:pt idx="4024">
                  <c:v>0.18449491572725316</c:v>
                </c:pt>
                <c:pt idx="4025">
                  <c:v>0.18738700202619019</c:v>
                </c:pt>
                <c:pt idx="4026">
                  <c:v>0.18987100138725835</c:v>
                </c:pt>
                <c:pt idx="4027">
                  <c:v>0.18656716804241488</c:v>
                </c:pt>
                <c:pt idx="4028">
                  <c:v>0.18887286522648841</c:v>
                </c:pt>
                <c:pt idx="4029">
                  <c:v>0.18970045995680412</c:v>
                </c:pt>
                <c:pt idx="4030">
                  <c:v>0.19135368497127184</c:v>
                </c:pt>
                <c:pt idx="4031">
                  <c:v>0.19163532196660288</c:v>
                </c:pt>
                <c:pt idx="4032">
                  <c:v>0.19405242332550432</c:v>
                </c:pt>
                <c:pt idx="4033">
                  <c:v>0.1971988120556942</c:v>
                </c:pt>
                <c:pt idx="4034">
                  <c:v>0.18675592234835892</c:v>
                </c:pt>
                <c:pt idx="4035">
                  <c:v>0.18775886153441279</c:v>
                </c:pt>
                <c:pt idx="4036">
                  <c:v>0.17491308278268827</c:v>
                </c:pt>
                <c:pt idx="4037">
                  <c:v>0.17792329801509935</c:v>
                </c:pt>
                <c:pt idx="4038">
                  <c:v>0.17946945552378582</c:v>
                </c:pt>
                <c:pt idx="4039">
                  <c:v>0.18231887535276564</c:v>
                </c:pt>
                <c:pt idx="4040">
                  <c:v>0.18585719580372131</c:v>
                </c:pt>
                <c:pt idx="4041">
                  <c:v>0.18634038755532431</c:v>
                </c:pt>
                <c:pt idx="4042">
                  <c:v>0.18235983877580711</c:v>
                </c:pt>
                <c:pt idx="4043">
                  <c:v>0.15595312928084565</c:v>
                </c:pt>
                <c:pt idx="4044">
                  <c:v>0.15856073801064974</c:v>
                </c:pt>
                <c:pt idx="4045">
                  <c:v>0.16024760879483971</c:v>
                </c:pt>
                <c:pt idx="4046">
                  <c:v>0.16243715166984471</c:v>
                </c:pt>
                <c:pt idx="4047">
                  <c:v>0.16430245357287382</c:v>
                </c:pt>
                <c:pt idx="4048">
                  <c:v>0.16716912763795908</c:v>
                </c:pt>
                <c:pt idx="4049">
                  <c:v>0.16650456944756337</c:v>
                </c:pt>
                <c:pt idx="4050">
                  <c:v>0.16944852553330428</c:v>
                </c:pt>
                <c:pt idx="4051">
                  <c:v>0.1717841116703169</c:v>
                </c:pt>
                <c:pt idx="4052">
                  <c:v>0.17501453270089776</c:v>
                </c:pt>
                <c:pt idx="4053">
                  <c:v>0.17779774490750094</c:v>
                </c:pt>
                <c:pt idx="4054">
                  <c:v>0.18034797954824547</c:v>
                </c:pt>
                <c:pt idx="4055">
                  <c:v>0.18177457204863243</c:v>
                </c:pt>
                <c:pt idx="4056">
                  <c:v>0.17755442229727245</c:v>
                </c:pt>
                <c:pt idx="4057">
                  <c:v>0.17937055883599209</c:v>
                </c:pt>
                <c:pt idx="4058">
                  <c:v>0.18253500764489988</c:v>
                </c:pt>
                <c:pt idx="4059">
                  <c:v>0.18518214280748882</c:v>
                </c:pt>
                <c:pt idx="4060">
                  <c:v>0.18777107956446859</c:v>
                </c:pt>
                <c:pt idx="4061">
                  <c:v>0.1911548838599634</c:v>
                </c:pt>
                <c:pt idx="4062">
                  <c:v>0.19203287907310623</c:v>
                </c:pt>
                <c:pt idx="4063">
                  <c:v>0.19178518905491027</c:v>
                </c:pt>
                <c:pt idx="4064">
                  <c:v>0.19577310596568917</c:v>
                </c:pt>
                <c:pt idx="4065">
                  <c:v>0.18384099456695069</c:v>
                </c:pt>
                <c:pt idx="4066">
                  <c:v>0.18660837797037869</c:v>
                </c:pt>
                <c:pt idx="4067">
                  <c:v>0.1880970575494495</c:v>
                </c:pt>
                <c:pt idx="4068">
                  <c:v>0.18639806381743651</c:v>
                </c:pt>
                <c:pt idx="4069">
                  <c:v>0.18227777449251775</c:v>
                </c:pt>
                <c:pt idx="4070">
                  <c:v>0.18436269079988712</c:v>
                </c:pt>
                <c:pt idx="4071">
                  <c:v>0.18764252178644586</c:v>
                </c:pt>
                <c:pt idx="4072">
                  <c:v>0.18855614644513227</c:v>
                </c:pt>
                <c:pt idx="4073">
                  <c:v>0.19119906458070632</c:v>
                </c:pt>
                <c:pt idx="4074">
                  <c:v>0.19046135960507216</c:v>
                </c:pt>
                <c:pt idx="4075">
                  <c:v>0.19097400252068014</c:v>
                </c:pt>
                <c:pt idx="4076">
                  <c:v>0.19233928496666081</c:v>
                </c:pt>
                <c:pt idx="4077">
                  <c:v>0.19303611896763223</c:v>
                </c:pt>
                <c:pt idx="4078">
                  <c:v>0.18403907412376214</c:v>
                </c:pt>
                <c:pt idx="4079">
                  <c:v>0.18258734668048007</c:v>
                </c:pt>
                <c:pt idx="4080">
                  <c:v>0.18458158428602572</c:v>
                </c:pt>
                <c:pt idx="4081">
                  <c:v>0.18500188576609156</c:v>
                </c:pt>
                <c:pt idx="4082">
                  <c:v>0.1882335859265315</c:v>
                </c:pt>
                <c:pt idx="4083">
                  <c:v>0.18880701636147043</c:v>
                </c:pt>
                <c:pt idx="4084">
                  <c:v>0.19136088281820721</c:v>
                </c:pt>
                <c:pt idx="4085">
                  <c:v>0.19433149455907769</c:v>
                </c:pt>
                <c:pt idx="4086">
                  <c:v>0.19712619050017499</c:v>
                </c:pt>
                <c:pt idx="4087">
                  <c:v>0.1994453302855547</c:v>
                </c:pt>
                <c:pt idx="4088">
                  <c:v>0.20289745747463109</c:v>
                </c:pt>
                <c:pt idx="4089">
                  <c:v>0.20397352664612489</c:v>
                </c:pt>
                <c:pt idx="4090">
                  <c:v>0.20384028706485152</c:v>
                </c:pt>
                <c:pt idx="4091">
                  <c:v>0.20655166781357143</c:v>
                </c:pt>
                <c:pt idx="4092">
                  <c:v>0.21021528923019414</c:v>
                </c:pt>
                <c:pt idx="4093">
                  <c:v>0.21217791474788758</c:v>
                </c:pt>
                <c:pt idx="4094">
                  <c:v>0.2117208823266577</c:v>
                </c:pt>
                <c:pt idx="4095">
                  <c:v>0.21248193029335935</c:v>
                </c:pt>
                <c:pt idx="4096">
                  <c:v>0.20294296434239628</c:v>
                </c:pt>
                <c:pt idx="4097">
                  <c:v>0.20654441231356133</c:v>
                </c:pt>
                <c:pt idx="4098">
                  <c:v>0.20921738245160071</c:v>
                </c:pt>
                <c:pt idx="4099">
                  <c:v>0.21211153828264304</c:v>
                </c:pt>
                <c:pt idx="4100">
                  <c:v>0.21425442233230593</c:v>
                </c:pt>
                <c:pt idx="4101">
                  <c:v>0.20963614308022421</c:v>
                </c:pt>
                <c:pt idx="4102">
                  <c:v>0.21309502216127263</c:v>
                </c:pt>
                <c:pt idx="4103">
                  <c:v>0.21484917377097026</c:v>
                </c:pt>
                <c:pt idx="4104">
                  <c:v>0.21708282166931744</c:v>
                </c:pt>
                <c:pt idx="4105">
                  <c:v>0.21889711335464379</c:v>
                </c:pt>
                <c:pt idx="4106">
                  <c:v>0.22155698113359501</c:v>
                </c:pt>
                <c:pt idx="4107">
                  <c:v>0.22236296925241841</c:v>
                </c:pt>
                <c:pt idx="4108">
                  <c:v>0.22574615297246423</c:v>
                </c:pt>
                <c:pt idx="4109">
                  <c:v>0.22530331074965151</c:v>
                </c:pt>
                <c:pt idx="4110">
                  <c:v>0.21395740386910111</c:v>
                </c:pt>
                <c:pt idx="4111">
                  <c:v>0.21485697211587568</c:v>
                </c:pt>
                <c:pt idx="4112">
                  <c:v>0.20479750533817764</c:v>
                </c:pt>
                <c:pt idx="4113">
                  <c:v>0.20750534721609476</c:v>
                </c:pt>
                <c:pt idx="4114">
                  <c:v>0.20932985741500387</c:v>
                </c:pt>
                <c:pt idx="4115">
                  <c:v>0.21230654065920632</c:v>
                </c:pt>
                <c:pt idx="4116">
                  <c:v>0.21183963095034097</c:v>
                </c:pt>
                <c:pt idx="4117">
                  <c:v>0.21141444110658847</c:v>
                </c:pt>
                <c:pt idx="4118">
                  <c:v>0.21502223363212136</c:v>
                </c:pt>
                <c:pt idx="4119">
                  <c:v>0.21693544696295194</c:v>
                </c:pt>
                <c:pt idx="4120">
                  <c:v>0.21801501172067336</c:v>
                </c:pt>
                <c:pt idx="4121">
                  <c:v>0.21106913458389484</c:v>
                </c:pt>
                <c:pt idx="4122">
                  <c:v>0.20936948023618743</c:v>
                </c:pt>
                <c:pt idx="4123">
                  <c:v>0.20960229605216643</c:v>
                </c:pt>
                <c:pt idx="4124">
                  <c:v>0.20678056039370496</c:v>
                </c:pt>
                <c:pt idx="4125">
                  <c:v>0.21063345171566006</c:v>
                </c:pt>
                <c:pt idx="4126">
                  <c:v>0.21029683834350951</c:v>
                </c:pt>
                <c:pt idx="4127">
                  <c:v>0.21404861838238656</c:v>
                </c:pt>
                <c:pt idx="4128">
                  <c:v>0.21630948190654431</c:v>
                </c:pt>
                <c:pt idx="4129">
                  <c:v>0.21765531054653231</c:v>
                </c:pt>
                <c:pt idx="4130">
                  <c:v>0.22098276055945346</c:v>
                </c:pt>
                <c:pt idx="4131">
                  <c:v>0.22482446255399044</c:v>
                </c:pt>
                <c:pt idx="4132">
                  <c:v>0.22754767350928257</c:v>
                </c:pt>
                <c:pt idx="4133">
                  <c:v>0.23005276021478646</c:v>
                </c:pt>
                <c:pt idx="4134">
                  <c:v>0.2347546765802796</c:v>
                </c:pt>
                <c:pt idx="4135">
                  <c:v>0.22825791811282298</c:v>
                </c:pt>
                <c:pt idx="4136">
                  <c:v>0.23224859394553801</c:v>
                </c:pt>
                <c:pt idx="4137">
                  <c:v>0.23410480348023274</c:v>
                </c:pt>
                <c:pt idx="4138">
                  <c:v>0.23788381223938015</c:v>
                </c:pt>
                <c:pt idx="4139">
                  <c:v>0.24187925025457294</c:v>
                </c:pt>
                <c:pt idx="4140">
                  <c:v>0.24560260161514016</c:v>
                </c:pt>
                <c:pt idx="4141">
                  <c:v>0.24914021742243275</c:v>
                </c:pt>
                <c:pt idx="4142">
                  <c:v>0.25209146678393718</c:v>
                </c:pt>
                <c:pt idx="4143">
                  <c:v>0.25070984300042087</c:v>
                </c:pt>
                <c:pt idx="4144">
                  <c:v>0.2518892656190162</c:v>
                </c:pt>
                <c:pt idx="4145">
                  <c:v>0.25504970478490691</c:v>
                </c:pt>
                <c:pt idx="4146">
                  <c:v>0.26219900654838407</c:v>
                </c:pt>
                <c:pt idx="4147">
                  <c:v>0.25438598285946357</c:v>
                </c:pt>
                <c:pt idx="4148">
                  <c:v>0.25218538313274264</c:v>
                </c:pt>
                <c:pt idx="4149">
                  <c:v>0.25491770781240441</c:v>
                </c:pt>
                <c:pt idx="4150">
                  <c:v>0.25086067999493944</c:v>
                </c:pt>
                <c:pt idx="4151">
                  <c:v>0.24898428249638879</c:v>
                </c:pt>
                <c:pt idx="4152">
                  <c:v>0.25047890540541257</c:v>
                </c:pt>
                <c:pt idx="4153">
                  <c:v>0.25352483351145311</c:v>
                </c:pt>
                <c:pt idx="4154">
                  <c:v>0.25430744098109093</c:v>
                </c:pt>
                <c:pt idx="4155">
                  <c:v>0.25603806226614867</c:v>
                </c:pt>
                <c:pt idx="4156">
                  <c:v>0.26028814368189862</c:v>
                </c:pt>
                <c:pt idx="4157">
                  <c:v>0.26127987556005433</c:v>
                </c:pt>
                <c:pt idx="4158">
                  <c:v>0.26244486200236639</c:v>
                </c:pt>
                <c:pt idx="4159">
                  <c:v>0.25588750981384212</c:v>
                </c:pt>
                <c:pt idx="4160">
                  <c:v>0.25525175953207996</c:v>
                </c:pt>
                <c:pt idx="4161">
                  <c:v>0.25748161649671381</c:v>
                </c:pt>
                <c:pt idx="4162">
                  <c:v>0.24383505549779819</c:v>
                </c:pt>
                <c:pt idx="4163">
                  <c:v>0.24137415963009592</c:v>
                </c:pt>
                <c:pt idx="4164">
                  <c:v>0.24178519802332626</c:v>
                </c:pt>
                <c:pt idx="4165">
                  <c:v>0.24502031110652495</c:v>
                </c:pt>
                <c:pt idx="4166">
                  <c:v>0.24847177883861252</c:v>
                </c:pt>
                <c:pt idx="4167">
                  <c:v>0.2526706559385461</c:v>
                </c:pt>
                <c:pt idx="4168">
                  <c:v>0.24692117965309024</c:v>
                </c:pt>
                <c:pt idx="4169">
                  <c:v>0.25046416473224203</c:v>
                </c:pt>
                <c:pt idx="4170">
                  <c:v>0.25500094813709184</c:v>
                </c:pt>
                <c:pt idx="4171">
                  <c:v>0.25903797710702908</c:v>
                </c:pt>
                <c:pt idx="4172">
                  <c:v>0.26147164537852347</c:v>
                </c:pt>
                <c:pt idx="4173">
                  <c:v>0.2653043261471203</c:v>
                </c:pt>
                <c:pt idx="4174">
                  <c:v>0.26876288827136058</c:v>
                </c:pt>
                <c:pt idx="4175">
                  <c:v>0.27238564616368544</c:v>
                </c:pt>
                <c:pt idx="4176">
                  <c:v>0.27542833760468333</c:v>
                </c:pt>
                <c:pt idx="4177">
                  <c:v>0.27583179945544362</c:v>
                </c:pt>
                <c:pt idx="4178">
                  <c:v>0.27580816580496514</c:v>
                </c:pt>
                <c:pt idx="4179">
                  <c:v>0.27923036487113095</c:v>
                </c:pt>
                <c:pt idx="4180">
                  <c:v>0.2804886971597616</c:v>
                </c:pt>
                <c:pt idx="4181">
                  <c:v>0.28167891023790126</c:v>
                </c:pt>
                <c:pt idx="4182">
                  <c:v>0.28826856006927742</c:v>
                </c:pt>
                <c:pt idx="4183">
                  <c:v>0.27583353471350724</c:v>
                </c:pt>
                <c:pt idx="4184">
                  <c:v>0.27989565246705206</c:v>
                </c:pt>
                <c:pt idx="4185">
                  <c:v>0.28382261626555277</c:v>
                </c:pt>
                <c:pt idx="4186">
                  <c:v>0.28668762891354038</c:v>
                </c:pt>
                <c:pt idx="4187">
                  <c:v>0.28056792894599064</c:v>
                </c:pt>
                <c:pt idx="4188">
                  <c:v>0.28532947711593248</c:v>
                </c:pt>
                <c:pt idx="4189">
                  <c:v>0.285387607570454</c:v>
                </c:pt>
                <c:pt idx="4190">
                  <c:v>0.29002649721585799</c:v>
                </c:pt>
                <c:pt idx="4191">
                  <c:v>0.29260132636314645</c:v>
                </c:pt>
                <c:pt idx="4192">
                  <c:v>0.29670402549068825</c:v>
                </c:pt>
                <c:pt idx="4193">
                  <c:v>0.30081637031137848</c:v>
                </c:pt>
                <c:pt idx="4194">
                  <c:v>0.30617014830857148</c:v>
                </c:pt>
                <c:pt idx="4195">
                  <c:v>0.31058928700577465</c:v>
                </c:pt>
                <c:pt idx="4196">
                  <c:v>0.31046107962432157</c:v>
                </c:pt>
                <c:pt idx="4197">
                  <c:v>0.30493766891945273</c:v>
                </c:pt>
                <c:pt idx="4198">
                  <c:v>0.31009879786639793</c:v>
                </c:pt>
                <c:pt idx="4199">
                  <c:v>0.31767954626194284</c:v>
                </c:pt>
                <c:pt idx="4200">
                  <c:v>0.32287873663434025</c:v>
                </c:pt>
                <c:pt idx="4201">
                  <c:v>0.3252044457331274</c:v>
                </c:pt>
                <c:pt idx="4202">
                  <c:v>0.33094153903206686</c:v>
                </c:pt>
                <c:pt idx="4203">
                  <c:v>0.32626557637220943</c:v>
                </c:pt>
                <c:pt idx="4204">
                  <c:v>0.33232555470201042</c:v>
                </c:pt>
                <c:pt idx="4205">
                  <c:v>0.33444275868597556</c:v>
                </c:pt>
                <c:pt idx="4206">
                  <c:v>0.33171761574059799</c:v>
                </c:pt>
                <c:pt idx="4207">
                  <c:v>0.33108040592540594</c:v>
                </c:pt>
                <c:pt idx="4208">
                  <c:v>0.33535538599198633</c:v>
                </c:pt>
                <c:pt idx="4209">
                  <c:v>0.336339525968536</c:v>
                </c:pt>
                <c:pt idx="4210">
                  <c:v>0.33853583882446098</c:v>
                </c:pt>
                <c:pt idx="4211">
                  <c:v>0.33559240571399584</c:v>
                </c:pt>
                <c:pt idx="4212">
                  <c:v>0.327278236674589</c:v>
                </c:pt>
                <c:pt idx="4213">
                  <c:v>0.33223790301123329</c:v>
                </c:pt>
                <c:pt idx="4214">
                  <c:v>0.33702095669255844</c:v>
                </c:pt>
                <c:pt idx="4215">
                  <c:v>0.34135887629022427</c:v>
                </c:pt>
                <c:pt idx="4216">
                  <c:v>0.34650296620591786</c:v>
                </c:pt>
                <c:pt idx="4217">
                  <c:v>0.34828486876430792</c:v>
                </c:pt>
                <c:pt idx="4218">
                  <c:v>0.34067859543322998</c:v>
                </c:pt>
                <c:pt idx="4219">
                  <c:v>0.34441041995502431</c:v>
                </c:pt>
                <c:pt idx="4220">
                  <c:v>0.34328212879494591</c:v>
                </c:pt>
                <c:pt idx="4221">
                  <c:v>0.34377124606689391</c:v>
                </c:pt>
                <c:pt idx="4222">
                  <c:v>0.34469352295630373</c:v>
                </c:pt>
                <c:pt idx="4223">
                  <c:v>0.34700784111301047</c:v>
                </c:pt>
                <c:pt idx="4224">
                  <c:v>0.33853412934695032</c:v>
                </c:pt>
                <c:pt idx="4225">
                  <c:v>0.33580964852844586</c:v>
                </c:pt>
                <c:pt idx="4226">
                  <c:v>0.34169844433826968</c:v>
                </c:pt>
                <c:pt idx="4227">
                  <c:v>0.336345826522574</c:v>
                </c:pt>
                <c:pt idx="4228">
                  <c:v>0.33293811898775366</c:v>
                </c:pt>
                <c:pt idx="4229">
                  <c:v>0.32061279317613361</c:v>
                </c:pt>
                <c:pt idx="4230">
                  <c:v>0.32396912754411322</c:v>
                </c:pt>
                <c:pt idx="4231">
                  <c:v>0.32922689242584946</c:v>
                </c:pt>
                <c:pt idx="4232">
                  <c:v>0.33560642290857895</c:v>
                </c:pt>
                <c:pt idx="4233">
                  <c:v>0.33843651582683859</c:v>
                </c:pt>
                <c:pt idx="4234">
                  <c:v>0.34301276407887171</c:v>
                </c:pt>
                <c:pt idx="4235">
                  <c:v>0.34845441583904252</c:v>
                </c:pt>
                <c:pt idx="4236">
                  <c:v>0.35460422408045483</c:v>
                </c:pt>
                <c:pt idx="4237">
                  <c:v>0.36176315137269571</c:v>
                </c:pt>
                <c:pt idx="4238">
                  <c:v>0.3539726670192454</c:v>
                </c:pt>
                <c:pt idx="4239">
                  <c:v>0.35945991330942534</c:v>
                </c:pt>
                <c:pt idx="4240">
                  <c:v>0.364702514226251</c:v>
                </c:pt>
                <c:pt idx="4241">
                  <c:v>0.36306394593115188</c:v>
                </c:pt>
                <c:pt idx="4242">
                  <c:v>0.36358578017687182</c:v>
                </c:pt>
                <c:pt idx="4243">
                  <c:v>0.35095083857105158</c:v>
                </c:pt>
                <c:pt idx="4244">
                  <c:v>0.35632243315603057</c:v>
                </c:pt>
                <c:pt idx="4245">
                  <c:v>0.36125515722795715</c:v>
                </c:pt>
                <c:pt idx="4246">
                  <c:v>0.36334221718791104</c:v>
                </c:pt>
                <c:pt idx="4247">
                  <c:v>0.36518984740178628</c:v>
                </c:pt>
                <c:pt idx="4248">
                  <c:v>0.36374400135181406</c:v>
                </c:pt>
                <c:pt idx="4249">
                  <c:v>0.36821417267397205</c:v>
                </c:pt>
                <c:pt idx="4250">
                  <c:v>0.37196044777796983</c:v>
                </c:pt>
                <c:pt idx="4251">
                  <c:v>0.37537542808738877</c:v>
                </c:pt>
                <c:pt idx="4252">
                  <c:v>0.37142385571753456</c:v>
                </c:pt>
                <c:pt idx="4253">
                  <c:v>0.36547629206417909</c:v>
                </c:pt>
                <c:pt idx="4254">
                  <c:v>0.36708232582608052</c:v>
                </c:pt>
                <c:pt idx="4255">
                  <c:v>0.36506575961258059</c:v>
                </c:pt>
                <c:pt idx="4256">
                  <c:v>0.33738623233042847</c:v>
                </c:pt>
                <c:pt idx="4257">
                  <c:v>0.34553374791124813</c:v>
                </c:pt>
                <c:pt idx="4258">
                  <c:v>0.32435749994798141</c:v>
                </c:pt>
                <c:pt idx="4259">
                  <c:v>0.32574146568947421</c:v>
                </c:pt>
                <c:pt idx="4260">
                  <c:v>0.30863667211695422</c:v>
                </c:pt>
                <c:pt idx="4261">
                  <c:v>0.31274540075485224</c:v>
                </c:pt>
                <c:pt idx="4262">
                  <c:v>0.31588376994465295</c:v>
                </c:pt>
                <c:pt idx="4263">
                  <c:v>0.31368468402226435</c:v>
                </c:pt>
                <c:pt idx="4264">
                  <c:v>0.30517247552143384</c:v>
                </c:pt>
                <c:pt idx="4265">
                  <c:v>0.30797460800420201</c:v>
                </c:pt>
                <c:pt idx="4266">
                  <c:v>0.311310651623882</c:v>
                </c:pt>
                <c:pt idx="4267">
                  <c:v>0.31193384327025891</c:v>
                </c:pt>
                <c:pt idx="4268">
                  <c:v>0.3166222295418829</c:v>
                </c:pt>
                <c:pt idx="4269">
                  <c:v>0.32258894619261791</c:v>
                </c:pt>
                <c:pt idx="4270">
                  <c:v>0.32385473517967084</c:v>
                </c:pt>
                <c:pt idx="4271">
                  <c:v>0.33056047916000125</c:v>
                </c:pt>
                <c:pt idx="4272">
                  <c:v>0.32661981084129255</c:v>
                </c:pt>
                <c:pt idx="4273">
                  <c:v>0.32977379837357423</c:v>
                </c:pt>
                <c:pt idx="4274">
                  <c:v>0.32576809225667719</c:v>
                </c:pt>
                <c:pt idx="4275">
                  <c:v>0.33074021452312657</c:v>
                </c:pt>
                <c:pt idx="4276">
                  <c:v>0.33740300059658357</c:v>
                </c:pt>
                <c:pt idx="4277">
                  <c:v>0.34121274519619132</c:v>
                </c:pt>
                <c:pt idx="4278">
                  <c:v>0.34510289938619415</c:v>
                </c:pt>
                <c:pt idx="4279">
                  <c:v>0.34847672961449055</c:v>
                </c:pt>
                <c:pt idx="4280">
                  <c:v>0.3485030972279069</c:v>
                </c:pt>
                <c:pt idx="4281">
                  <c:v>0.35271873481254579</c:v>
                </c:pt>
                <c:pt idx="4282">
                  <c:v>0.35393056281332186</c:v>
                </c:pt>
                <c:pt idx="4283">
                  <c:v>0.35739151858631996</c:v>
                </c:pt>
                <c:pt idx="4284">
                  <c:v>0.36174402771022118</c:v>
                </c:pt>
                <c:pt idx="4285">
                  <c:v>0.36445620423029179</c:v>
                </c:pt>
                <c:pt idx="4286">
                  <c:v>0.37014570078399273</c:v>
                </c:pt>
                <c:pt idx="4287">
                  <c:v>0.36866456758717553</c:v>
                </c:pt>
                <c:pt idx="4288">
                  <c:v>0.36615240058753629</c:v>
                </c:pt>
                <c:pt idx="4289">
                  <c:v>0.36886507252270362</c:v>
                </c:pt>
                <c:pt idx="4290">
                  <c:v>0.3753905497780452</c:v>
                </c:pt>
                <c:pt idx="4291">
                  <c:v>0.38119518443668876</c:v>
                </c:pt>
                <c:pt idx="4292">
                  <c:v>0.38138015024656358</c:v>
                </c:pt>
                <c:pt idx="4293">
                  <c:v>0.38393822172363873</c:v>
                </c:pt>
                <c:pt idx="4294">
                  <c:v>0.38751365667520926</c:v>
                </c:pt>
                <c:pt idx="4295">
                  <c:v>0.39245365264557747</c:v>
                </c:pt>
                <c:pt idx="4296">
                  <c:v>0.39426431142538521</c:v>
                </c:pt>
                <c:pt idx="4297">
                  <c:v>0.38522272617643577</c:v>
                </c:pt>
                <c:pt idx="4298">
                  <c:v>0.38597656278083931</c:v>
                </c:pt>
                <c:pt idx="4299">
                  <c:v>0.39180733415616226</c:v>
                </c:pt>
                <c:pt idx="4300">
                  <c:v>0.39825504094977487</c:v>
                </c:pt>
                <c:pt idx="4301">
                  <c:v>0.40366117334239415</c:v>
                </c:pt>
                <c:pt idx="4302">
                  <c:v>0.41016887237728222</c:v>
                </c:pt>
                <c:pt idx="4303">
                  <c:v>0.41452309225088996</c:v>
                </c:pt>
                <c:pt idx="4304">
                  <c:v>0.41591698586351583</c:v>
                </c:pt>
                <c:pt idx="4305">
                  <c:v>0.42184652789880112</c:v>
                </c:pt>
                <c:pt idx="4306">
                  <c:v>0.42786108478259299</c:v>
                </c:pt>
                <c:pt idx="4307">
                  <c:v>0.43475137353134191</c:v>
                </c:pt>
                <c:pt idx="4308">
                  <c:v>0.45083974330602256</c:v>
                </c:pt>
                <c:pt idx="4309">
                  <c:v>0.3468941742629294</c:v>
                </c:pt>
                <c:pt idx="4310">
                  <c:v>0.34942672817561909</c:v>
                </c:pt>
                <c:pt idx="4311">
                  <c:v>0.35294576481743833</c:v>
                </c:pt>
                <c:pt idx="4312">
                  <c:v>0.35946550917227199</c:v>
                </c:pt>
                <c:pt idx="4313">
                  <c:v>0.36381368277234299</c:v>
                </c:pt>
                <c:pt idx="4314">
                  <c:v>0.36473031525105443</c:v>
                </c:pt>
                <c:pt idx="4315">
                  <c:v>0.36664238235779578</c:v>
                </c:pt>
                <c:pt idx="4316">
                  <c:v>0.37048043964783317</c:v>
                </c:pt>
                <c:pt idx="4317">
                  <c:v>0.38053217002973488</c:v>
                </c:pt>
                <c:pt idx="4318">
                  <c:v>0.36176075802604052</c:v>
                </c:pt>
                <c:pt idx="4319">
                  <c:v>0.36410075446523382</c:v>
                </c:pt>
                <c:pt idx="4320">
                  <c:v>0.37161223284979722</c:v>
                </c:pt>
                <c:pt idx="4321">
                  <c:v>0.36868059167724837</c:v>
                </c:pt>
                <c:pt idx="4322">
                  <c:v>0.37369497547081459</c:v>
                </c:pt>
                <c:pt idx="4323">
                  <c:v>0.37599767459131639</c:v>
                </c:pt>
                <c:pt idx="4324">
                  <c:v>0.3789755577949126</c:v>
                </c:pt>
                <c:pt idx="4325">
                  <c:v>0.37344402248308972</c:v>
                </c:pt>
                <c:pt idx="4326">
                  <c:v>0.37934694892883403</c:v>
                </c:pt>
                <c:pt idx="4327">
                  <c:v>0.38637097805918336</c:v>
                </c:pt>
                <c:pt idx="4328">
                  <c:v>0.38863441846195873</c:v>
                </c:pt>
                <c:pt idx="4329">
                  <c:v>0.38081979634780733</c:v>
                </c:pt>
                <c:pt idx="4330">
                  <c:v>0.38825969467494292</c:v>
                </c:pt>
                <c:pt idx="4331">
                  <c:v>0.36756371864037557</c:v>
                </c:pt>
                <c:pt idx="4332">
                  <c:v>0.37154973821935128</c:v>
                </c:pt>
                <c:pt idx="4333">
                  <c:v>0.36494478469062697</c:v>
                </c:pt>
                <c:pt idx="4334">
                  <c:v>0.36902070413445209</c:v>
                </c:pt>
                <c:pt idx="4335">
                  <c:v>0.3738613012349738</c:v>
                </c:pt>
                <c:pt idx="4336">
                  <c:v>0.35975377885370441</c:v>
                </c:pt>
                <c:pt idx="4337">
                  <c:v>0.36370397161283086</c:v>
                </c:pt>
                <c:pt idx="4338">
                  <c:v>0.36663329707801279</c:v>
                </c:pt>
                <c:pt idx="4339">
                  <c:v>0.37104724813660828</c:v>
                </c:pt>
                <c:pt idx="4340">
                  <c:v>0.37358301744447497</c:v>
                </c:pt>
                <c:pt idx="4341">
                  <c:v>0.37454397418294316</c:v>
                </c:pt>
                <c:pt idx="4342">
                  <c:v>0.3686492777769092</c:v>
                </c:pt>
                <c:pt idx="4343">
                  <c:v>0.37381997317530402</c:v>
                </c:pt>
                <c:pt idx="4344">
                  <c:v>0.37679257076249772</c:v>
                </c:pt>
                <c:pt idx="4345">
                  <c:v>0.3698475796118354</c:v>
                </c:pt>
                <c:pt idx="4346">
                  <c:v>0.36818743537760523</c:v>
                </c:pt>
                <c:pt idx="4347">
                  <c:v>0.36264473398272473</c:v>
                </c:pt>
                <c:pt idx="4348">
                  <c:v>0.36709077045211436</c:v>
                </c:pt>
                <c:pt idx="4349">
                  <c:v>0.37059026515751731</c:v>
                </c:pt>
                <c:pt idx="4350">
                  <c:v>0.36794584695689087</c:v>
                </c:pt>
                <c:pt idx="4351">
                  <c:v>0.34090151979294453</c:v>
                </c:pt>
                <c:pt idx="4352">
                  <c:v>0.34237296269212514</c:v>
                </c:pt>
                <c:pt idx="4353">
                  <c:v>0.34565535181086071</c:v>
                </c:pt>
                <c:pt idx="4354">
                  <c:v>0.34096386221960251</c:v>
                </c:pt>
                <c:pt idx="4355">
                  <c:v>0.34777710298342868</c:v>
                </c:pt>
                <c:pt idx="4356">
                  <c:v>0.34970216670243787</c:v>
                </c:pt>
                <c:pt idx="4357">
                  <c:v>0.35660417886895379</c:v>
                </c:pt>
                <c:pt idx="4358">
                  <c:v>0.35915788231147627</c:v>
                </c:pt>
                <c:pt idx="4359">
                  <c:v>0.36538367959614149</c:v>
                </c:pt>
                <c:pt idx="4360">
                  <c:v>0.37108036906064473</c:v>
                </c:pt>
                <c:pt idx="4361">
                  <c:v>0.37675374451145488</c:v>
                </c:pt>
                <c:pt idx="4362">
                  <c:v>0.38099544837578631</c:v>
                </c:pt>
                <c:pt idx="4363">
                  <c:v>0.37938951378976743</c:v>
                </c:pt>
                <c:pt idx="4364">
                  <c:v>0.36153775164314433</c:v>
                </c:pt>
                <c:pt idx="4365">
                  <c:v>0.33927761257336547</c:v>
                </c:pt>
                <c:pt idx="4366">
                  <c:v>0.34447166020458042</c:v>
                </c:pt>
                <c:pt idx="4367">
                  <c:v>0.35052657536175369</c:v>
                </c:pt>
                <c:pt idx="4368">
                  <c:v>0.35554000582120915</c:v>
                </c:pt>
                <c:pt idx="4369">
                  <c:v>0.35955830092034941</c:v>
                </c:pt>
                <c:pt idx="4370">
                  <c:v>0.36418366862581086</c:v>
                </c:pt>
                <c:pt idx="4371">
                  <c:v>0.36841305102860333</c:v>
                </c:pt>
                <c:pt idx="4372">
                  <c:v>0.37286001742635499</c:v>
                </c:pt>
                <c:pt idx="4373">
                  <c:v>0.37532555507115845</c:v>
                </c:pt>
                <c:pt idx="4374">
                  <c:v>0.36317298769591433</c:v>
                </c:pt>
                <c:pt idx="4375">
                  <c:v>0.35588581945630099</c:v>
                </c:pt>
                <c:pt idx="4376">
                  <c:v>0.36219300993332287</c:v>
                </c:pt>
                <c:pt idx="4377">
                  <c:v>0.36791808476213034</c:v>
                </c:pt>
                <c:pt idx="4378">
                  <c:v>0.37258531730958844</c:v>
                </c:pt>
                <c:pt idx="4379">
                  <c:v>0.37865570515321367</c:v>
                </c:pt>
                <c:pt idx="4380">
                  <c:v>0.38177426101957157</c:v>
                </c:pt>
                <c:pt idx="4381">
                  <c:v>0.38152815341168933</c:v>
                </c:pt>
                <c:pt idx="4382">
                  <c:v>0.37641823627333476</c:v>
                </c:pt>
                <c:pt idx="4383">
                  <c:v>0.37818442561074683</c:v>
                </c:pt>
                <c:pt idx="4384">
                  <c:v>0.38413206536997502</c:v>
                </c:pt>
                <c:pt idx="4385">
                  <c:v>0.39423522053430521</c:v>
                </c:pt>
                <c:pt idx="4386">
                  <c:v>0.37592703258283677</c:v>
                </c:pt>
                <c:pt idx="4387">
                  <c:v>0.382093710407786</c:v>
                </c:pt>
                <c:pt idx="4388">
                  <c:v>0.38788369837489894</c:v>
                </c:pt>
                <c:pt idx="4389">
                  <c:v>0.39514436719761897</c:v>
                </c:pt>
                <c:pt idx="4390">
                  <c:v>0.40325395972011535</c:v>
                </c:pt>
                <c:pt idx="4391">
                  <c:v>0.38535985377835641</c:v>
                </c:pt>
                <c:pt idx="4392">
                  <c:v>0.3720714881173447</c:v>
                </c:pt>
                <c:pt idx="4393">
                  <c:v>0.38071267659444841</c:v>
                </c:pt>
                <c:pt idx="4394">
                  <c:v>0.36167587799993067</c:v>
                </c:pt>
                <c:pt idx="4395">
                  <c:v>0.36067741348090598</c:v>
                </c:pt>
                <c:pt idx="4396">
                  <c:v>0.35433998802756789</c:v>
                </c:pt>
                <c:pt idx="4397">
                  <c:v>0.35679184220251059</c:v>
                </c:pt>
                <c:pt idx="4398">
                  <c:v>0.35417611561524953</c:v>
                </c:pt>
                <c:pt idx="4399">
                  <c:v>0.35947131817834577</c:v>
                </c:pt>
                <c:pt idx="4400">
                  <c:v>0.35879460189325896</c:v>
                </c:pt>
                <c:pt idx="4401">
                  <c:v>0.36500255370888574</c:v>
                </c:pt>
                <c:pt idx="4402">
                  <c:v>0.36842854132483721</c:v>
                </c:pt>
                <c:pt idx="4403">
                  <c:v>0.37265495440870727</c:v>
                </c:pt>
                <c:pt idx="4404">
                  <c:v>0.38015305949970879</c:v>
                </c:pt>
                <c:pt idx="4405">
                  <c:v>0.38331279964893822</c:v>
                </c:pt>
                <c:pt idx="4406">
                  <c:v>0.37680530464719203</c:v>
                </c:pt>
                <c:pt idx="4407">
                  <c:v>0.37950588768731874</c:v>
                </c:pt>
                <c:pt idx="4408">
                  <c:v>0.38286372402366226</c:v>
                </c:pt>
                <c:pt idx="4409">
                  <c:v>0.38571080282433784</c:v>
                </c:pt>
                <c:pt idx="4410">
                  <c:v>0.38810457239030349</c:v>
                </c:pt>
                <c:pt idx="4411">
                  <c:v>0.38737852272049778</c:v>
                </c:pt>
                <c:pt idx="4412">
                  <c:v>0.38950912633778229</c:v>
                </c:pt>
                <c:pt idx="4413">
                  <c:v>0.38568765918947551</c:v>
                </c:pt>
                <c:pt idx="4414">
                  <c:v>0.38998008469998174</c:v>
                </c:pt>
                <c:pt idx="4415">
                  <c:v>0.39613868658054308</c:v>
                </c:pt>
                <c:pt idx="4416">
                  <c:v>0.38466599272411672</c:v>
                </c:pt>
                <c:pt idx="4417">
                  <c:v>0.38766870469092707</c:v>
                </c:pt>
                <c:pt idx="4418">
                  <c:v>0.3942048671506716</c:v>
                </c:pt>
                <c:pt idx="4419">
                  <c:v>0.39793801096411108</c:v>
                </c:pt>
                <c:pt idx="4420">
                  <c:v>0.4004060702204163</c:v>
                </c:pt>
                <c:pt idx="4421">
                  <c:v>0.39290755373940639</c:v>
                </c:pt>
                <c:pt idx="4422">
                  <c:v>0.39808089118500894</c:v>
                </c:pt>
                <c:pt idx="4423">
                  <c:v>0.40079798643508674</c:v>
                </c:pt>
                <c:pt idx="4424">
                  <c:v>0.38974144422996687</c:v>
                </c:pt>
                <c:pt idx="4425">
                  <c:v>0.35861132031663778</c:v>
                </c:pt>
                <c:pt idx="4426">
                  <c:v>0.36142128514480221</c:v>
                </c:pt>
                <c:pt idx="4427">
                  <c:v>0.34040993673391112</c:v>
                </c:pt>
                <c:pt idx="4428">
                  <c:v>0.3472621090137048</c:v>
                </c:pt>
                <c:pt idx="4429">
                  <c:v>0.34695041426067674</c:v>
                </c:pt>
                <c:pt idx="4430">
                  <c:v>0.34707491262891976</c:v>
                </c:pt>
                <c:pt idx="4431">
                  <c:v>0.32752363546576596</c:v>
                </c:pt>
                <c:pt idx="4432">
                  <c:v>0.30839354823993831</c:v>
                </c:pt>
                <c:pt idx="4433">
                  <c:v>0.31099148584059477</c:v>
                </c:pt>
                <c:pt idx="4434">
                  <c:v>0.3119691157396467</c:v>
                </c:pt>
                <c:pt idx="4435">
                  <c:v>0.31465146943130606</c:v>
                </c:pt>
                <c:pt idx="4436">
                  <c:v>0.31829358049795387</c:v>
                </c:pt>
                <c:pt idx="4437">
                  <c:v>0.31593131193504198</c:v>
                </c:pt>
                <c:pt idx="4438">
                  <c:v>0.2371834804696269</c:v>
                </c:pt>
                <c:pt idx="4439">
                  <c:v>0.24037263537602338</c:v>
                </c:pt>
                <c:pt idx="4440">
                  <c:v>0.24256013098764398</c:v>
                </c:pt>
                <c:pt idx="4441">
                  <c:v>0.24891514771596857</c:v>
                </c:pt>
                <c:pt idx="4442">
                  <c:v>0.2017661206512486</c:v>
                </c:pt>
                <c:pt idx="4443">
                  <c:v>0.19053266949786851</c:v>
                </c:pt>
                <c:pt idx="4444">
                  <c:v>0.19291106417803439</c:v>
                </c:pt>
                <c:pt idx="4445">
                  <c:v>0.19303773618618977</c:v>
                </c:pt>
                <c:pt idx="4446">
                  <c:v>0.19227901010419776</c:v>
                </c:pt>
                <c:pt idx="4447">
                  <c:v>0.19520732082275705</c:v>
                </c:pt>
                <c:pt idx="4448">
                  <c:v>0.19800628714949334</c:v>
                </c:pt>
                <c:pt idx="4449">
                  <c:v>0.19991104577163354</c:v>
                </c:pt>
                <c:pt idx="4450">
                  <c:v>0.20225325030547084</c:v>
                </c:pt>
                <c:pt idx="4451">
                  <c:v>0.20107942118320424</c:v>
                </c:pt>
                <c:pt idx="4452">
                  <c:v>0.2040693192441293</c:v>
                </c:pt>
                <c:pt idx="4453">
                  <c:v>0.20730574173893127</c:v>
                </c:pt>
                <c:pt idx="4454">
                  <c:v>0.20883263542627428</c:v>
                </c:pt>
                <c:pt idx="4455">
                  <c:v>0.21175334671396073</c:v>
                </c:pt>
                <c:pt idx="4456">
                  <c:v>0.21509166652822637</c:v>
                </c:pt>
                <c:pt idx="4457">
                  <c:v>0.21923553104944257</c:v>
                </c:pt>
                <c:pt idx="4458">
                  <c:v>0.21623230465217375</c:v>
                </c:pt>
                <c:pt idx="4459">
                  <c:v>0.21973976169586482</c:v>
                </c:pt>
                <c:pt idx="4460">
                  <c:v>0.2219184180907435</c:v>
                </c:pt>
                <c:pt idx="4461">
                  <c:v>0.22393097212857122</c:v>
                </c:pt>
                <c:pt idx="4462">
                  <c:v>0.22728144735292002</c:v>
                </c:pt>
                <c:pt idx="4463">
                  <c:v>0.23052936506819377</c:v>
                </c:pt>
                <c:pt idx="4464">
                  <c:v>0.23393659914294967</c:v>
                </c:pt>
                <c:pt idx="4465">
                  <c:v>0.23470984936589626</c:v>
                </c:pt>
                <c:pt idx="4466">
                  <c:v>0.23865373607145679</c:v>
                </c:pt>
                <c:pt idx="4467">
                  <c:v>0.23649081888592488</c:v>
                </c:pt>
                <c:pt idx="4468">
                  <c:v>0.23781702032400345</c:v>
                </c:pt>
                <c:pt idx="4469">
                  <c:v>0.24299759711590174</c:v>
                </c:pt>
                <c:pt idx="4470">
                  <c:v>0.23057881567501581</c:v>
                </c:pt>
                <c:pt idx="4471">
                  <c:v>0.23246716227568429</c:v>
                </c:pt>
                <c:pt idx="4472">
                  <c:v>0.23478423375918581</c:v>
                </c:pt>
                <c:pt idx="4473">
                  <c:v>0.23848717718504703</c:v>
                </c:pt>
                <c:pt idx="4474">
                  <c:v>0.24299464195856568</c:v>
                </c:pt>
                <c:pt idx="4475">
                  <c:v>0.24298575438837272</c:v>
                </c:pt>
                <c:pt idx="4476">
                  <c:v>0.24645970399835435</c:v>
                </c:pt>
                <c:pt idx="4477">
                  <c:v>0.25101472024624527</c:v>
                </c:pt>
                <c:pt idx="4478">
                  <c:v>0.24525517855967199</c:v>
                </c:pt>
                <c:pt idx="4479">
                  <c:v>0.2424068940274515</c:v>
                </c:pt>
                <c:pt idx="4480">
                  <c:v>0.2301986013950422</c:v>
                </c:pt>
                <c:pt idx="4481">
                  <c:v>0.23169682733593064</c:v>
                </c:pt>
                <c:pt idx="4482">
                  <c:v>0.23505169859566546</c:v>
                </c:pt>
                <c:pt idx="4483">
                  <c:v>0.23764700027296837</c:v>
                </c:pt>
                <c:pt idx="4484">
                  <c:v>0.23904364059647748</c:v>
                </c:pt>
                <c:pt idx="4485">
                  <c:v>0.23326789794997432</c:v>
                </c:pt>
                <c:pt idx="4486">
                  <c:v>0.22860274376980608</c:v>
                </c:pt>
                <c:pt idx="4487">
                  <c:v>0.23227291509481443</c:v>
                </c:pt>
                <c:pt idx="4488">
                  <c:v>0.23003994469804195</c:v>
                </c:pt>
                <c:pt idx="4489">
                  <c:v>0.21755947160945102</c:v>
                </c:pt>
                <c:pt idx="4490">
                  <c:v>0.2214843226631398</c:v>
                </c:pt>
                <c:pt idx="4491">
                  <c:v>0.22428620825501913</c:v>
                </c:pt>
                <c:pt idx="4492">
                  <c:v>0.22599894386210567</c:v>
                </c:pt>
                <c:pt idx="4493">
                  <c:v>0.22719715492011247</c:v>
                </c:pt>
                <c:pt idx="4494">
                  <c:v>0.23054736374771317</c:v>
                </c:pt>
                <c:pt idx="4495">
                  <c:v>0.23453020831950525</c:v>
                </c:pt>
                <c:pt idx="4496">
                  <c:v>0.23685678273935637</c:v>
                </c:pt>
                <c:pt idx="4497">
                  <c:v>0.24061191283095623</c:v>
                </c:pt>
                <c:pt idx="4498">
                  <c:v>0.2446981981094179</c:v>
                </c:pt>
                <c:pt idx="4499">
                  <c:v>0.24770960310352957</c:v>
                </c:pt>
                <c:pt idx="4500">
                  <c:v>0.24569315142147519</c:v>
                </c:pt>
                <c:pt idx="4501">
                  <c:v>0.25024618137769938</c:v>
                </c:pt>
                <c:pt idx="4502">
                  <c:v>0.24993787810695278</c:v>
                </c:pt>
                <c:pt idx="4503">
                  <c:v>0.25430234629355847</c:v>
                </c:pt>
                <c:pt idx="4504">
                  <c:v>0.25305599893716701</c:v>
                </c:pt>
                <c:pt idx="4505">
                  <c:v>0.25679145995543784</c:v>
                </c:pt>
                <c:pt idx="4506">
                  <c:v>0.25514214849172157</c:v>
                </c:pt>
                <c:pt idx="4507">
                  <c:v>0.25891868043282867</c:v>
                </c:pt>
                <c:pt idx="4508">
                  <c:v>0.26135283315041208</c:v>
                </c:pt>
                <c:pt idx="4509">
                  <c:v>0.26277363127374376</c:v>
                </c:pt>
                <c:pt idx="4510">
                  <c:v>0.256701126458247</c:v>
                </c:pt>
                <c:pt idx="4511">
                  <c:v>0.25868392530360862</c:v>
                </c:pt>
                <c:pt idx="4512">
                  <c:v>0.25433967098513022</c:v>
                </c:pt>
                <c:pt idx="4513">
                  <c:v>0.25827476593099147</c:v>
                </c:pt>
                <c:pt idx="4514">
                  <c:v>0.25413865645895944</c:v>
                </c:pt>
                <c:pt idx="4515">
                  <c:v>0.25082196913177601</c:v>
                </c:pt>
                <c:pt idx="4516">
                  <c:v>0.25474417275069489</c:v>
                </c:pt>
                <c:pt idx="4517">
                  <c:v>0.25414928441428059</c:v>
                </c:pt>
                <c:pt idx="4518">
                  <c:v>0.25268341324635651</c:v>
                </c:pt>
                <c:pt idx="4519">
                  <c:v>0.2571324595841577</c:v>
                </c:pt>
                <c:pt idx="4520">
                  <c:v>0.25884286293748809</c:v>
                </c:pt>
                <c:pt idx="4521">
                  <c:v>0.25809018831857466</c:v>
                </c:pt>
                <c:pt idx="4522">
                  <c:v>0.25616372657257913</c:v>
                </c:pt>
                <c:pt idx="4523">
                  <c:v>0.25316129985768238</c:v>
                </c:pt>
                <c:pt idx="4524">
                  <c:v>0.25809637822606679</c:v>
                </c:pt>
                <c:pt idx="4525">
                  <c:v>0.25500194643240504</c:v>
                </c:pt>
                <c:pt idx="4526">
                  <c:v>0.25098094243490449</c:v>
                </c:pt>
                <c:pt idx="4527">
                  <c:v>0.25455727129332273</c:v>
                </c:pt>
                <c:pt idx="4528">
                  <c:v>0.25575335867227422</c:v>
                </c:pt>
                <c:pt idx="4529">
                  <c:v>0.25949001203474781</c:v>
                </c:pt>
                <c:pt idx="4530">
                  <c:v>0.26529395880453244</c:v>
                </c:pt>
                <c:pt idx="4531">
                  <c:v>0.26189131256942938</c:v>
                </c:pt>
                <c:pt idx="4532">
                  <c:v>0.26420826227352906</c:v>
                </c:pt>
                <c:pt idx="4533">
                  <c:v>0.25561223516463316</c:v>
                </c:pt>
                <c:pt idx="4534">
                  <c:v>0.26002851628747548</c:v>
                </c:pt>
                <c:pt idx="4535">
                  <c:v>0.26363594391725126</c:v>
                </c:pt>
                <c:pt idx="4536">
                  <c:v>0.26245389296740596</c:v>
                </c:pt>
                <c:pt idx="4537">
                  <c:v>0.26487552034296635</c:v>
                </c:pt>
                <c:pt idx="4538">
                  <c:v>0.26725622683665728</c:v>
                </c:pt>
                <c:pt idx="4539">
                  <c:v>0.27024992252294416</c:v>
                </c:pt>
                <c:pt idx="4540">
                  <c:v>0.26822892580184488</c:v>
                </c:pt>
                <c:pt idx="4541">
                  <c:v>0.2730874722845486</c:v>
                </c:pt>
                <c:pt idx="4542">
                  <c:v>0.27523309104012489</c:v>
                </c:pt>
                <c:pt idx="4543">
                  <c:v>0.2797158189029475</c:v>
                </c:pt>
                <c:pt idx="4544">
                  <c:v>0.28217758965509826</c:v>
                </c:pt>
                <c:pt idx="4545">
                  <c:v>0.28423105454590275</c:v>
                </c:pt>
                <c:pt idx="4546">
                  <c:v>0.28324319221502697</c:v>
                </c:pt>
                <c:pt idx="4547">
                  <c:v>0.2874412590716191</c:v>
                </c:pt>
                <c:pt idx="4548">
                  <c:v>0.29260830788028053</c:v>
                </c:pt>
                <c:pt idx="4549">
                  <c:v>0.29568664175297438</c:v>
                </c:pt>
                <c:pt idx="4550">
                  <c:v>0.29974029532577079</c:v>
                </c:pt>
                <c:pt idx="4551">
                  <c:v>0.30208976454812758</c:v>
                </c:pt>
                <c:pt idx="4552">
                  <c:v>0.29522297315624585</c:v>
                </c:pt>
                <c:pt idx="4553">
                  <c:v>0.29590060620241815</c:v>
                </c:pt>
                <c:pt idx="4554">
                  <c:v>0.30017265847827301</c:v>
                </c:pt>
                <c:pt idx="4555">
                  <c:v>0.30187180423780735</c:v>
                </c:pt>
                <c:pt idx="4556">
                  <c:v>0.3045035184319001</c:v>
                </c:pt>
                <c:pt idx="4557">
                  <c:v>0.30438232550081845</c:v>
                </c:pt>
                <c:pt idx="4558">
                  <c:v>0.30819354579732411</c:v>
                </c:pt>
                <c:pt idx="4559">
                  <c:v>0.31092436917916444</c:v>
                </c:pt>
                <c:pt idx="4560">
                  <c:v>0.3073869002438529</c:v>
                </c:pt>
                <c:pt idx="4561">
                  <c:v>0.31159129537303593</c:v>
                </c:pt>
                <c:pt idx="4562">
                  <c:v>0.31383243445783399</c:v>
                </c:pt>
                <c:pt idx="4563">
                  <c:v>0.31008134311180874</c:v>
                </c:pt>
                <c:pt idx="4564">
                  <c:v>0.31530038938748994</c:v>
                </c:pt>
                <c:pt idx="4565">
                  <c:v>0.31782191064633403</c:v>
                </c:pt>
                <c:pt idx="4566">
                  <c:v>0.32115630111605659</c:v>
                </c:pt>
                <c:pt idx="4567">
                  <c:v>0.3264483511195343</c:v>
                </c:pt>
                <c:pt idx="4568">
                  <c:v>0.32822650314751861</c:v>
                </c:pt>
                <c:pt idx="4569">
                  <c:v>0.30696227048814384</c:v>
                </c:pt>
                <c:pt idx="4570">
                  <c:v>0.31235561929809014</c:v>
                </c:pt>
                <c:pt idx="4571">
                  <c:v>0.31210094962353607</c:v>
                </c:pt>
                <c:pt idx="4572">
                  <c:v>0.30728423190134985</c:v>
                </c:pt>
                <c:pt idx="4573">
                  <c:v>0.30932245743249653</c:v>
                </c:pt>
                <c:pt idx="4574">
                  <c:v>0.30473777979010869</c:v>
                </c:pt>
                <c:pt idx="4575">
                  <c:v>0.30908049104561641</c:v>
                </c:pt>
                <c:pt idx="4576">
                  <c:v>0.30282129585341011</c:v>
                </c:pt>
                <c:pt idx="4577">
                  <c:v>0.29060315914875695</c:v>
                </c:pt>
                <c:pt idx="4578">
                  <c:v>0.28924525061058404</c:v>
                </c:pt>
                <c:pt idx="4579">
                  <c:v>0.29177020032306095</c:v>
                </c:pt>
                <c:pt idx="4580">
                  <c:v>0.29236894150335768</c:v>
                </c:pt>
                <c:pt idx="4581">
                  <c:v>0.28787849658240344</c:v>
                </c:pt>
                <c:pt idx="4582">
                  <c:v>0.29547253430714526</c:v>
                </c:pt>
                <c:pt idx="4583">
                  <c:v>0.29666208522578946</c:v>
                </c:pt>
                <c:pt idx="4584">
                  <c:v>0.28186195467591302</c:v>
                </c:pt>
                <c:pt idx="4585">
                  <c:v>0.27356698203068608</c:v>
                </c:pt>
                <c:pt idx="4586">
                  <c:v>0.27806825444534411</c:v>
                </c:pt>
                <c:pt idx="4587">
                  <c:v>0.28005702090147566</c:v>
                </c:pt>
                <c:pt idx="4588">
                  <c:v>0.27545567895622064</c:v>
                </c:pt>
                <c:pt idx="4589">
                  <c:v>0.2818380513859553</c:v>
                </c:pt>
                <c:pt idx="4590">
                  <c:v>0.27304750956423551</c:v>
                </c:pt>
                <c:pt idx="4591">
                  <c:v>0.27523282139802713</c:v>
                </c:pt>
                <c:pt idx="4592">
                  <c:v>0.27257149100961703</c:v>
                </c:pt>
                <c:pt idx="4593">
                  <c:v>0.27732179981462252</c:v>
                </c:pt>
                <c:pt idx="4594">
                  <c:v>0.27872913368042657</c:v>
                </c:pt>
                <c:pt idx="4595">
                  <c:v>0.26934214555723202</c:v>
                </c:pt>
                <c:pt idx="4596">
                  <c:v>0.27221696663231709</c:v>
                </c:pt>
                <c:pt idx="4597">
                  <c:v>0.27277223069181705</c:v>
                </c:pt>
                <c:pt idx="4598">
                  <c:v>0.27768498705395805</c:v>
                </c:pt>
                <c:pt idx="4599">
                  <c:v>0.27602379190149418</c:v>
                </c:pt>
                <c:pt idx="4600">
                  <c:v>0.26754978725110512</c:v>
                </c:pt>
                <c:pt idx="4601">
                  <c:v>0.27133102504559498</c:v>
                </c:pt>
                <c:pt idx="4602">
                  <c:v>0.27317892061826904</c:v>
                </c:pt>
                <c:pt idx="4603">
                  <c:v>0.27555763684489104</c:v>
                </c:pt>
                <c:pt idx="4604">
                  <c:v>0.28045537134434967</c:v>
                </c:pt>
                <c:pt idx="4605">
                  <c:v>0.27814378715115101</c:v>
                </c:pt>
                <c:pt idx="4606">
                  <c:v>0.27606547100003109</c:v>
                </c:pt>
                <c:pt idx="4607">
                  <c:v>0.2758874561582933</c:v>
                </c:pt>
                <c:pt idx="4608">
                  <c:v>0.28082150703387926</c:v>
                </c:pt>
                <c:pt idx="4609">
                  <c:v>0.28055923449505799</c:v>
                </c:pt>
                <c:pt idx="4610">
                  <c:v>0.24582757529247362</c:v>
                </c:pt>
                <c:pt idx="4611">
                  <c:v>0.2500601686921477</c:v>
                </c:pt>
                <c:pt idx="4612">
                  <c:v>0.23837460269379451</c:v>
                </c:pt>
                <c:pt idx="4613">
                  <c:v>0.24190397934874397</c:v>
                </c:pt>
                <c:pt idx="4614">
                  <c:v>0.2458663120359969</c:v>
                </c:pt>
                <c:pt idx="4615">
                  <c:v>0.24655990110614004</c:v>
                </c:pt>
                <c:pt idx="4616">
                  <c:v>0.25060213927236658</c:v>
                </c:pt>
                <c:pt idx="4617">
                  <c:v>0.24927125866970307</c:v>
                </c:pt>
                <c:pt idx="4618">
                  <c:v>0.25400756423856657</c:v>
                </c:pt>
                <c:pt idx="4619">
                  <c:v>0.25256922421830225</c:v>
                </c:pt>
                <c:pt idx="4620">
                  <c:v>0.24688765514522429</c:v>
                </c:pt>
                <c:pt idx="4621">
                  <c:v>0.249540723573833</c:v>
                </c:pt>
                <c:pt idx="4622">
                  <c:v>0.25347180317150525</c:v>
                </c:pt>
                <c:pt idx="4623">
                  <c:v>0.25789055616577478</c:v>
                </c:pt>
                <c:pt idx="4624">
                  <c:v>0.26059542166760419</c:v>
                </c:pt>
                <c:pt idx="4625">
                  <c:v>0.26615779764184455</c:v>
                </c:pt>
                <c:pt idx="4626">
                  <c:v>0.25681577232576958</c:v>
                </c:pt>
                <c:pt idx="4627">
                  <c:v>0.25957399417487698</c:v>
                </c:pt>
                <c:pt idx="4628">
                  <c:v>0.25661156925989076</c:v>
                </c:pt>
                <c:pt idx="4629">
                  <c:v>0.25462322166705992</c:v>
                </c:pt>
                <c:pt idx="4630">
                  <c:v>0.25392498450999107</c:v>
                </c:pt>
                <c:pt idx="4631">
                  <c:v>0.25447824546788378</c:v>
                </c:pt>
                <c:pt idx="4632">
                  <c:v>0.24123109969296383</c:v>
                </c:pt>
                <c:pt idx="4633">
                  <c:v>0.24438102089621086</c:v>
                </c:pt>
                <c:pt idx="4634">
                  <c:v>0.24737467498586596</c:v>
                </c:pt>
                <c:pt idx="4635">
                  <c:v>0.24697577154678532</c:v>
                </c:pt>
                <c:pt idx="4636">
                  <c:v>0.24850334412355141</c:v>
                </c:pt>
                <c:pt idx="4637">
                  <c:v>0.24816657402479059</c:v>
                </c:pt>
                <c:pt idx="4638">
                  <c:v>0.24283565280775146</c:v>
                </c:pt>
                <c:pt idx="4639">
                  <c:v>0.2412255198852786</c:v>
                </c:pt>
                <c:pt idx="4640">
                  <c:v>0.22372294081777599</c:v>
                </c:pt>
                <c:pt idx="4641">
                  <c:v>0.2254134026086419</c:v>
                </c:pt>
                <c:pt idx="4642">
                  <c:v>0.2120472685680507</c:v>
                </c:pt>
                <c:pt idx="4643">
                  <c:v>0.20571906138487681</c:v>
                </c:pt>
                <c:pt idx="4644">
                  <c:v>0.20775056794761187</c:v>
                </c:pt>
                <c:pt idx="4645">
                  <c:v>0.21147798562561917</c:v>
                </c:pt>
                <c:pt idx="4646">
                  <c:v>0.21103121088811472</c:v>
                </c:pt>
                <c:pt idx="4647">
                  <c:v>0.2128268292635799</c:v>
                </c:pt>
                <c:pt idx="4648">
                  <c:v>0.2108957967855038</c:v>
                </c:pt>
                <c:pt idx="4649">
                  <c:v>0.20618914181168024</c:v>
                </c:pt>
                <c:pt idx="4650">
                  <c:v>0.19785173231171335</c:v>
                </c:pt>
                <c:pt idx="4651">
                  <c:v>0.17454488412830949</c:v>
                </c:pt>
                <c:pt idx="4652">
                  <c:v>0.17713094255837411</c:v>
                </c:pt>
                <c:pt idx="4653">
                  <c:v>0.1800476265466289</c:v>
                </c:pt>
                <c:pt idx="4654">
                  <c:v>0.18235113477319806</c:v>
                </c:pt>
                <c:pt idx="4655">
                  <c:v>0.18583081080148031</c:v>
                </c:pt>
                <c:pt idx="4656">
                  <c:v>0.18497951665388282</c:v>
                </c:pt>
                <c:pt idx="4657">
                  <c:v>0.18875518974045669</c:v>
                </c:pt>
                <c:pt idx="4658">
                  <c:v>0.18178988823748651</c:v>
                </c:pt>
                <c:pt idx="4659">
                  <c:v>0.18382017007634541</c:v>
                </c:pt>
                <c:pt idx="4660">
                  <c:v>0.18498897434572012</c:v>
                </c:pt>
                <c:pt idx="4661">
                  <c:v>0.18830318766792609</c:v>
                </c:pt>
                <c:pt idx="4662">
                  <c:v>0.18993230961922489</c:v>
                </c:pt>
                <c:pt idx="4663">
                  <c:v>0.1911443224640669</c:v>
                </c:pt>
                <c:pt idx="4664">
                  <c:v>0.19359964064279486</c:v>
                </c:pt>
                <c:pt idx="4665">
                  <c:v>0.19441551285419315</c:v>
                </c:pt>
                <c:pt idx="4666">
                  <c:v>0.19666946633147936</c:v>
                </c:pt>
                <c:pt idx="4667">
                  <c:v>0.1976291832474055</c:v>
                </c:pt>
                <c:pt idx="4668">
                  <c:v>0.18720081239518555</c:v>
                </c:pt>
                <c:pt idx="4669">
                  <c:v>0.17960939373515769</c:v>
                </c:pt>
                <c:pt idx="4670">
                  <c:v>0.182387526376105</c:v>
                </c:pt>
                <c:pt idx="4671">
                  <c:v>0.18483358948347131</c:v>
                </c:pt>
                <c:pt idx="4672">
                  <c:v>0.18539206333483693</c:v>
                </c:pt>
                <c:pt idx="4673">
                  <c:v>0.18784887982299933</c:v>
                </c:pt>
                <c:pt idx="4674">
                  <c:v>0.18623304814110461</c:v>
                </c:pt>
                <c:pt idx="4675">
                  <c:v>0.18869825228291201</c:v>
                </c:pt>
                <c:pt idx="4676">
                  <c:v>0.19260140441524695</c:v>
                </c:pt>
                <c:pt idx="4677">
                  <c:v>0.18577088371074121</c:v>
                </c:pt>
                <c:pt idx="4678">
                  <c:v>0.18793672973597911</c:v>
                </c:pt>
                <c:pt idx="4679">
                  <c:v>0.17692652706287909</c:v>
                </c:pt>
                <c:pt idx="4680">
                  <c:v>0.17951625024091386</c:v>
                </c:pt>
                <c:pt idx="4681">
                  <c:v>0.1818945381625201</c:v>
                </c:pt>
                <c:pt idx="4682">
                  <c:v>0.18388466751259608</c:v>
                </c:pt>
                <c:pt idx="4683">
                  <c:v>0.18654941220324661</c:v>
                </c:pt>
                <c:pt idx="4684">
                  <c:v>0.18936956590461199</c:v>
                </c:pt>
                <c:pt idx="4685">
                  <c:v>0.19228515480185962</c:v>
                </c:pt>
                <c:pt idx="4686">
                  <c:v>0.19411773640081484</c:v>
                </c:pt>
                <c:pt idx="4687">
                  <c:v>0.17940542495887565</c:v>
                </c:pt>
                <c:pt idx="4688">
                  <c:v>0.18174630563398006</c:v>
                </c:pt>
                <c:pt idx="4689">
                  <c:v>0.18440042839417181</c:v>
                </c:pt>
                <c:pt idx="4690">
                  <c:v>0.18678918706001951</c:v>
                </c:pt>
                <c:pt idx="4691">
                  <c:v>0.18917773578587554</c:v>
                </c:pt>
                <c:pt idx="4692">
                  <c:v>0.19223736509011219</c:v>
                </c:pt>
                <c:pt idx="4693">
                  <c:v>0.19554251361819472</c:v>
                </c:pt>
                <c:pt idx="4694">
                  <c:v>0.1961469123297499</c:v>
                </c:pt>
                <c:pt idx="4695">
                  <c:v>0.19915553513942916</c:v>
                </c:pt>
                <c:pt idx="4696">
                  <c:v>0.20227986520886007</c:v>
                </c:pt>
                <c:pt idx="4697">
                  <c:v>0.20569057272351998</c:v>
                </c:pt>
                <c:pt idx="4698">
                  <c:v>0.20601291073246916</c:v>
                </c:pt>
                <c:pt idx="4699">
                  <c:v>0.18461149419344525</c:v>
                </c:pt>
                <c:pt idx="4700">
                  <c:v>0.18417106462004618</c:v>
                </c:pt>
                <c:pt idx="4701">
                  <c:v>0.18658980602986946</c:v>
                </c:pt>
                <c:pt idx="4702">
                  <c:v>0.18950626358281478</c:v>
                </c:pt>
                <c:pt idx="4703">
                  <c:v>0.19173143374950224</c:v>
                </c:pt>
                <c:pt idx="4704">
                  <c:v>0.1871148052600563</c:v>
                </c:pt>
                <c:pt idx="4705">
                  <c:v>0.18627677810259649</c:v>
                </c:pt>
                <c:pt idx="4706">
                  <c:v>0.18645363218666003</c:v>
                </c:pt>
                <c:pt idx="4707">
                  <c:v>0.18899580940567548</c:v>
                </c:pt>
                <c:pt idx="4708">
                  <c:v>0.17332474083191421</c:v>
                </c:pt>
                <c:pt idx="4709">
                  <c:v>0.17493611396052558</c:v>
                </c:pt>
                <c:pt idx="4710">
                  <c:v>0.16928934508315491</c:v>
                </c:pt>
                <c:pt idx="4711">
                  <c:v>0.17139324424352309</c:v>
                </c:pt>
                <c:pt idx="4712">
                  <c:v>0.17360542519846675</c:v>
                </c:pt>
                <c:pt idx="4713">
                  <c:v>0.17361244111842486</c:v>
                </c:pt>
                <c:pt idx="4714">
                  <c:v>0.17360116701078435</c:v>
                </c:pt>
                <c:pt idx="4715">
                  <c:v>0.17580247179507968</c:v>
                </c:pt>
                <c:pt idx="4716">
                  <c:v>0.17541454604709084</c:v>
                </c:pt>
                <c:pt idx="4717">
                  <c:v>0.17682241276826929</c:v>
                </c:pt>
                <c:pt idx="4718">
                  <c:v>0.17938276761150937</c:v>
                </c:pt>
                <c:pt idx="4719">
                  <c:v>0.18219340417617946</c:v>
                </c:pt>
                <c:pt idx="4720">
                  <c:v>0.18412400828954684</c:v>
                </c:pt>
                <c:pt idx="4721">
                  <c:v>0.18555592082785288</c:v>
                </c:pt>
                <c:pt idx="4722">
                  <c:v>0.18650776475939135</c:v>
                </c:pt>
                <c:pt idx="4723">
                  <c:v>0.185098742964841</c:v>
                </c:pt>
                <c:pt idx="4724">
                  <c:v>0.17710796143582896</c:v>
                </c:pt>
                <c:pt idx="4725">
                  <c:v>0.18010160390257998</c:v>
                </c:pt>
                <c:pt idx="4726">
                  <c:v>0.18107991011866995</c:v>
                </c:pt>
                <c:pt idx="4727">
                  <c:v>0.1840380303964855</c:v>
                </c:pt>
                <c:pt idx="4728">
                  <c:v>0.18745151900098375</c:v>
                </c:pt>
                <c:pt idx="4729">
                  <c:v>0.18678122152077997</c:v>
                </c:pt>
                <c:pt idx="4730">
                  <c:v>0.17275602692892678</c:v>
                </c:pt>
                <c:pt idx="4731">
                  <c:v>0.17483265237537021</c:v>
                </c:pt>
                <c:pt idx="4732">
                  <c:v>0.17574116009781585</c:v>
                </c:pt>
                <c:pt idx="4733">
                  <c:v>0.17584923652195278</c:v>
                </c:pt>
                <c:pt idx="4734">
                  <c:v>0.17857680548291333</c:v>
                </c:pt>
                <c:pt idx="4735">
                  <c:v>0.18168664970972839</c:v>
                </c:pt>
                <c:pt idx="4736">
                  <c:v>0.18385069357021286</c:v>
                </c:pt>
                <c:pt idx="4737">
                  <c:v>0.18610425919007401</c:v>
                </c:pt>
                <c:pt idx="4738">
                  <c:v>0.18968262381340162</c:v>
                </c:pt>
                <c:pt idx="4739">
                  <c:v>0.17752622189767095</c:v>
                </c:pt>
                <c:pt idx="4740">
                  <c:v>0.17884237386240828</c:v>
                </c:pt>
                <c:pt idx="4741">
                  <c:v>0.18111657720179725</c:v>
                </c:pt>
                <c:pt idx="4742">
                  <c:v>0.1844854922322634</c:v>
                </c:pt>
                <c:pt idx="4743">
                  <c:v>0.1810562689889493</c:v>
                </c:pt>
                <c:pt idx="4744">
                  <c:v>0.18410526444636502</c:v>
                </c:pt>
                <c:pt idx="4745">
                  <c:v>0.18102067594853974</c:v>
                </c:pt>
                <c:pt idx="4746">
                  <c:v>0.18266530883390558</c:v>
                </c:pt>
                <c:pt idx="4747">
                  <c:v>0.17878752313528459</c:v>
                </c:pt>
                <c:pt idx="4748">
                  <c:v>0.18105845533661796</c:v>
                </c:pt>
                <c:pt idx="4749">
                  <c:v>0.18217968861127318</c:v>
                </c:pt>
                <c:pt idx="4750">
                  <c:v>0.18419246825813768</c:v>
                </c:pt>
                <c:pt idx="4751">
                  <c:v>0.16814772816261428</c:v>
                </c:pt>
                <c:pt idx="4752">
                  <c:v>0.16757060186663902</c:v>
                </c:pt>
                <c:pt idx="4753">
                  <c:v>0.16700150922487192</c:v>
                </c:pt>
                <c:pt idx="4754">
                  <c:v>0.15933255415980385</c:v>
                </c:pt>
                <c:pt idx="4755">
                  <c:v>0.16150021405011175</c:v>
                </c:pt>
                <c:pt idx="4756">
                  <c:v>0.16066604405731022</c:v>
                </c:pt>
                <c:pt idx="4757">
                  <c:v>0.16106404717542394</c:v>
                </c:pt>
                <c:pt idx="4758">
                  <c:v>0.1641805116906411</c:v>
                </c:pt>
                <c:pt idx="4759">
                  <c:v>0.15511945796114898</c:v>
                </c:pt>
                <c:pt idx="4760">
                  <c:v>0.15584672837119809</c:v>
                </c:pt>
                <c:pt idx="4761">
                  <c:v>0.15641272436058187</c:v>
                </c:pt>
                <c:pt idx="4762">
                  <c:v>0.15899809446531818</c:v>
                </c:pt>
                <c:pt idx="4763">
                  <c:v>0.1540157172017014</c:v>
                </c:pt>
                <c:pt idx="4764">
                  <c:v>0.15464291824097684</c:v>
                </c:pt>
                <c:pt idx="4765">
                  <c:v>0.15546578471061653</c:v>
                </c:pt>
                <c:pt idx="4766">
                  <c:v>0.15683306290329285</c:v>
                </c:pt>
                <c:pt idx="4767">
                  <c:v>0.15324785714301364</c:v>
                </c:pt>
                <c:pt idx="4768">
                  <c:v>0.15363836909236481</c:v>
                </c:pt>
                <c:pt idx="4769">
                  <c:v>0.15158377941110862</c:v>
                </c:pt>
                <c:pt idx="4770">
                  <c:v>0.1542133619440004</c:v>
                </c:pt>
                <c:pt idx="4771">
                  <c:v>0.15010120306592617</c:v>
                </c:pt>
                <c:pt idx="4772">
                  <c:v>0.13713373710202734</c:v>
                </c:pt>
                <c:pt idx="4773">
                  <c:v>0.1391183097467853</c:v>
                </c:pt>
                <c:pt idx="4774">
                  <c:v>0.14042163085410456</c:v>
                </c:pt>
                <c:pt idx="4775">
                  <c:v>0.11748438263863797</c:v>
                </c:pt>
                <c:pt idx="4776">
                  <c:v>0.11885468124705517</c:v>
                </c:pt>
                <c:pt idx="4777">
                  <c:v>0.11757082841105608</c:v>
                </c:pt>
                <c:pt idx="4778">
                  <c:v>0.11617702539089811</c:v>
                </c:pt>
                <c:pt idx="4779">
                  <c:v>0.11162513928746348</c:v>
                </c:pt>
                <c:pt idx="4780">
                  <c:v>0.11347261367304123</c:v>
                </c:pt>
                <c:pt idx="4781">
                  <c:v>0.11496693400240049</c:v>
                </c:pt>
                <c:pt idx="4782">
                  <c:v>0.11682025676108604</c:v>
                </c:pt>
                <c:pt idx="4783">
                  <c:v>0.11880071810509292</c:v>
                </c:pt>
                <c:pt idx="4784">
                  <c:v>0.1203641727985803</c:v>
                </c:pt>
                <c:pt idx="4785">
                  <c:v>0.12078199744395196</c:v>
                </c:pt>
                <c:pt idx="4786">
                  <c:v>0.11972167224161986</c:v>
                </c:pt>
                <c:pt idx="4787">
                  <c:v>0.12040291843141199</c:v>
                </c:pt>
                <c:pt idx="4788">
                  <c:v>0.1180527732237561</c:v>
                </c:pt>
                <c:pt idx="4789">
                  <c:v>0.11646492869258791</c:v>
                </c:pt>
                <c:pt idx="4790">
                  <c:v>0.11814277920732422</c:v>
                </c:pt>
                <c:pt idx="4791">
                  <c:v>0.11909787470042139</c:v>
                </c:pt>
                <c:pt idx="4792">
                  <c:v>0.12071265747756674</c:v>
                </c:pt>
                <c:pt idx="4793">
                  <c:v>0.12159526239261477</c:v>
                </c:pt>
                <c:pt idx="4794">
                  <c:v>0.12236004771824421</c:v>
                </c:pt>
                <c:pt idx="4795">
                  <c:v>0.12056379885848369</c:v>
                </c:pt>
                <c:pt idx="4796">
                  <c:v>0.12244651627747491</c:v>
                </c:pt>
                <c:pt idx="4797">
                  <c:v>0.12447566442949792</c:v>
                </c:pt>
                <c:pt idx="4798">
                  <c:v>0.12426418402076379</c:v>
                </c:pt>
                <c:pt idx="4799">
                  <c:v>0.12480329341040881</c:v>
                </c:pt>
                <c:pt idx="4800">
                  <c:v>0.12670520176243083</c:v>
                </c:pt>
                <c:pt idx="4801">
                  <c:v>0.12894760512396852</c:v>
                </c:pt>
                <c:pt idx="4802">
                  <c:v>0.12052361413080374</c:v>
                </c:pt>
                <c:pt idx="4803">
                  <c:v>0.12190161985801161</c:v>
                </c:pt>
                <c:pt idx="4804">
                  <c:v>0.12067850163378596</c:v>
                </c:pt>
                <c:pt idx="4805">
                  <c:v>0.12162130087320885</c:v>
                </c:pt>
                <c:pt idx="4806">
                  <c:v>0.12240681081649345</c:v>
                </c:pt>
                <c:pt idx="4807">
                  <c:v>0.12334921863287457</c:v>
                </c:pt>
                <c:pt idx="4808">
                  <c:v>0.12525171011539457</c:v>
                </c:pt>
                <c:pt idx="4809">
                  <c:v>0.12713199385459131</c:v>
                </c:pt>
                <c:pt idx="4810">
                  <c:v>0.12731447809717578</c:v>
                </c:pt>
                <c:pt idx="4811">
                  <c:v>0.12548365431268615</c:v>
                </c:pt>
                <c:pt idx="4812">
                  <c:v>0.12532468372430541</c:v>
                </c:pt>
                <c:pt idx="4813">
                  <c:v>0.12653749862573896</c:v>
                </c:pt>
                <c:pt idx="4814">
                  <c:v>0.12840567422688237</c:v>
                </c:pt>
                <c:pt idx="4815">
                  <c:v>0.13046996011261355</c:v>
                </c:pt>
                <c:pt idx="4816">
                  <c:v>0.13122380920616533</c:v>
                </c:pt>
                <c:pt idx="4817">
                  <c:v>0.12829499612449438</c:v>
                </c:pt>
                <c:pt idx="4818">
                  <c:v>0.12930804514910985</c:v>
                </c:pt>
                <c:pt idx="4819">
                  <c:v>0.13098464665263773</c:v>
                </c:pt>
                <c:pt idx="4820">
                  <c:v>0.13273859948284725</c:v>
                </c:pt>
                <c:pt idx="4821">
                  <c:v>0.13462965383308673</c:v>
                </c:pt>
                <c:pt idx="4822">
                  <c:v>0.13668386092734947</c:v>
                </c:pt>
                <c:pt idx="4823">
                  <c:v>0.13823501330522606</c:v>
                </c:pt>
                <c:pt idx="4824">
                  <c:v>0.14024011462766983</c:v>
                </c:pt>
                <c:pt idx="4825">
                  <c:v>0.14203371257954317</c:v>
                </c:pt>
                <c:pt idx="4826">
                  <c:v>0.14336813112236493</c:v>
                </c:pt>
                <c:pt idx="4827">
                  <c:v>0.14438590656520905</c:v>
                </c:pt>
                <c:pt idx="4828">
                  <c:v>0.14520293480217122</c:v>
                </c:pt>
                <c:pt idx="4829">
                  <c:v>0.13856135328467975</c:v>
                </c:pt>
                <c:pt idx="4830">
                  <c:v>0.13998376686278613</c:v>
                </c:pt>
                <c:pt idx="4831">
                  <c:v>0.14143823567634953</c:v>
                </c:pt>
                <c:pt idx="4832">
                  <c:v>0.14268835425963414</c:v>
                </c:pt>
                <c:pt idx="4833">
                  <c:v>0.14454216745799894</c:v>
                </c:pt>
                <c:pt idx="4834">
                  <c:v>0.14628735766704296</c:v>
                </c:pt>
                <c:pt idx="4835">
                  <c:v>0.14741813753905719</c:v>
                </c:pt>
                <c:pt idx="4836">
                  <c:v>0.14624066425043625</c:v>
                </c:pt>
                <c:pt idx="4837">
                  <c:v>0.14618922216389771</c:v>
                </c:pt>
                <c:pt idx="4838">
                  <c:v>0.13693238380333281</c:v>
                </c:pt>
                <c:pt idx="4839">
                  <c:v>0.13910621303112131</c:v>
                </c:pt>
                <c:pt idx="4840">
                  <c:v>0.14045185811931998</c:v>
                </c:pt>
                <c:pt idx="4841">
                  <c:v>0.1423347772181642</c:v>
                </c:pt>
                <c:pt idx="4842">
                  <c:v>0.14467634370904914</c:v>
                </c:pt>
                <c:pt idx="4843">
                  <c:v>0.14512842921024885</c:v>
                </c:pt>
                <c:pt idx="4844">
                  <c:v>0.14698401046139231</c:v>
                </c:pt>
                <c:pt idx="4845">
                  <c:v>0.14701364962183838</c:v>
                </c:pt>
                <c:pt idx="4846">
                  <c:v>0.13012835812011758</c:v>
                </c:pt>
                <c:pt idx="4847">
                  <c:v>0.12817508775752753</c:v>
                </c:pt>
                <c:pt idx="4848">
                  <c:v>0.12559236495963028</c:v>
                </c:pt>
                <c:pt idx="4849">
                  <c:v>0.12519525613880644</c:v>
                </c:pt>
                <c:pt idx="4850">
                  <c:v>0.12682125639988479</c:v>
                </c:pt>
                <c:pt idx="4851">
                  <c:v>0.12892091506711345</c:v>
                </c:pt>
                <c:pt idx="4852">
                  <c:v>0.13100080542500236</c:v>
                </c:pt>
                <c:pt idx="4853">
                  <c:v>0.13278588507815178</c:v>
                </c:pt>
                <c:pt idx="4854">
                  <c:v>0.1344442910636845</c:v>
                </c:pt>
                <c:pt idx="4855">
                  <c:v>0.12436803248912194</c:v>
                </c:pt>
                <c:pt idx="4856">
                  <c:v>0.12606765640389217</c:v>
                </c:pt>
                <c:pt idx="4857">
                  <c:v>0.12738688092795755</c:v>
                </c:pt>
                <c:pt idx="4858">
                  <c:v>0.1244656068063601</c:v>
                </c:pt>
                <c:pt idx="4859">
                  <c:v>0.1264350473821145</c:v>
                </c:pt>
                <c:pt idx="4860">
                  <c:v>0.12782634543669052</c:v>
                </c:pt>
                <c:pt idx="4861">
                  <c:v>0.12652936167631262</c:v>
                </c:pt>
                <c:pt idx="4862">
                  <c:v>0.12729067994864732</c:v>
                </c:pt>
                <c:pt idx="4863">
                  <c:v>0.12898154228633629</c:v>
                </c:pt>
                <c:pt idx="4864">
                  <c:v>0.13123500681606723</c:v>
                </c:pt>
                <c:pt idx="4865">
                  <c:v>0.12788069413434433</c:v>
                </c:pt>
                <c:pt idx="4866">
                  <c:v>0.12904618464866191</c:v>
                </c:pt>
                <c:pt idx="4867">
                  <c:v>0.13093295623676274</c:v>
                </c:pt>
                <c:pt idx="4868">
                  <c:v>0.13251848633563007</c:v>
                </c:pt>
                <c:pt idx="4869">
                  <c:v>0.13006724611544102</c:v>
                </c:pt>
                <c:pt idx="4870">
                  <c:v>0.13177978414933139</c:v>
                </c:pt>
                <c:pt idx="4871">
                  <c:v>0.13106654368191117</c:v>
                </c:pt>
                <c:pt idx="4872">
                  <c:v>0.13222087471832639</c:v>
                </c:pt>
                <c:pt idx="4873">
                  <c:v>0.13406355400243014</c:v>
                </c:pt>
                <c:pt idx="4874">
                  <c:v>0.13318347127803337</c:v>
                </c:pt>
                <c:pt idx="4875">
                  <c:v>0.13354212534399995</c:v>
                </c:pt>
                <c:pt idx="4876">
                  <c:v>0.13511575397426398</c:v>
                </c:pt>
                <c:pt idx="4877">
                  <c:v>0.13693352122051769</c:v>
                </c:pt>
                <c:pt idx="4878">
                  <c:v>0.13719114910817418</c:v>
                </c:pt>
                <c:pt idx="4879">
                  <c:v>0.13464551946247827</c:v>
                </c:pt>
                <c:pt idx="4880">
                  <c:v>0.13558312449541871</c:v>
                </c:pt>
                <c:pt idx="4881">
                  <c:v>0.13757812791185881</c:v>
                </c:pt>
                <c:pt idx="4882">
                  <c:v>0.13946073294161401</c:v>
                </c:pt>
                <c:pt idx="4883">
                  <c:v>0.14065545037108693</c:v>
                </c:pt>
                <c:pt idx="4884">
                  <c:v>0.14007532693586647</c:v>
                </c:pt>
                <c:pt idx="4885">
                  <c:v>0.14147630483393198</c:v>
                </c:pt>
                <c:pt idx="4886">
                  <c:v>0.14267943560902321</c:v>
                </c:pt>
                <c:pt idx="4887">
                  <c:v>0.14476186903735769</c:v>
                </c:pt>
                <c:pt idx="4888">
                  <c:v>0.14668561936434574</c:v>
                </c:pt>
                <c:pt idx="4889">
                  <c:v>0.1463522808835333</c:v>
                </c:pt>
                <c:pt idx="4890">
                  <c:v>0.14405286080974031</c:v>
                </c:pt>
                <c:pt idx="4891">
                  <c:v>0.14482195956296617</c:v>
                </c:pt>
                <c:pt idx="4892">
                  <c:v>0.13806381668954235</c:v>
                </c:pt>
                <c:pt idx="4893">
                  <c:v>0.13711535784403311</c:v>
                </c:pt>
                <c:pt idx="4894">
                  <c:v>0.13919342517152858</c:v>
                </c:pt>
                <c:pt idx="4895">
                  <c:v>0.1413938958315839</c:v>
                </c:pt>
                <c:pt idx="4896">
                  <c:v>0.14366077775478975</c:v>
                </c:pt>
                <c:pt idx="4897">
                  <c:v>0.14572379052934481</c:v>
                </c:pt>
                <c:pt idx="4898">
                  <c:v>0.14678139676584265</c:v>
                </c:pt>
                <c:pt idx="4899">
                  <c:v>0.13624474557980343</c:v>
                </c:pt>
                <c:pt idx="4900">
                  <c:v>0.13763747670576665</c:v>
                </c:pt>
                <c:pt idx="4901">
                  <c:v>0.13746177203380969</c:v>
                </c:pt>
                <c:pt idx="4902">
                  <c:v>0.13023543326277578</c:v>
                </c:pt>
                <c:pt idx="4903">
                  <c:v>0.13197613936738151</c:v>
                </c:pt>
                <c:pt idx="4904">
                  <c:v>0.13099765371168748</c:v>
                </c:pt>
                <c:pt idx="4905">
                  <c:v>0.13285918055053428</c:v>
                </c:pt>
                <c:pt idx="4906">
                  <c:v>0.13482889176583393</c:v>
                </c:pt>
                <c:pt idx="4907">
                  <c:v>0.13670257556620261</c:v>
                </c:pt>
                <c:pt idx="4908">
                  <c:v>0.13331889043377809</c:v>
                </c:pt>
                <c:pt idx="4909">
                  <c:v>0.1346129269106236</c:v>
                </c:pt>
                <c:pt idx="4910">
                  <c:v>0.1360230679231724</c:v>
                </c:pt>
                <c:pt idx="4911">
                  <c:v>0.13818545090833628</c:v>
                </c:pt>
                <c:pt idx="4912">
                  <c:v>0.14008349602926737</c:v>
                </c:pt>
                <c:pt idx="4913">
                  <c:v>0.14232392574070588</c:v>
                </c:pt>
                <c:pt idx="4914">
                  <c:v>0.14472009938085864</c:v>
                </c:pt>
                <c:pt idx="4915">
                  <c:v>0.14671808485066298</c:v>
                </c:pt>
                <c:pt idx="4916">
                  <c:v>0.14932078995347656</c:v>
                </c:pt>
                <c:pt idx="4917">
                  <c:v>0.14744913451069477</c:v>
                </c:pt>
                <c:pt idx="4918">
                  <c:v>0.14633178145753892</c:v>
                </c:pt>
                <c:pt idx="4919">
                  <c:v>0.14407273040003546</c:v>
                </c:pt>
                <c:pt idx="4920">
                  <c:v>0.14471125000171087</c:v>
                </c:pt>
                <c:pt idx="4921">
                  <c:v>0.14662320731887163</c:v>
                </c:pt>
                <c:pt idx="4922">
                  <c:v>0.14747378817059317</c:v>
                </c:pt>
                <c:pt idx="4923">
                  <c:v>0.14992348702657199</c:v>
                </c:pt>
                <c:pt idx="4924">
                  <c:v>0.15182771029116796</c:v>
                </c:pt>
                <c:pt idx="4925">
                  <c:v>0.15107190559662298</c:v>
                </c:pt>
                <c:pt idx="4926">
                  <c:v>0.15243556260129876</c:v>
                </c:pt>
                <c:pt idx="4927">
                  <c:v>0.13204966360622242</c:v>
                </c:pt>
                <c:pt idx="4928">
                  <c:v>0.13224729159414556</c:v>
                </c:pt>
                <c:pt idx="4929">
                  <c:v>0.13222295842524887</c:v>
                </c:pt>
                <c:pt idx="4930">
                  <c:v>0.12786011865878502</c:v>
                </c:pt>
                <c:pt idx="4931">
                  <c:v>0.13015974626305321</c:v>
                </c:pt>
                <c:pt idx="4932">
                  <c:v>0.12956832821122782</c:v>
                </c:pt>
                <c:pt idx="4933">
                  <c:v>0.12702644811609004</c:v>
                </c:pt>
                <c:pt idx="4934">
                  <c:v>0.12495637492955529</c:v>
                </c:pt>
                <c:pt idx="4935">
                  <c:v>0.12665980351604744</c:v>
                </c:pt>
                <c:pt idx="4936">
                  <c:v>0.12582390043505304</c:v>
                </c:pt>
                <c:pt idx="4937">
                  <c:v>0.1276341126995818</c:v>
                </c:pt>
                <c:pt idx="4938">
                  <c:v>0.12873949486171521</c:v>
                </c:pt>
                <c:pt idx="4939">
                  <c:v>0.13092660026158087</c:v>
                </c:pt>
                <c:pt idx="4940">
                  <c:v>0.13297980990132544</c:v>
                </c:pt>
                <c:pt idx="4941">
                  <c:v>0.13403233588340441</c:v>
                </c:pt>
                <c:pt idx="4942">
                  <c:v>0.13463614857628264</c:v>
                </c:pt>
                <c:pt idx="4943">
                  <c:v>0.13659944834800045</c:v>
                </c:pt>
                <c:pt idx="4944">
                  <c:v>0.13607297695354195</c:v>
                </c:pt>
                <c:pt idx="4945">
                  <c:v>0.13310211267905198</c:v>
                </c:pt>
                <c:pt idx="4946">
                  <c:v>0.13457141722740612</c:v>
                </c:pt>
                <c:pt idx="4947">
                  <c:v>0.1204771683369819</c:v>
                </c:pt>
                <c:pt idx="4948">
                  <c:v>0.11740413986970685</c:v>
                </c:pt>
                <c:pt idx="4949">
                  <c:v>0.11588460740944968</c:v>
                </c:pt>
                <c:pt idx="4950">
                  <c:v>0.11783188843062532</c:v>
                </c:pt>
                <c:pt idx="4951">
                  <c:v>0.11945898551748252</c:v>
                </c:pt>
                <c:pt idx="4952">
                  <c:v>0.12147280792804105</c:v>
                </c:pt>
                <c:pt idx="4953">
                  <c:v>0.12278487699469187</c:v>
                </c:pt>
                <c:pt idx="4954">
                  <c:v>0.12244545737828383</c:v>
                </c:pt>
                <c:pt idx="4955">
                  <c:v>0.12354999021525351</c:v>
                </c:pt>
                <c:pt idx="4956">
                  <c:v>0.12313264753812908</c:v>
                </c:pt>
                <c:pt idx="4957">
                  <c:v>0.123802729527401</c:v>
                </c:pt>
                <c:pt idx="4958">
                  <c:v>0.12266240245341184</c:v>
                </c:pt>
                <c:pt idx="4959">
                  <c:v>0.11515205856145867</c:v>
                </c:pt>
                <c:pt idx="4960">
                  <c:v>0.11732965584195452</c:v>
                </c:pt>
                <c:pt idx="4961">
                  <c:v>0.11012178996468557</c:v>
                </c:pt>
                <c:pt idx="4962">
                  <c:v>0.11138934995490608</c:v>
                </c:pt>
                <c:pt idx="4963">
                  <c:v>0.11277244712324062</c:v>
                </c:pt>
                <c:pt idx="4964">
                  <c:v>0.1131402479687436</c:v>
                </c:pt>
                <c:pt idx="4965">
                  <c:v>0.11520055713798742</c:v>
                </c:pt>
                <c:pt idx="4966">
                  <c:v>0.11565661285777976</c:v>
                </c:pt>
                <c:pt idx="4967">
                  <c:v>0.11572664028406943</c:v>
                </c:pt>
                <c:pt idx="4968">
                  <c:v>0.11722033622921724</c:v>
                </c:pt>
                <c:pt idx="4969">
                  <c:v>0.1191113837557036</c:v>
                </c:pt>
                <c:pt idx="4970">
                  <c:v>0.11948512593223702</c:v>
                </c:pt>
                <c:pt idx="4971">
                  <c:v>0.11431265945798301</c:v>
                </c:pt>
                <c:pt idx="4972">
                  <c:v>0.11618763574510489</c:v>
                </c:pt>
                <c:pt idx="4973">
                  <c:v>0.11809853397703984</c:v>
                </c:pt>
                <c:pt idx="4974">
                  <c:v>0.11913277079767204</c:v>
                </c:pt>
                <c:pt idx="4975">
                  <c:v>0.12076675404557848</c:v>
                </c:pt>
                <c:pt idx="4976">
                  <c:v>0.12301634964132575</c:v>
                </c:pt>
                <c:pt idx="4977">
                  <c:v>0.12485836657944331</c:v>
                </c:pt>
                <c:pt idx="4978">
                  <c:v>0.12699218306556198</c:v>
                </c:pt>
                <c:pt idx="4979">
                  <c:v>0.1289946063714166</c:v>
                </c:pt>
                <c:pt idx="4980">
                  <c:v>0.13074035869999659</c:v>
                </c:pt>
                <c:pt idx="4981">
                  <c:v>0.13309326542253405</c:v>
                </c:pt>
                <c:pt idx="4982">
                  <c:v>0.1351673879860977</c:v>
                </c:pt>
                <c:pt idx="4983">
                  <c:v>0.13614270917750593</c:v>
                </c:pt>
                <c:pt idx="4984">
                  <c:v>0.13898337253598633</c:v>
                </c:pt>
                <c:pt idx="4985">
                  <c:v>0.13706582603878778</c:v>
                </c:pt>
                <c:pt idx="4986">
                  <c:v>0.13134262036704664</c:v>
                </c:pt>
                <c:pt idx="4987">
                  <c:v>0.13141405163964961</c:v>
                </c:pt>
                <c:pt idx="4988">
                  <c:v>0.13036009497236067</c:v>
                </c:pt>
                <c:pt idx="4989">
                  <c:v>0.13211901147519906</c:v>
                </c:pt>
                <c:pt idx="4990">
                  <c:v>0.13348403042388682</c:v>
                </c:pt>
                <c:pt idx="4991">
                  <c:v>0.13533410589532407</c:v>
                </c:pt>
                <c:pt idx="4992">
                  <c:v>0.13708967022859359</c:v>
                </c:pt>
                <c:pt idx="4993">
                  <c:v>0.1355099083802804</c:v>
                </c:pt>
                <c:pt idx="4994">
                  <c:v>0.13780747578545199</c:v>
                </c:pt>
                <c:pt idx="4995">
                  <c:v>0.13953890388241003</c:v>
                </c:pt>
                <c:pt idx="4996">
                  <c:v>0.14177900551056277</c:v>
                </c:pt>
                <c:pt idx="4997">
                  <c:v>0.14437144326318888</c:v>
                </c:pt>
                <c:pt idx="4998">
                  <c:v>0.14224467090263568</c:v>
                </c:pt>
                <c:pt idx="4999">
                  <c:v>0.14464439533594237</c:v>
                </c:pt>
                <c:pt idx="5000">
                  <c:v>0.14561888292694522</c:v>
                </c:pt>
                <c:pt idx="5001">
                  <c:v>0.14725593551249153</c:v>
                </c:pt>
                <c:pt idx="5002">
                  <c:v>0.14939686831914523</c:v>
                </c:pt>
                <c:pt idx="5003">
                  <c:v>0.15166661214712235</c:v>
                </c:pt>
                <c:pt idx="5004">
                  <c:v>0.15327230793342894</c:v>
                </c:pt>
                <c:pt idx="5005">
                  <c:v>0.1467914885631218</c:v>
                </c:pt>
                <c:pt idx="5006">
                  <c:v>0.1432071593421925</c:v>
                </c:pt>
                <c:pt idx="5007">
                  <c:v>0.14543742050799796</c:v>
                </c:pt>
                <c:pt idx="5008">
                  <c:v>0.14786458567164695</c:v>
                </c:pt>
                <c:pt idx="5009">
                  <c:v>0.14924111757974506</c:v>
                </c:pt>
                <c:pt idx="5010">
                  <c:v>0.15178683566022033</c:v>
                </c:pt>
                <c:pt idx="5011">
                  <c:v>0.15278828725612473</c:v>
                </c:pt>
                <c:pt idx="5012">
                  <c:v>0.15545838935629003</c:v>
                </c:pt>
                <c:pt idx="5013">
                  <c:v>0.15308690124721591</c:v>
                </c:pt>
                <c:pt idx="5014">
                  <c:v>0.15178628062096991</c:v>
                </c:pt>
                <c:pt idx="5015">
                  <c:v>0.14638146163620286</c:v>
                </c:pt>
                <c:pt idx="5016">
                  <c:v>0.14854711710998789</c:v>
                </c:pt>
                <c:pt idx="5017">
                  <c:v>0.15127138551423897</c:v>
                </c:pt>
                <c:pt idx="5018">
                  <c:v>0.14643554893122684</c:v>
                </c:pt>
                <c:pt idx="5019">
                  <c:v>0.14462018468890381</c:v>
                </c:pt>
                <c:pt idx="5020">
                  <c:v>0.14607905630081086</c:v>
                </c:pt>
                <c:pt idx="5021">
                  <c:v>0.14618403292655224</c:v>
                </c:pt>
                <c:pt idx="5022">
                  <c:v>0.14822033370054852</c:v>
                </c:pt>
                <c:pt idx="5023">
                  <c:v>0.14929971103868062</c:v>
                </c:pt>
                <c:pt idx="5024">
                  <c:v>0.14953076419762293</c:v>
                </c:pt>
                <c:pt idx="5025">
                  <c:v>0.15167858639489692</c:v>
                </c:pt>
                <c:pt idx="5026">
                  <c:v>0.15384353814536994</c:v>
                </c:pt>
                <c:pt idx="5027">
                  <c:v>0.15588762671170739</c:v>
                </c:pt>
                <c:pt idx="5028">
                  <c:v>0.15712701647907937</c:v>
                </c:pt>
                <c:pt idx="5029">
                  <c:v>0.15609753060871742</c:v>
                </c:pt>
                <c:pt idx="5030">
                  <c:v>0.14780036165170843</c:v>
                </c:pt>
                <c:pt idx="5031">
                  <c:v>0.14912979218982902</c:v>
                </c:pt>
                <c:pt idx="5032">
                  <c:v>0.15148950277302187</c:v>
                </c:pt>
                <c:pt idx="5033">
                  <c:v>0.15393587423746372</c:v>
                </c:pt>
                <c:pt idx="5034">
                  <c:v>0.1543890449647275</c:v>
                </c:pt>
                <c:pt idx="5035">
                  <c:v>0.15642667418662176</c:v>
                </c:pt>
                <c:pt idx="5036">
                  <c:v>0.15782357051179932</c:v>
                </c:pt>
                <c:pt idx="5037">
                  <c:v>0.16037415584280809</c:v>
                </c:pt>
                <c:pt idx="5038">
                  <c:v>0.14105884312166236</c:v>
                </c:pt>
                <c:pt idx="5039">
                  <c:v>0.14287407628816864</c:v>
                </c:pt>
                <c:pt idx="5040">
                  <c:v>0.14372689693118321</c:v>
                </c:pt>
                <c:pt idx="5041">
                  <c:v>0.14473678257600356</c:v>
                </c:pt>
                <c:pt idx="5042">
                  <c:v>0.14723867080373187</c:v>
                </c:pt>
                <c:pt idx="5043">
                  <c:v>0.14842204755237662</c:v>
                </c:pt>
                <c:pt idx="5044">
                  <c:v>0.14867983720123504</c:v>
                </c:pt>
                <c:pt idx="5045">
                  <c:v>0.14920903988213757</c:v>
                </c:pt>
                <c:pt idx="5046">
                  <c:v>0.15064545389554926</c:v>
                </c:pt>
                <c:pt idx="5047">
                  <c:v>0.15244399433262473</c:v>
                </c:pt>
                <c:pt idx="5048">
                  <c:v>0.15439894480393829</c:v>
                </c:pt>
                <c:pt idx="5049">
                  <c:v>0.14505848161312745</c:v>
                </c:pt>
                <c:pt idx="5050">
                  <c:v>0.14500425698495797</c:v>
                </c:pt>
                <c:pt idx="5051">
                  <c:v>0.14280753847130176</c:v>
                </c:pt>
                <c:pt idx="5052">
                  <c:v>0.14073487812434154</c:v>
                </c:pt>
                <c:pt idx="5053">
                  <c:v>0.13940380784013437</c:v>
                </c:pt>
                <c:pt idx="5054">
                  <c:v>0.14077359064770642</c:v>
                </c:pt>
                <c:pt idx="5055">
                  <c:v>0.14313042668750703</c:v>
                </c:pt>
                <c:pt idx="5056">
                  <c:v>0.14535498535309779</c:v>
                </c:pt>
                <c:pt idx="5057">
                  <c:v>0.14784646073958696</c:v>
                </c:pt>
                <c:pt idx="5058">
                  <c:v>0.14591447639417779</c:v>
                </c:pt>
                <c:pt idx="5059">
                  <c:v>0.14787008685072553</c:v>
                </c:pt>
                <c:pt idx="5060">
                  <c:v>0.14954072219568246</c:v>
                </c:pt>
                <c:pt idx="5061">
                  <c:v>0.15030205921746276</c:v>
                </c:pt>
                <c:pt idx="5062">
                  <c:v>0.14803534688994874</c:v>
                </c:pt>
                <c:pt idx="5063">
                  <c:v>0.15030032518263434</c:v>
                </c:pt>
                <c:pt idx="5064">
                  <c:v>0.1518471325460739</c:v>
                </c:pt>
                <c:pt idx="5065">
                  <c:v>0.15269344951057184</c:v>
                </c:pt>
                <c:pt idx="5066">
                  <c:v>0.15387993032368208</c:v>
                </c:pt>
                <c:pt idx="5067">
                  <c:v>0.14774827337194071</c:v>
                </c:pt>
                <c:pt idx="5068">
                  <c:v>0.1480202877885263</c:v>
                </c:pt>
                <c:pt idx="5069">
                  <c:v>0.14839950160454671</c:v>
                </c:pt>
                <c:pt idx="5070">
                  <c:v>0.15050893194438228</c:v>
                </c:pt>
                <c:pt idx="5071">
                  <c:v>0.15044326939892946</c:v>
                </c:pt>
                <c:pt idx="5072">
                  <c:v>0.15057207459268321</c:v>
                </c:pt>
                <c:pt idx="5073">
                  <c:v>0.14973133592039575</c:v>
                </c:pt>
                <c:pt idx="5074">
                  <c:v>0.14824621483778735</c:v>
                </c:pt>
                <c:pt idx="5075">
                  <c:v>0.14906067635757189</c:v>
                </c:pt>
                <c:pt idx="5076">
                  <c:v>0.14900276265338785</c:v>
                </c:pt>
                <c:pt idx="5077">
                  <c:v>0.15055408119044372</c:v>
                </c:pt>
                <c:pt idx="5078">
                  <c:v>0.14741910950242526</c:v>
                </c:pt>
                <c:pt idx="5079">
                  <c:v>0.14681162779820606</c:v>
                </c:pt>
                <c:pt idx="5080">
                  <c:v>0.1467230124611574</c:v>
                </c:pt>
                <c:pt idx="5081">
                  <c:v>0.14874222685285651</c:v>
                </c:pt>
                <c:pt idx="5082">
                  <c:v>0.15087590819592203</c:v>
                </c:pt>
                <c:pt idx="5083">
                  <c:v>0.15270552114531888</c:v>
                </c:pt>
                <c:pt idx="5084">
                  <c:v>0.15261855255571097</c:v>
                </c:pt>
                <c:pt idx="5085">
                  <c:v>0.1533888687290805</c:v>
                </c:pt>
                <c:pt idx="5086">
                  <c:v>0.14806146048865901</c:v>
                </c:pt>
                <c:pt idx="5087">
                  <c:v>0.15027976766163612</c:v>
                </c:pt>
                <c:pt idx="5088">
                  <c:v>0.14484777845486052</c:v>
                </c:pt>
                <c:pt idx="5089">
                  <c:v>0.14559936283454913</c:v>
                </c:pt>
                <c:pt idx="5090">
                  <c:v>0.14690332678997836</c:v>
                </c:pt>
                <c:pt idx="5091">
                  <c:v>0.14448989602327245</c:v>
                </c:pt>
                <c:pt idx="5092">
                  <c:v>0.14564211334609312</c:v>
                </c:pt>
                <c:pt idx="5093">
                  <c:v>0.14738174278785407</c:v>
                </c:pt>
                <c:pt idx="5094">
                  <c:v>0.13694723393628302</c:v>
                </c:pt>
                <c:pt idx="5095">
                  <c:v>0.13820064866735973</c:v>
                </c:pt>
                <c:pt idx="5096">
                  <c:v>0.12760376053036143</c:v>
                </c:pt>
                <c:pt idx="5097">
                  <c:v>0.12934161512297757</c:v>
                </c:pt>
                <c:pt idx="5098">
                  <c:v>0.13100154263569269</c:v>
                </c:pt>
                <c:pt idx="5099">
                  <c:v>0.13269179981793372</c:v>
                </c:pt>
                <c:pt idx="5100">
                  <c:v>0.13472672692176024</c:v>
                </c:pt>
                <c:pt idx="5101">
                  <c:v>0.13642230092485233</c:v>
                </c:pt>
                <c:pt idx="5102">
                  <c:v>0.1344018378673052</c:v>
                </c:pt>
                <c:pt idx="5103">
                  <c:v>0.13306563669527655</c:v>
                </c:pt>
                <c:pt idx="5104">
                  <c:v>0.13133792045631368</c:v>
                </c:pt>
                <c:pt idx="5105">
                  <c:v>0.13112216414309821</c:v>
                </c:pt>
                <c:pt idx="5106">
                  <c:v>0.1289416255799247</c:v>
                </c:pt>
                <c:pt idx="5107">
                  <c:v>0.1303944284729073</c:v>
                </c:pt>
                <c:pt idx="5108">
                  <c:v>0.13215091781747465</c:v>
                </c:pt>
                <c:pt idx="5109">
                  <c:v>0.13236044245750736</c:v>
                </c:pt>
                <c:pt idx="5110">
                  <c:v>0.13226409249972887</c:v>
                </c:pt>
                <c:pt idx="5111">
                  <c:v>0.13374908670644867</c:v>
                </c:pt>
                <c:pt idx="5112">
                  <c:v>0.13628440813536016</c:v>
                </c:pt>
                <c:pt idx="5113">
                  <c:v>0.13221203942940837</c:v>
                </c:pt>
                <c:pt idx="5114">
                  <c:v>0.13421264435869126</c:v>
                </c:pt>
                <c:pt idx="5115">
                  <c:v>0.13578360822163443</c:v>
                </c:pt>
                <c:pt idx="5116">
                  <c:v>0.13669393621103174</c:v>
                </c:pt>
                <c:pt idx="5117">
                  <c:v>0.13844368658863024</c:v>
                </c:pt>
                <c:pt idx="5118">
                  <c:v>0.13886491814999277</c:v>
                </c:pt>
                <c:pt idx="5119">
                  <c:v>0.14010365586534998</c:v>
                </c:pt>
                <c:pt idx="5120">
                  <c:v>0.14124804602005669</c:v>
                </c:pt>
                <c:pt idx="5121">
                  <c:v>0.14248991076666392</c:v>
                </c:pt>
                <c:pt idx="5122">
                  <c:v>0.14491716650034728</c:v>
                </c:pt>
                <c:pt idx="5123">
                  <c:v>0.14500787863285736</c:v>
                </c:pt>
                <c:pt idx="5124">
                  <c:v>0.14717585274716605</c:v>
                </c:pt>
                <c:pt idx="5125">
                  <c:v>0.14831979007725912</c:v>
                </c:pt>
                <c:pt idx="5126">
                  <c:v>0.15003391678652009</c:v>
                </c:pt>
                <c:pt idx="5127">
                  <c:v>0.15149688774289022</c:v>
                </c:pt>
                <c:pt idx="5128">
                  <c:v>0.15257679843489469</c:v>
                </c:pt>
                <c:pt idx="5129">
                  <c:v>0.15142717440540376</c:v>
                </c:pt>
                <c:pt idx="5130">
                  <c:v>0.14097755755374677</c:v>
                </c:pt>
                <c:pt idx="5131">
                  <c:v>0.14153084309021788</c:v>
                </c:pt>
                <c:pt idx="5132">
                  <c:v>0.14379681858622165</c:v>
                </c:pt>
                <c:pt idx="5133">
                  <c:v>0.14556357018077543</c:v>
                </c:pt>
                <c:pt idx="5134">
                  <c:v>0.14529097125596449</c:v>
                </c:pt>
                <c:pt idx="5135">
                  <c:v>0.14733846753488672</c:v>
                </c:pt>
                <c:pt idx="5136">
                  <c:v>0.14926249769963831</c:v>
                </c:pt>
                <c:pt idx="5137">
                  <c:v>0.15234968492394468</c:v>
                </c:pt>
                <c:pt idx="5138">
                  <c:v>0.14917134874498611</c:v>
                </c:pt>
                <c:pt idx="5139">
                  <c:v>0.14786176538477028</c:v>
                </c:pt>
                <c:pt idx="5140">
                  <c:v>0.14810744765067785</c:v>
                </c:pt>
                <c:pt idx="5141">
                  <c:v>0.14616132028106027</c:v>
                </c:pt>
                <c:pt idx="5142">
                  <c:v>0.14856404165403148</c:v>
                </c:pt>
                <c:pt idx="5143">
                  <c:v>0.14997336404855291</c:v>
                </c:pt>
                <c:pt idx="5144">
                  <c:v>0.15233889944807422</c:v>
                </c:pt>
                <c:pt idx="5145">
                  <c:v>0.15476048082034216</c:v>
                </c:pt>
                <c:pt idx="5146">
                  <c:v>0.15644827360953248</c:v>
                </c:pt>
                <c:pt idx="5147">
                  <c:v>0.15867918006731438</c:v>
                </c:pt>
                <c:pt idx="5148">
                  <c:v>0.16077726611771162</c:v>
                </c:pt>
                <c:pt idx="5149">
                  <c:v>0.16316574710049922</c:v>
                </c:pt>
                <c:pt idx="5150">
                  <c:v>0.16394156326528211</c:v>
                </c:pt>
                <c:pt idx="5151">
                  <c:v>0.16453380044134164</c:v>
                </c:pt>
                <c:pt idx="5152">
                  <c:v>0.16359692694077996</c:v>
                </c:pt>
                <c:pt idx="5153">
                  <c:v>0.16157143393680121</c:v>
                </c:pt>
                <c:pt idx="5154">
                  <c:v>0.16407853914374709</c:v>
                </c:pt>
                <c:pt idx="5155">
                  <c:v>0.16601657762798128</c:v>
                </c:pt>
                <c:pt idx="5156">
                  <c:v>0.1686189879159411</c:v>
                </c:pt>
                <c:pt idx="5157">
                  <c:v>0.17048865822763981</c:v>
                </c:pt>
                <c:pt idx="5158">
                  <c:v>0.17348924209626565</c:v>
                </c:pt>
                <c:pt idx="5159">
                  <c:v>0.16597971369718303</c:v>
                </c:pt>
                <c:pt idx="5160">
                  <c:v>0.16808233384994553</c:v>
                </c:pt>
                <c:pt idx="5161">
                  <c:v>0.1701084177487327</c:v>
                </c:pt>
                <c:pt idx="5162">
                  <c:v>0.16650166169975816</c:v>
                </c:pt>
                <c:pt idx="5163">
                  <c:v>0.16406155256033761</c:v>
                </c:pt>
                <c:pt idx="5164">
                  <c:v>0.16646800087608735</c:v>
                </c:pt>
                <c:pt idx="5165">
                  <c:v>0.16015727552342282</c:v>
                </c:pt>
                <c:pt idx="5166">
                  <c:v>0.16102504809218157</c:v>
                </c:pt>
                <c:pt idx="5167">
                  <c:v>0.16316084707643935</c:v>
                </c:pt>
                <c:pt idx="5168">
                  <c:v>0.16533394049731173</c:v>
                </c:pt>
                <c:pt idx="5169">
                  <c:v>0.16708979990549386</c:v>
                </c:pt>
                <c:pt idx="5170">
                  <c:v>0.16174947426046885</c:v>
                </c:pt>
                <c:pt idx="5171">
                  <c:v>0.16322833674019929</c:v>
                </c:pt>
                <c:pt idx="5172">
                  <c:v>0.16259233189233024</c:v>
                </c:pt>
                <c:pt idx="5173">
                  <c:v>0.16474958278307358</c:v>
                </c:pt>
                <c:pt idx="5174">
                  <c:v>0.16370470244914054</c:v>
                </c:pt>
                <c:pt idx="5175">
                  <c:v>0.16567736862780796</c:v>
                </c:pt>
                <c:pt idx="5176">
                  <c:v>0.16530431431437584</c:v>
                </c:pt>
                <c:pt idx="5177">
                  <c:v>0.16553188439734187</c:v>
                </c:pt>
                <c:pt idx="5178">
                  <c:v>0.1675763821494434</c:v>
                </c:pt>
                <c:pt idx="5179">
                  <c:v>0.16232413128904319</c:v>
                </c:pt>
                <c:pt idx="5180">
                  <c:v>0.15968780951778067</c:v>
                </c:pt>
                <c:pt idx="5181">
                  <c:v>0.15934729426606034</c:v>
                </c:pt>
                <c:pt idx="5182">
                  <c:v>0.16238606739121142</c:v>
                </c:pt>
                <c:pt idx="5183">
                  <c:v>0.15482189342113514</c:v>
                </c:pt>
                <c:pt idx="5184">
                  <c:v>0.15231616453273913</c:v>
                </c:pt>
                <c:pt idx="5185">
                  <c:v>0.14459171585281708</c:v>
                </c:pt>
                <c:pt idx="5186">
                  <c:v>0.14530857504989933</c:v>
                </c:pt>
                <c:pt idx="5187">
                  <c:v>0.14712345923731038</c:v>
                </c:pt>
                <c:pt idx="5188">
                  <c:v>0.1474732834499464</c:v>
                </c:pt>
                <c:pt idx="5189">
                  <c:v>0.14879704678353606</c:v>
                </c:pt>
                <c:pt idx="5190">
                  <c:v>0.15148527474770571</c:v>
                </c:pt>
                <c:pt idx="5191">
                  <c:v>0.15332010730227483</c:v>
                </c:pt>
                <c:pt idx="5192">
                  <c:v>0.15590901030446649</c:v>
                </c:pt>
                <c:pt idx="5193">
                  <c:v>0.15541148141355465</c:v>
                </c:pt>
                <c:pt idx="5194">
                  <c:v>0.14927176085141977</c:v>
                </c:pt>
                <c:pt idx="5195">
                  <c:v>0.14689600419369331</c:v>
                </c:pt>
                <c:pt idx="5196">
                  <c:v>0.14586786380156341</c:v>
                </c:pt>
                <c:pt idx="5197">
                  <c:v>0.13978881673670374</c:v>
                </c:pt>
                <c:pt idx="5198">
                  <c:v>0.14186472334043204</c:v>
                </c:pt>
                <c:pt idx="5199">
                  <c:v>0.14349563450657796</c:v>
                </c:pt>
                <c:pt idx="5200">
                  <c:v>0.14551856303221108</c:v>
                </c:pt>
                <c:pt idx="5201">
                  <c:v>0.14752183467533098</c:v>
                </c:pt>
                <c:pt idx="5202">
                  <c:v>0.14946608454208463</c:v>
                </c:pt>
                <c:pt idx="5203">
                  <c:v>0.15012423851513071</c:v>
                </c:pt>
                <c:pt idx="5204">
                  <c:v>0.14802118549055437</c:v>
                </c:pt>
                <c:pt idx="5205">
                  <c:v>0.14933296142774488</c:v>
                </c:pt>
                <c:pt idx="5206">
                  <c:v>0.15182824393371594</c:v>
                </c:pt>
                <c:pt idx="5207">
                  <c:v>0.15370493178246714</c:v>
                </c:pt>
                <c:pt idx="5208">
                  <c:v>0.15659211516520635</c:v>
                </c:pt>
                <c:pt idx="5209">
                  <c:v>0.15840768990714155</c:v>
                </c:pt>
                <c:pt idx="5210">
                  <c:v>0.16015220356405954</c:v>
                </c:pt>
                <c:pt idx="5211">
                  <c:v>0.15840797257213315</c:v>
                </c:pt>
                <c:pt idx="5212">
                  <c:v>0.15904561621409202</c:v>
                </c:pt>
                <c:pt idx="5213">
                  <c:v>0.16078150709083519</c:v>
                </c:pt>
                <c:pt idx="5214">
                  <c:v>0.15998690952965158</c:v>
                </c:pt>
                <c:pt idx="5215">
                  <c:v>0.16225032455413438</c:v>
                </c:pt>
                <c:pt idx="5216">
                  <c:v>0.16190187191386693</c:v>
                </c:pt>
                <c:pt idx="5217">
                  <c:v>0.15783741992254444</c:v>
                </c:pt>
                <c:pt idx="5218">
                  <c:v>0.16057934440823543</c:v>
                </c:pt>
                <c:pt idx="5219">
                  <c:v>0.15811589627802752</c:v>
                </c:pt>
                <c:pt idx="5220">
                  <c:v>0.16094962091238366</c:v>
                </c:pt>
                <c:pt idx="5221">
                  <c:v>0.1625151256029978</c:v>
                </c:pt>
                <c:pt idx="5222">
                  <c:v>0.16171582425341885</c:v>
                </c:pt>
                <c:pt idx="5223">
                  <c:v>0.16059033505470272</c:v>
                </c:pt>
                <c:pt idx="5224">
                  <c:v>0.16189850041319837</c:v>
                </c:pt>
                <c:pt idx="5225">
                  <c:v>0.16232070191489706</c:v>
                </c:pt>
                <c:pt idx="5226">
                  <c:v>0.16199713767513277</c:v>
                </c:pt>
                <c:pt idx="5227">
                  <c:v>0.16449881197527669</c:v>
                </c:pt>
                <c:pt idx="5228">
                  <c:v>0.16667123980974416</c:v>
                </c:pt>
                <c:pt idx="5229">
                  <c:v>0.16467166995316895</c:v>
                </c:pt>
                <c:pt idx="5230">
                  <c:v>0.16265223129946388</c:v>
                </c:pt>
                <c:pt idx="5231">
                  <c:v>0.16507770813094672</c:v>
                </c:pt>
                <c:pt idx="5232">
                  <c:v>0.167380958281936</c:v>
                </c:pt>
                <c:pt idx="5233">
                  <c:v>0.17043995784251034</c:v>
                </c:pt>
                <c:pt idx="5234">
                  <c:v>0.16770370242956581</c:v>
                </c:pt>
                <c:pt idx="5235">
                  <c:v>0.16284756106969311</c:v>
                </c:pt>
                <c:pt idx="5236">
                  <c:v>0.16475747054346601</c:v>
                </c:pt>
                <c:pt idx="5237">
                  <c:v>0.1662481514273435</c:v>
                </c:pt>
                <c:pt idx="5238">
                  <c:v>0.16841867215216491</c:v>
                </c:pt>
                <c:pt idx="5239">
                  <c:v>0.17117190253904388</c:v>
                </c:pt>
                <c:pt idx="5240">
                  <c:v>0.17310103862688564</c:v>
                </c:pt>
                <c:pt idx="5241">
                  <c:v>0.17605926737649177</c:v>
                </c:pt>
                <c:pt idx="5242">
                  <c:v>0.17930009789601636</c:v>
                </c:pt>
                <c:pt idx="5243">
                  <c:v>0.17662398111168381</c:v>
                </c:pt>
                <c:pt idx="5244">
                  <c:v>0.1772741706577487</c:v>
                </c:pt>
                <c:pt idx="5245">
                  <c:v>0.17682045527965956</c:v>
                </c:pt>
                <c:pt idx="5246">
                  <c:v>0.1791302528770676</c:v>
                </c:pt>
                <c:pt idx="5247">
                  <c:v>0.17355362007208244</c:v>
                </c:pt>
                <c:pt idx="5248">
                  <c:v>0.17156554527813769</c:v>
                </c:pt>
                <c:pt idx="5249">
                  <c:v>0.17455235084461626</c:v>
                </c:pt>
                <c:pt idx="5250">
                  <c:v>0.17651820781480132</c:v>
                </c:pt>
                <c:pt idx="5251">
                  <c:v>0.17844952296615435</c:v>
                </c:pt>
                <c:pt idx="5252">
                  <c:v>0.17510847814974356</c:v>
                </c:pt>
                <c:pt idx="5253">
                  <c:v>0.17802062400391261</c:v>
                </c:pt>
                <c:pt idx="5254">
                  <c:v>0.17877872121533087</c:v>
                </c:pt>
                <c:pt idx="5255">
                  <c:v>0.18100409027395339</c:v>
                </c:pt>
                <c:pt idx="5256">
                  <c:v>0.18267173396405353</c:v>
                </c:pt>
                <c:pt idx="5257">
                  <c:v>0.18492133779872225</c:v>
                </c:pt>
                <c:pt idx="5258">
                  <c:v>0.17916536582769302</c:v>
                </c:pt>
                <c:pt idx="5259">
                  <c:v>0.17539797626267967</c:v>
                </c:pt>
                <c:pt idx="5260">
                  <c:v>0.17786275641242408</c:v>
                </c:pt>
                <c:pt idx="5261">
                  <c:v>0.18036070835778278</c:v>
                </c:pt>
                <c:pt idx="5262">
                  <c:v>0.18325799687038385</c:v>
                </c:pt>
                <c:pt idx="5263">
                  <c:v>0.18145776281088194</c:v>
                </c:pt>
                <c:pt idx="5264">
                  <c:v>0.1699446811148268</c:v>
                </c:pt>
                <c:pt idx="5265">
                  <c:v>0.17182125170782089</c:v>
                </c:pt>
                <c:pt idx="5266">
                  <c:v>0.17273293634420792</c:v>
                </c:pt>
                <c:pt idx="5267">
                  <c:v>0.17310442413099986</c:v>
                </c:pt>
                <c:pt idx="5268">
                  <c:v>0.17555332519419145</c:v>
                </c:pt>
                <c:pt idx="5269">
                  <c:v>0.1781288077838433</c:v>
                </c:pt>
                <c:pt idx="5270">
                  <c:v>0.18002926807430089</c:v>
                </c:pt>
                <c:pt idx="5271">
                  <c:v>0.18080666542929333</c:v>
                </c:pt>
                <c:pt idx="5272">
                  <c:v>0.18285694037697853</c:v>
                </c:pt>
                <c:pt idx="5273">
                  <c:v>0.18069644759241962</c:v>
                </c:pt>
                <c:pt idx="5274">
                  <c:v>0.182941275673073</c:v>
                </c:pt>
                <c:pt idx="5275">
                  <c:v>0.18344180555965831</c:v>
                </c:pt>
                <c:pt idx="5276">
                  <c:v>0.17922303685834073</c:v>
                </c:pt>
                <c:pt idx="5277">
                  <c:v>0.18113492535511655</c:v>
                </c:pt>
                <c:pt idx="5278">
                  <c:v>0.17147706471406893</c:v>
                </c:pt>
                <c:pt idx="5279">
                  <c:v>0.17171223963753998</c:v>
                </c:pt>
                <c:pt idx="5280">
                  <c:v>0.17284273520853305</c:v>
                </c:pt>
                <c:pt idx="5281">
                  <c:v>0.16932994820332434</c:v>
                </c:pt>
                <c:pt idx="5282">
                  <c:v>0.17211295249526551</c:v>
                </c:pt>
                <c:pt idx="5283">
                  <c:v>0.17296851386634898</c:v>
                </c:pt>
                <c:pt idx="5284">
                  <c:v>0.17597901205932887</c:v>
                </c:pt>
                <c:pt idx="5285">
                  <c:v>0.16549624965190782</c:v>
                </c:pt>
                <c:pt idx="5286">
                  <c:v>0.16434029456470378</c:v>
                </c:pt>
                <c:pt idx="5287">
                  <c:v>0.16597888280987819</c:v>
                </c:pt>
                <c:pt idx="5288">
                  <c:v>0.16880079096686093</c:v>
                </c:pt>
                <c:pt idx="5289">
                  <c:v>0.16975017086691982</c:v>
                </c:pt>
                <c:pt idx="5290">
                  <c:v>0.17193422370662936</c:v>
                </c:pt>
                <c:pt idx="5291">
                  <c:v>0.17144165608768133</c:v>
                </c:pt>
                <c:pt idx="5292">
                  <c:v>0.17106241899873262</c:v>
                </c:pt>
                <c:pt idx="5293">
                  <c:v>0.16341075078558354</c:v>
                </c:pt>
                <c:pt idx="5294">
                  <c:v>0.16428040575839881</c:v>
                </c:pt>
                <c:pt idx="5295">
                  <c:v>0.16524683739867974</c:v>
                </c:pt>
                <c:pt idx="5296">
                  <c:v>0.16542199680027142</c:v>
                </c:pt>
                <c:pt idx="5297">
                  <c:v>0.16705674959027889</c:v>
                </c:pt>
                <c:pt idx="5298">
                  <c:v>0.15735962484030785</c:v>
                </c:pt>
                <c:pt idx="5299">
                  <c:v>0.16052709248606167</c:v>
                </c:pt>
                <c:pt idx="5300">
                  <c:v>0.15355563053119364</c:v>
                </c:pt>
                <c:pt idx="5301">
                  <c:v>0.14946686923367819</c:v>
                </c:pt>
                <c:pt idx="5302">
                  <c:v>0.15206994104589458</c:v>
                </c:pt>
                <c:pt idx="5303">
                  <c:v>0.15438454750646072</c:v>
                </c:pt>
                <c:pt idx="5304">
                  <c:v>0.15632339501085246</c:v>
                </c:pt>
                <c:pt idx="5305">
                  <c:v>0.15585240128713784</c:v>
                </c:pt>
                <c:pt idx="5306">
                  <c:v>0.15760696572163987</c:v>
                </c:pt>
                <c:pt idx="5307">
                  <c:v>0.15535146264409386</c:v>
                </c:pt>
                <c:pt idx="5308">
                  <c:v>0.15755266186465655</c:v>
                </c:pt>
                <c:pt idx="5309">
                  <c:v>0.15702106641332766</c:v>
                </c:pt>
                <c:pt idx="5310">
                  <c:v>0.15666849908588426</c:v>
                </c:pt>
                <c:pt idx="5311">
                  <c:v>0.15904508991516031</c:v>
                </c:pt>
                <c:pt idx="5312">
                  <c:v>0.16175455510816605</c:v>
                </c:pt>
                <c:pt idx="5313">
                  <c:v>0.16287728340386198</c:v>
                </c:pt>
                <c:pt idx="5314">
                  <c:v>0.16565885458605864</c:v>
                </c:pt>
                <c:pt idx="5315">
                  <c:v>0.16849992574619674</c:v>
                </c:pt>
                <c:pt idx="5316">
                  <c:v>0.16732460344580452</c:v>
                </c:pt>
                <c:pt idx="5317">
                  <c:v>0.16969480341836063</c:v>
                </c:pt>
                <c:pt idx="5318">
                  <c:v>0.15918385859125225</c:v>
                </c:pt>
                <c:pt idx="5319">
                  <c:v>0.16138332647679507</c:v>
                </c:pt>
                <c:pt idx="5320">
                  <c:v>0.16350175031381148</c:v>
                </c:pt>
                <c:pt idx="5321">
                  <c:v>0.16599697861505069</c:v>
                </c:pt>
                <c:pt idx="5322">
                  <c:v>0.16864898636588888</c:v>
                </c:pt>
                <c:pt idx="5323">
                  <c:v>0.17097871369756326</c:v>
                </c:pt>
                <c:pt idx="5324">
                  <c:v>0.1727639968522352</c:v>
                </c:pt>
                <c:pt idx="5325">
                  <c:v>0.17056315297268471</c:v>
                </c:pt>
                <c:pt idx="5326">
                  <c:v>0.17217338017197051</c:v>
                </c:pt>
                <c:pt idx="5327">
                  <c:v>0.17484888588725769</c:v>
                </c:pt>
                <c:pt idx="5328">
                  <c:v>0.17794853077314987</c:v>
                </c:pt>
                <c:pt idx="5329">
                  <c:v>0.17724229131689109</c:v>
                </c:pt>
                <c:pt idx="5330">
                  <c:v>0.16983681952712509</c:v>
                </c:pt>
                <c:pt idx="5331">
                  <c:v>0.17259321244409137</c:v>
                </c:pt>
                <c:pt idx="5332">
                  <c:v>0.17341470823237007</c:v>
                </c:pt>
                <c:pt idx="5333">
                  <c:v>0.17600534436754831</c:v>
                </c:pt>
                <c:pt idx="5334">
                  <c:v>0.16973493571327861</c:v>
                </c:pt>
                <c:pt idx="5335">
                  <c:v>0.17208388343174963</c:v>
                </c:pt>
                <c:pt idx="5336">
                  <c:v>0.17527539670629527</c:v>
                </c:pt>
                <c:pt idx="5337">
                  <c:v>0.16985916129140816</c:v>
                </c:pt>
                <c:pt idx="5338">
                  <c:v>0.16922404746773564</c:v>
                </c:pt>
                <c:pt idx="5339">
                  <c:v>0.17139814486684971</c:v>
                </c:pt>
                <c:pt idx="5340">
                  <c:v>0.17273988811550686</c:v>
                </c:pt>
                <c:pt idx="5341">
                  <c:v>0.17412118534658544</c:v>
                </c:pt>
                <c:pt idx="5342">
                  <c:v>0.17652209558438037</c:v>
                </c:pt>
                <c:pt idx="5343">
                  <c:v>0.17973113028458557</c:v>
                </c:pt>
                <c:pt idx="5344">
                  <c:v>0.18034695661896424</c:v>
                </c:pt>
                <c:pt idx="5345">
                  <c:v>0.1778001765921787</c:v>
                </c:pt>
                <c:pt idx="5346">
                  <c:v>0.17852765122384856</c:v>
                </c:pt>
                <c:pt idx="5347">
                  <c:v>0.17826476315931244</c:v>
                </c:pt>
                <c:pt idx="5348">
                  <c:v>0.18044053815371713</c:v>
                </c:pt>
                <c:pt idx="5349">
                  <c:v>0.1823363509971016</c:v>
                </c:pt>
                <c:pt idx="5350">
                  <c:v>0.18444218497332207</c:v>
                </c:pt>
                <c:pt idx="5351">
                  <c:v>0.18093257575382385</c:v>
                </c:pt>
                <c:pt idx="5352">
                  <c:v>0.18331947518740629</c:v>
                </c:pt>
                <c:pt idx="5353">
                  <c:v>0.18504797584437591</c:v>
                </c:pt>
                <c:pt idx="5354">
                  <c:v>0.18494032173996849</c:v>
                </c:pt>
                <c:pt idx="5355">
                  <c:v>0.18647748910661247</c:v>
                </c:pt>
                <c:pt idx="5356">
                  <c:v>0.18932466479646767</c:v>
                </c:pt>
                <c:pt idx="5357">
                  <c:v>0.19047284974678946</c:v>
                </c:pt>
                <c:pt idx="5358">
                  <c:v>0.18816869504138192</c:v>
                </c:pt>
                <c:pt idx="5359">
                  <c:v>0.18482290497029416</c:v>
                </c:pt>
                <c:pt idx="5360">
                  <c:v>0.16357671061232776</c:v>
                </c:pt>
                <c:pt idx="5361">
                  <c:v>0.15947424040377728</c:v>
                </c:pt>
                <c:pt idx="5362">
                  <c:v>0.16189303341073075</c:v>
                </c:pt>
                <c:pt idx="5363">
                  <c:v>0.15602387819266497</c:v>
                </c:pt>
                <c:pt idx="5364">
                  <c:v>0.15835876097751425</c:v>
                </c:pt>
                <c:pt idx="5365">
                  <c:v>0.16079845306931501</c:v>
                </c:pt>
                <c:pt idx="5366">
                  <c:v>0.16236236285992095</c:v>
                </c:pt>
                <c:pt idx="5367">
                  <c:v>0.15615806015714359</c:v>
                </c:pt>
                <c:pt idx="5368">
                  <c:v>0.15817134073564376</c:v>
                </c:pt>
                <c:pt idx="5369">
                  <c:v>0.16066536725610528</c:v>
                </c:pt>
                <c:pt idx="5370">
                  <c:v>0.16234287616882637</c:v>
                </c:pt>
                <c:pt idx="5371">
                  <c:v>0.16379987182818356</c:v>
                </c:pt>
                <c:pt idx="5372">
                  <c:v>0.16593835903588328</c:v>
                </c:pt>
                <c:pt idx="5373">
                  <c:v>0.16070801206797342</c:v>
                </c:pt>
                <c:pt idx="5374">
                  <c:v>0.16186806295452616</c:v>
                </c:pt>
                <c:pt idx="5375">
                  <c:v>0.15933368460013647</c:v>
                </c:pt>
                <c:pt idx="5376">
                  <c:v>0.16075888646198075</c:v>
                </c:pt>
                <c:pt idx="5377">
                  <c:v>0.16218629412217983</c:v>
                </c:pt>
                <c:pt idx="5378">
                  <c:v>0.16262899463013222</c:v>
                </c:pt>
                <c:pt idx="5379">
                  <c:v>0.15141462296815231</c:v>
                </c:pt>
                <c:pt idx="5380">
                  <c:v>0.1509735440537944</c:v>
                </c:pt>
                <c:pt idx="5381">
                  <c:v>0.1533261756859797</c:v>
                </c:pt>
                <c:pt idx="5382">
                  <c:v>0.15544891437606478</c:v>
                </c:pt>
                <c:pt idx="5383">
                  <c:v>0.14625881365296056</c:v>
                </c:pt>
                <c:pt idx="5384">
                  <c:v>0.14795347019625169</c:v>
                </c:pt>
                <c:pt idx="5385">
                  <c:v>0.15015980120021472</c:v>
                </c:pt>
                <c:pt idx="5386">
                  <c:v>0.15261349939537289</c:v>
                </c:pt>
                <c:pt idx="5387">
                  <c:v>0.1553982330006419</c:v>
                </c:pt>
                <c:pt idx="5388">
                  <c:v>0.1514661666582173</c:v>
                </c:pt>
                <c:pt idx="5389">
                  <c:v>0.15339530281821953</c:v>
                </c:pt>
                <c:pt idx="5390">
                  <c:v>0.15526281816174894</c:v>
                </c:pt>
                <c:pt idx="5391">
                  <c:v>0.15114887317647502</c:v>
                </c:pt>
                <c:pt idx="5392">
                  <c:v>0.153172762197167</c:v>
                </c:pt>
                <c:pt idx="5393">
                  <c:v>0.15522329218278672</c:v>
                </c:pt>
                <c:pt idx="5394">
                  <c:v>0.15713938834431632</c:v>
                </c:pt>
                <c:pt idx="5395">
                  <c:v>0.15973520362988008</c:v>
                </c:pt>
                <c:pt idx="5396">
                  <c:v>0.16172367293156306</c:v>
                </c:pt>
                <c:pt idx="5397">
                  <c:v>0.16403723234780043</c:v>
                </c:pt>
                <c:pt idx="5398">
                  <c:v>0.1659347436757132</c:v>
                </c:pt>
                <c:pt idx="5399">
                  <c:v>0.16496180799111199</c:v>
                </c:pt>
                <c:pt idx="5400">
                  <c:v>0.16758750778664469</c:v>
                </c:pt>
                <c:pt idx="5401">
                  <c:v>0.16861403829105223</c:v>
                </c:pt>
                <c:pt idx="5402">
                  <c:v>0.17089382204684678</c:v>
                </c:pt>
                <c:pt idx="5403">
                  <c:v>0.17489178544468162</c:v>
                </c:pt>
                <c:pt idx="5404">
                  <c:v>0.17767160323257247</c:v>
                </c:pt>
                <c:pt idx="5405">
                  <c:v>0.17970140915625615</c:v>
                </c:pt>
                <c:pt idx="5406">
                  <c:v>0.17787490166775233</c:v>
                </c:pt>
                <c:pt idx="5407">
                  <c:v>0.18094986782357966</c:v>
                </c:pt>
                <c:pt idx="5408">
                  <c:v>0.18156177932882064</c:v>
                </c:pt>
                <c:pt idx="5409">
                  <c:v>0.18001475967596797</c:v>
                </c:pt>
                <c:pt idx="5410">
                  <c:v>0.18164396800174903</c:v>
                </c:pt>
                <c:pt idx="5411">
                  <c:v>0.18380001499103499</c:v>
                </c:pt>
                <c:pt idx="5412">
                  <c:v>0.18185015031582721</c:v>
                </c:pt>
                <c:pt idx="5413">
                  <c:v>0.18392480251982438</c:v>
                </c:pt>
                <c:pt idx="5414">
                  <c:v>0.1854855529756142</c:v>
                </c:pt>
                <c:pt idx="5415">
                  <c:v>0.18726229331095307</c:v>
                </c:pt>
                <c:pt idx="5416">
                  <c:v>0.18989162819026906</c:v>
                </c:pt>
                <c:pt idx="5417">
                  <c:v>0.19148171194642594</c:v>
                </c:pt>
                <c:pt idx="5418">
                  <c:v>0.18055193490312399</c:v>
                </c:pt>
                <c:pt idx="5419">
                  <c:v>0.18063105606938859</c:v>
                </c:pt>
                <c:pt idx="5420">
                  <c:v>0.18327777558001587</c:v>
                </c:pt>
                <c:pt idx="5421">
                  <c:v>0.18603046920294516</c:v>
                </c:pt>
                <c:pt idx="5422">
                  <c:v>0.18863368904593542</c:v>
                </c:pt>
                <c:pt idx="5423">
                  <c:v>0.19122678629944048</c:v>
                </c:pt>
                <c:pt idx="5424">
                  <c:v>0.1822875804071345</c:v>
                </c:pt>
                <c:pt idx="5425">
                  <c:v>0.18521427061053969</c:v>
                </c:pt>
                <c:pt idx="5426">
                  <c:v>0.18788553502305191</c:v>
                </c:pt>
                <c:pt idx="5427">
                  <c:v>0.16938909096646457</c:v>
                </c:pt>
                <c:pt idx="5428">
                  <c:v>0.17159722018943735</c:v>
                </c:pt>
                <c:pt idx="5429">
                  <c:v>0.17436170911198667</c:v>
                </c:pt>
                <c:pt idx="5430">
                  <c:v>0.17560715193681853</c:v>
                </c:pt>
                <c:pt idx="5431">
                  <c:v>0.16834381210827373</c:v>
                </c:pt>
                <c:pt idx="5432">
                  <c:v>0.16836423791709387</c:v>
                </c:pt>
                <c:pt idx="5433">
                  <c:v>0.17123577249315586</c:v>
                </c:pt>
                <c:pt idx="5434">
                  <c:v>0.17362791808853784</c:v>
                </c:pt>
                <c:pt idx="5435">
                  <c:v>0.17629219648288622</c:v>
                </c:pt>
                <c:pt idx="5436">
                  <c:v>0.17663985025101439</c:v>
                </c:pt>
                <c:pt idx="5437">
                  <c:v>0.17046896527725278</c:v>
                </c:pt>
                <c:pt idx="5438">
                  <c:v>0.17278230383493143</c:v>
                </c:pt>
                <c:pt idx="5439">
                  <c:v>0.16993481351676931</c:v>
                </c:pt>
                <c:pt idx="5440">
                  <c:v>0.17232652746106375</c:v>
                </c:pt>
                <c:pt idx="5441">
                  <c:v>0.17518154764036711</c:v>
                </c:pt>
                <c:pt idx="5442">
                  <c:v>0.17470517541847114</c:v>
                </c:pt>
                <c:pt idx="5443">
                  <c:v>0.17725898371717247</c:v>
                </c:pt>
                <c:pt idx="5444">
                  <c:v>0.17858679804796362</c:v>
                </c:pt>
                <c:pt idx="5445">
                  <c:v>0.18106652321600836</c:v>
                </c:pt>
                <c:pt idx="5446">
                  <c:v>0.18200506448396367</c:v>
                </c:pt>
                <c:pt idx="5447">
                  <c:v>0.16663491570730579</c:v>
                </c:pt>
                <c:pt idx="5448">
                  <c:v>0.16925351332149158</c:v>
                </c:pt>
                <c:pt idx="5449">
                  <c:v>0.1721395872424068</c:v>
                </c:pt>
                <c:pt idx="5450">
                  <c:v>0.17424183147591008</c:v>
                </c:pt>
                <c:pt idx="5451">
                  <c:v>0.17191769197472775</c:v>
                </c:pt>
                <c:pt idx="5452">
                  <c:v>0.17503934707253202</c:v>
                </c:pt>
                <c:pt idx="5453">
                  <c:v>0.17548679352143454</c:v>
                </c:pt>
                <c:pt idx="5454">
                  <c:v>0.17751357856432801</c:v>
                </c:pt>
                <c:pt idx="5455">
                  <c:v>0.1668688372017802</c:v>
                </c:pt>
                <c:pt idx="5456">
                  <c:v>0.16884184267212735</c:v>
                </c:pt>
                <c:pt idx="5457">
                  <c:v>0.17147344725455921</c:v>
                </c:pt>
                <c:pt idx="5458">
                  <c:v>0.1740229164652253</c:v>
                </c:pt>
                <c:pt idx="5459">
                  <c:v>0.17708538302259783</c:v>
                </c:pt>
                <c:pt idx="5460">
                  <c:v>0.17806240715101956</c:v>
                </c:pt>
                <c:pt idx="5461">
                  <c:v>0.18091609202442169</c:v>
                </c:pt>
                <c:pt idx="5462">
                  <c:v>0.18342195804633149</c:v>
                </c:pt>
                <c:pt idx="5463">
                  <c:v>0.18481282096073604</c:v>
                </c:pt>
                <c:pt idx="5464">
                  <c:v>0.18412506363830278</c:v>
                </c:pt>
                <c:pt idx="5465">
                  <c:v>0.18685439352122796</c:v>
                </c:pt>
                <c:pt idx="5466">
                  <c:v>0.18921269536484506</c:v>
                </c:pt>
                <c:pt idx="5467">
                  <c:v>0.19312480947428745</c:v>
                </c:pt>
                <c:pt idx="5468">
                  <c:v>0.18235513618958149</c:v>
                </c:pt>
                <c:pt idx="5469">
                  <c:v>0.18520218699463303</c:v>
                </c:pt>
                <c:pt idx="5470">
                  <c:v>0.18476752730452214</c:v>
                </c:pt>
                <c:pt idx="5471">
                  <c:v>0.18777170311296815</c:v>
                </c:pt>
                <c:pt idx="5472">
                  <c:v>0.18977554190309445</c:v>
                </c:pt>
                <c:pt idx="5473">
                  <c:v>0.18533800087496657</c:v>
                </c:pt>
                <c:pt idx="5474">
                  <c:v>0.18545695069184517</c:v>
                </c:pt>
                <c:pt idx="5475">
                  <c:v>0.18021705297109925</c:v>
                </c:pt>
                <c:pt idx="5476">
                  <c:v>0.18253371875169222</c:v>
                </c:pt>
                <c:pt idx="5477">
                  <c:v>0.18459131988293562</c:v>
                </c:pt>
                <c:pt idx="5478">
                  <c:v>0.1869937444556076</c:v>
                </c:pt>
                <c:pt idx="5479">
                  <c:v>0.18756598124153159</c:v>
                </c:pt>
                <c:pt idx="5480">
                  <c:v>0.18867885661199815</c:v>
                </c:pt>
                <c:pt idx="5481">
                  <c:v>0.19221483345253917</c:v>
                </c:pt>
                <c:pt idx="5482">
                  <c:v>0.19005212097625046</c:v>
                </c:pt>
                <c:pt idx="5483">
                  <c:v>0.18915178638645425</c:v>
                </c:pt>
                <c:pt idx="5484">
                  <c:v>0.18199012448098043</c:v>
                </c:pt>
                <c:pt idx="5485">
                  <c:v>0.18284177279129069</c:v>
                </c:pt>
                <c:pt idx="5486">
                  <c:v>0.18564788812570232</c:v>
                </c:pt>
                <c:pt idx="5487">
                  <c:v>0.18877865350998532</c:v>
                </c:pt>
                <c:pt idx="5488">
                  <c:v>0.19121151236392003</c:v>
                </c:pt>
                <c:pt idx="5489">
                  <c:v>0.19351898138365725</c:v>
                </c:pt>
                <c:pt idx="5490">
                  <c:v>0.19116324505858739</c:v>
                </c:pt>
                <c:pt idx="5491">
                  <c:v>0.19232945592285994</c:v>
                </c:pt>
                <c:pt idx="5492">
                  <c:v>0.19466039175477931</c:v>
                </c:pt>
                <c:pt idx="5493">
                  <c:v>0.18818616754404455</c:v>
                </c:pt>
                <c:pt idx="5494">
                  <c:v>0.18534782230795821</c:v>
                </c:pt>
                <c:pt idx="5495">
                  <c:v>0.18876331558761553</c:v>
                </c:pt>
                <c:pt idx="5496">
                  <c:v>0.18909849789780445</c:v>
                </c:pt>
                <c:pt idx="5497">
                  <c:v>0.1905445603566614</c:v>
                </c:pt>
                <c:pt idx="5498">
                  <c:v>0.19417204446688868</c:v>
                </c:pt>
                <c:pt idx="5499">
                  <c:v>0.1965405083396376</c:v>
                </c:pt>
                <c:pt idx="5500">
                  <c:v>0.1993004449608948</c:v>
                </c:pt>
                <c:pt idx="5501">
                  <c:v>0.20188355558175838</c:v>
                </c:pt>
                <c:pt idx="5502">
                  <c:v>0.20242044152874947</c:v>
                </c:pt>
                <c:pt idx="5503">
                  <c:v>0.20491278300173391</c:v>
                </c:pt>
                <c:pt idx="5504">
                  <c:v>0.20802730299298233</c:v>
                </c:pt>
                <c:pt idx="5505">
                  <c:v>0.21073569449796481</c:v>
                </c:pt>
                <c:pt idx="5506">
                  <c:v>0.21175240818841815</c:v>
                </c:pt>
                <c:pt idx="5507">
                  <c:v>0.21382736652748313</c:v>
                </c:pt>
                <c:pt idx="5508">
                  <c:v>0.21650989383284666</c:v>
                </c:pt>
                <c:pt idx="5509">
                  <c:v>0.21947892097343344</c:v>
                </c:pt>
                <c:pt idx="5510">
                  <c:v>0.22243709255220517</c:v>
                </c:pt>
                <c:pt idx="5511">
                  <c:v>0.22339880810233714</c:v>
                </c:pt>
                <c:pt idx="5512">
                  <c:v>0.22774360213345127</c:v>
                </c:pt>
                <c:pt idx="5513">
                  <c:v>0.20087849941799901</c:v>
                </c:pt>
                <c:pt idx="5514">
                  <c:v>0.20339922644417405</c:v>
                </c:pt>
                <c:pt idx="5515">
                  <c:v>0.20676768790716674</c:v>
                </c:pt>
                <c:pt idx="5516">
                  <c:v>0.20950954543652228</c:v>
                </c:pt>
                <c:pt idx="5517">
                  <c:v>0.21219964388122181</c:v>
                </c:pt>
                <c:pt idx="5518">
                  <c:v>0.21646032690795661</c:v>
                </c:pt>
                <c:pt idx="5519">
                  <c:v>0.20993676048748608</c:v>
                </c:pt>
                <c:pt idx="5520">
                  <c:v>0.21315589967873413</c:v>
                </c:pt>
                <c:pt idx="5521">
                  <c:v>0.21504034319694856</c:v>
                </c:pt>
                <c:pt idx="5522">
                  <c:v>0.20226946656777361</c:v>
                </c:pt>
                <c:pt idx="5523">
                  <c:v>0.20437201145171116</c:v>
                </c:pt>
                <c:pt idx="5524">
                  <c:v>0.20728075627376175</c:v>
                </c:pt>
                <c:pt idx="5525">
                  <c:v>0.20969457788859952</c:v>
                </c:pt>
                <c:pt idx="5526">
                  <c:v>0.21062064173662418</c:v>
                </c:pt>
                <c:pt idx="5527">
                  <c:v>0.20458047884233169</c:v>
                </c:pt>
                <c:pt idx="5528">
                  <c:v>0.20890336811647675</c:v>
                </c:pt>
                <c:pt idx="5529">
                  <c:v>0.19740372566979894</c:v>
                </c:pt>
                <c:pt idx="5530">
                  <c:v>0.20045921445371087</c:v>
                </c:pt>
                <c:pt idx="5531">
                  <c:v>0.20341995305565969</c:v>
                </c:pt>
                <c:pt idx="5532">
                  <c:v>0.20504889854623035</c:v>
                </c:pt>
                <c:pt idx="5533">
                  <c:v>0.20779817707584147</c:v>
                </c:pt>
                <c:pt idx="5534">
                  <c:v>0.21124468227264423</c:v>
                </c:pt>
                <c:pt idx="5535">
                  <c:v>0.21466165877129487</c:v>
                </c:pt>
                <c:pt idx="5536">
                  <c:v>0.21778386921338283</c:v>
                </c:pt>
                <c:pt idx="5537">
                  <c:v>0.22078253681312096</c:v>
                </c:pt>
                <c:pt idx="5538">
                  <c:v>0.22527126151656487</c:v>
                </c:pt>
                <c:pt idx="5539">
                  <c:v>0.21932072755611276</c:v>
                </c:pt>
                <c:pt idx="5540">
                  <c:v>0.22104460237476506</c:v>
                </c:pt>
                <c:pt idx="5541">
                  <c:v>0.21844918792399365</c:v>
                </c:pt>
                <c:pt idx="5542">
                  <c:v>0.21881339172947692</c:v>
                </c:pt>
                <c:pt idx="5543">
                  <c:v>0.21470776166216254</c:v>
                </c:pt>
                <c:pt idx="5544">
                  <c:v>0.21872636931270956</c:v>
                </c:pt>
                <c:pt idx="5545">
                  <c:v>0.21906037371700379</c:v>
                </c:pt>
                <c:pt idx="5546">
                  <c:v>0.22218987855751982</c:v>
                </c:pt>
                <c:pt idx="5547">
                  <c:v>0.22565296279255964</c:v>
                </c:pt>
                <c:pt idx="5548">
                  <c:v>0.2283584810680046</c:v>
                </c:pt>
                <c:pt idx="5549">
                  <c:v>0.23212070599947329</c:v>
                </c:pt>
                <c:pt idx="5550">
                  <c:v>0.23362872661230444</c:v>
                </c:pt>
                <c:pt idx="5551">
                  <c:v>0.23807659731685196</c:v>
                </c:pt>
                <c:pt idx="5552">
                  <c:v>0.20411660994960892</c:v>
                </c:pt>
                <c:pt idx="5553">
                  <c:v>0.20393923067593064</c:v>
                </c:pt>
                <c:pt idx="5554">
                  <c:v>0.20718481474684844</c:v>
                </c:pt>
                <c:pt idx="5555">
                  <c:v>0.21009612583313231</c:v>
                </c:pt>
                <c:pt idx="5556">
                  <c:v>0.21237274062736153</c:v>
                </c:pt>
                <c:pt idx="5557">
                  <c:v>0.21579282363056665</c:v>
                </c:pt>
                <c:pt idx="5558">
                  <c:v>0.21837622084455971</c:v>
                </c:pt>
                <c:pt idx="5559">
                  <c:v>0.21882036754739814</c:v>
                </c:pt>
                <c:pt idx="5560">
                  <c:v>0.22166726043228896</c:v>
                </c:pt>
                <c:pt idx="5561">
                  <c:v>0.22430053335623082</c:v>
                </c:pt>
                <c:pt idx="5562">
                  <c:v>0.22640771696821055</c:v>
                </c:pt>
                <c:pt idx="5563">
                  <c:v>0.22925019122521073</c:v>
                </c:pt>
                <c:pt idx="5564">
                  <c:v>0.23066143523190982</c:v>
                </c:pt>
                <c:pt idx="5565">
                  <c:v>0.22772574726748621</c:v>
                </c:pt>
                <c:pt idx="5566">
                  <c:v>0.22755140902368387</c:v>
                </c:pt>
                <c:pt idx="5567">
                  <c:v>0.2306397520721494</c:v>
                </c:pt>
                <c:pt idx="5568">
                  <c:v>0.2326431999318577</c:v>
                </c:pt>
                <c:pt idx="5569">
                  <c:v>0.23619209314525719</c:v>
                </c:pt>
                <c:pt idx="5570">
                  <c:v>0.23268419761027589</c:v>
                </c:pt>
                <c:pt idx="5571">
                  <c:v>0.23393098147390903</c:v>
                </c:pt>
                <c:pt idx="5572">
                  <c:v>0.23824137576536736</c:v>
                </c:pt>
                <c:pt idx="5573">
                  <c:v>0.2302518026855126</c:v>
                </c:pt>
                <c:pt idx="5574">
                  <c:v>0.22784750874888243</c:v>
                </c:pt>
                <c:pt idx="5575">
                  <c:v>0.22995565929020073</c:v>
                </c:pt>
                <c:pt idx="5576">
                  <c:v>0.23375094231032933</c:v>
                </c:pt>
                <c:pt idx="5577">
                  <c:v>0.23627491584697138</c:v>
                </c:pt>
                <c:pt idx="5578">
                  <c:v>0.23896283350574327</c:v>
                </c:pt>
                <c:pt idx="5579">
                  <c:v>0.2201362012644251</c:v>
                </c:pt>
                <c:pt idx="5580">
                  <c:v>0.22282021643829819</c:v>
                </c:pt>
                <c:pt idx="5581">
                  <c:v>0.22547640907538308</c:v>
                </c:pt>
                <c:pt idx="5582">
                  <c:v>0.22827282626996412</c:v>
                </c:pt>
                <c:pt idx="5583">
                  <c:v>0.23207821363169473</c:v>
                </c:pt>
                <c:pt idx="5584">
                  <c:v>0.23225892733563558</c:v>
                </c:pt>
                <c:pt idx="5585">
                  <c:v>0.23247983466976865</c:v>
                </c:pt>
                <c:pt idx="5586">
                  <c:v>0.23398604302429876</c:v>
                </c:pt>
                <c:pt idx="5587">
                  <c:v>0.23652168883291783</c:v>
                </c:pt>
                <c:pt idx="5588">
                  <c:v>0.23846858744500291</c:v>
                </c:pt>
                <c:pt idx="5589">
                  <c:v>0.23762348469832151</c:v>
                </c:pt>
                <c:pt idx="5590">
                  <c:v>0.23714763507683248</c:v>
                </c:pt>
                <c:pt idx="5591">
                  <c:v>0.2403811650612093</c:v>
                </c:pt>
                <c:pt idx="5592">
                  <c:v>0.24295833978440168</c:v>
                </c:pt>
                <c:pt idx="5593">
                  <c:v>0.24732323953068325</c:v>
                </c:pt>
                <c:pt idx="5594">
                  <c:v>0.24781222912393874</c:v>
                </c:pt>
                <c:pt idx="5595">
                  <c:v>0.25171335456263144</c:v>
                </c:pt>
                <c:pt idx="5596">
                  <c:v>0.25336207275130751</c:v>
                </c:pt>
                <c:pt idx="5597">
                  <c:v>0.24779877814654708</c:v>
                </c:pt>
                <c:pt idx="5598">
                  <c:v>0.25084419848980632</c:v>
                </c:pt>
                <c:pt idx="5599">
                  <c:v>0.25407540724704919</c:v>
                </c:pt>
                <c:pt idx="5600">
                  <c:v>0.25861680825495503</c:v>
                </c:pt>
                <c:pt idx="5601">
                  <c:v>0.25925697734676267</c:v>
                </c:pt>
                <c:pt idx="5602">
                  <c:v>0.25620018463959704</c:v>
                </c:pt>
                <c:pt idx="5603">
                  <c:v>0.20590222987841325</c:v>
                </c:pt>
                <c:pt idx="5604">
                  <c:v>0.2053276460085422</c:v>
                </c:pt>
                <c:pt idx="5605">
                  <c:v>0.20464688428114325</c:v>
                </c:pt>
                <c:pt idx="5606">
                  <c:v>0.20734154475582911</c:v>
                </c:pt>
                <c:pt idx="5607">
                  <c:v>0.20698468993630931</c:v>
                </c:pt>
                <c:pt idx="5608">
                  <c:v>0.19716930779430647</c:v>
                </c:pt>
                <c:pt idx="5609">
                  <c:v>0.19901009308843617</c:v>
                </c:pt>
                <c:pt idx="5610">
                  <c:v>0.20205080440144665</c:v>
                </c:pt>
                <c:pt idx="5611">
                  <c:v>0.2060122699288954</c:v>
                </c:pt>
                <c:pt idx="5612">
                  <c:v>0.20488919700744881</c:v>
                </c:pt>
                <c:pt idx="5613">
                  <c:v>0.20502635207035799</c:v>
                </c:pt>
                <c:pt idx="5614">
                  <c:v>0.20193327840186528</c:v>
                </c:pt>
                <c:pt idx="5615">
                  <c:v>0.2059236403209426</c:v>
                </c:pt>
                <c:pt idx="5616">
                  <c:v>0.20341142434027529</c:v>
                </c:pt>
                <c:pt idx="5617">
                  <c:v>0.20653404112749893</c:v>
                </c:pt>
                <c:pt idx="5618">
                  <c:v>0.20891268160544846</c:v>
                </c:pt>
                <c:pt idx="5619">
                  <c:v>0.21152931423304772</c:v>
                </c:pt>
                <c:pt idx="5620">
                  <c:v>0.21471205945859648</c:v>
                </c:pt>
                <c:pt idx="5621">
                  <c:v>0.21662754465473782</c:v>
                </c:pt>
                <c:pt idx="5622">
                  <c:v>0.21993008983969545</c:v>
                </c:pt>
                <c:pt idx="5623">
                  <c:v>0.18585636438665379</c:v>
                </c:pt>
                <c:pt idx="5624">
                  <c:v>0.18906392116633899</c:v>
                </c:pt>
                <c:pt idx="5625">
                  <c:v>0.19145214586083109</c:v>
                </c:pt>
                <c:pt idx="5626">
                  <c:v>0.194405690755725</c:v>
                </c:pt>
                <c:pt idx="5627">
                  <c:v>0.19384455328661357</c:v>
                </c:pt>
                <c:pt idx="5628">
                  <c:v>0.19746907402759248</c:v>
                </c:pt>
                <c:pt idx="5629">
                  <c:v>0.19692442481061476</c:v>
                </c:pt>
                <c:pt idx="5630">
                  <c:v>0.1988001756276031</c:v>
                </c:pt>
                <c:pt idx="5631">
                  <c:v>0.20216708113636481</c:v>
                </c:pt>
                <c:pt idx="5632">
                  <c:v>0.20527303365576355</c:v>
                </c:pt>
                <c:pt idx="5633">
                  <c:v>0.20676861369022501</c:v>
                </c:pt>
                <c:pt idx="5634">
                  <c:v>0.20734014609847037</c:v>
                </c:pt>
                <c:pt idx="5635">
                  <c:v>0.21051075063479935</c:v>
                </c:pt>
                <c:pt idx="5636">
                  <c:v>0.21406974813861779</c:v>
                </c:pt>
                <c:pt idx="5637">
                  <c:v>0.21741941999881359</c:v>
                </c:pt>
                <c:pt idx="5638">
                  <c:v>0.22110403716693114</c:v>
                </c:pt>
                <c:pt idx="5639">
                  <c:v>0.22345177361880411</c:v>
                </c:pt>
                <c:pt idx="5640">
                  <c:v>0.22611206781407625</c:v>
                </c:pt>
                <c:pt idx="5641">
                  <c:v>0.22341262277605609</c:v>
                </c:pt>
                <c:pt idx="5642">
                  <c:v>0.22561481648474074</c:v>
                </c:pt>
                <c:pt idx="5643">
                  <c:v>0.22957886766813837</c:v>
                </c:pt>
                <c:pt idx="5644">
                  <c:v>0.22706136223368073</c:v>
                </c:pt>
                <c:pt idx="5645">
                  <c:v>0.22779065387928932</c:v>
                </c:pt>
                <c:pt idx="5646">
                  <c:v>0.23147561540292558</c:v>
                </c:pt>
                <c:pt idx="5647">
                  <c:v>0.23352249709460071</c:v>
                </c:pt>
                <c:pt idx="5648">
                  <c:v>0.23665597989452136</c:v>
                </c:pt>
                <c:pt idx="5649">
                  <c:v>0.2409632202689547</c:v>
                </c:pt>
                <c:pt idx="5650">
                  <c:v>0.24156833354736565</c:v>
                </c:pt>
                <c:pt idx="5651">
                  <c:v>0.2443784229299161</c:v>
                </c:pt>
                <c:pt idx="5652">
                  <c:v>0.23832981753219801</c:v>
                </c:pt>
                <c:pt idx="5653">
                  <c:v>0.23902699364804539</c:v>
                </c:pt>
                <c:pt idx="5654">
                  <c:v>0.23695065943990321</c:v>
                </c:pt>
                <c:pt idx="5655">
                  <c:v>0.23007981566906147</c:v>
                </c:pt>
                <c:pt idx="5656">
                  <c:v>0.2312815255684689</c:v>
                </c:pt>
                <c:pt idx="5657">
                  <c:v>0.23426719663571904</c:v>
                </c:pt>
                <c:pt idx="5658">
                  <c:v>0.23601984952825425</c:v>
                </c:pt>
                <c:pt idx="5659">
                  <c:v>0.23917868639188208</c:v>
                </c:pt>
                <c:pt idx="5660">
                  <c:v>0.24040446090932457</c:v>
                </c:pt>
                <c:pt idx="5661">
                  <c:v>0.24466267867362249</c:v>
                </c:pt>
                <c:pt idx="5662">
                  <c:v>0.24932075054309658</c:v>
                </c:pt>
                <c:pt idx="5663">
                  <c:v>0.2515481774377189</c:v>
                </c:pt>
                <c:pt idx="5664">
                  <c:v>0.25753599970939639</c:v>
                </c:pt>
                <c:pt idx="5665">
                  <c:v>0.24116379080900704</c:v>
                </c:pt>
                <c:pt idx="5666">
                  <c:v>0.24534449106444411</c:v>
                </c:pt>
                <c:pt idx="5667">
                  <c:v>0.25039652911706162</c:v>
                </c:pt>
                <c:pt idx="5668">
                  <c:v>0.24346035205195371</c:v>
                </c:pt>
                <c:pt idx="5669">
                  <c:v>0.24614479027154035</c:v>
                </c:pt>
                <c:pt idx="5670">
                  <c:v>0.24014816211121168</c:v>
                </c:pt>
                <c:pt idx="5671">
                  <c:v>0.2439951182264388</c:v>
                </c:pt>
                <c:pt idx="5672">
                  <c:v>0.24471595340208982</c:v>
                </c:pt>
                <c:pt idx="5673">
                  <c:v>0.24366602851149366</c:v>
                </c:pt>
                <c:pt idx="5674">
                  <c:v>0.24728845855720383</c:v>
                </c:pt>
                <c:pt idx="5675">
                  <c:v>0.24523029679546418</c:v>
                </c:pt>
                <c:pt idx="5676">
                  <c:v>0.23887994447486705</c:v>
                </c:pt>
                <c:pt idx="5677">
                  <c:v>0.24146027261131431</c:v>
                </c:pt>
                <c:pt idx="5678">
                  <c:v>0.24565698211452322</c:v>
                </c:pt>
                <c:pt idx="5679">
                  <c:v>0.24991147756270091</c:v>
                </c:pt>
                <c:pt idx="5680">
                  <c:v>0.25299685138212441</c:v>
                </c:pt>
                <c:pt idx="5681">
                  <c:v>0.25527812567340158</c:v>
                </c:pt>
                <c:pt idx="5682">
                  <c:v>0.25851994450418908</c:v>
                </c:pt>
                <c:pt idx="5683">
                  <c:v>0.26515889130118137</c:v>
                </c:pt>
                <c:pt idx="5684">
                  <c:v>0.25626795229379956</c:v>
                </c:pt>
                <c:pt idx="5685">
                  <c:v>0.25926570823079381</c:v>
                </c:pt>
                <c:pt idx="5686">
                  <c:v>0.25779450290295847</c:v>
                </c:pt>
                <c:pt idx="5687">
                  <c:v>0.26048526002564515</c:v>
                </c:pt>
                <c:pt idx="5688">
                  <c:v>0.2429588357979614</c:v>
                </c:pt>
                <c:pt idx="5689">
                  <c:v>0.24448320889283345</c:v>
                </c:pt>
                <c:pt idx="5690">
                  <c:v>0.24765792769493905</c:v>
                </c:pt>
                <c:pt idx="5691">
                  <c:v>0.25062342775359236</c:v>
                </c:pt>
                <c:pt idx="5692">
                  <c:v>0.24947953794313704</c:v>
                </c:pt>
                <c:pt idx="5693">
                  <c:v>0.2523601861207147</c:v>
                </c:pt>
                <c:pt idx="5694">
                  <c:v>0.25070938948371552</c:v>
                </c:pt>
                <c:pt idx="5695">
                  <c:v>0.25390100055334769</c:v>
                </c:pt>
                <c:pt idx="5696">
                  <c:v>0.25615156498914143</c:v>
                </c:pt>
                <c:pt idx="5697">
                  <c:v>0.25820722759785053</c:v>
                </c:pt>
                <c:pt idx="5698">
                  <c:v>0.25653484230696727</c:v>
                </c:pt>
                <c:pt idx="5699">
                  <c:v>0.26150640058453417</c:v>
                </c:pt>
                <c:pt idx="5700">
                  <c:v>0.26076185819584569</c:v>
                </c:pt>
                <c:pt idx="5701">
                  <c:v>0.26106172838286446</c:v>
                </c:pt>
                <c:pt idx="5702">
                  <c:v>0.26571412412399548</c:v>
                </c:pt>
                <c:pt idx="5703">
                  <c:v>0.26888144699994287</c:v>
                </c:pt>
                <c:pt idx="5704">
                  <c:v>0.2712116013205863</c:v>
                </c:pt>
                <c:pt idx="5705">
                  <c:v>0.25877092664655532</c:v>
                </c:pt>
                <c:pt idx="5706">
                  <c:v>0.26049166609891183</c:v>
                </c:pt>
                <c:pt idx="5707">
                  <c:v>0.26430620162695906</c:v>
                </c:pt>
                <c:pt idx="5708">
                  <c:v>0.26822311885194039</c:v>
                </c:pt>
                <c:pt idx="5709">
                  <c:v>0.27101661416529127</c:v>
                </c:pt>
                <c:pt idx="5710">
                  <c:v>0.27151320277574742</c:v>
                </c:pt>
                <c:pt idx="5711">
                  <c:v>0.27521421570831012</c:v>
                </c:pt>
                <c:pt idx="5712">
                  <c:v>0.27574209354715462</c:v>
                </c:pt>
                <c:pt idx="5713">
                  <c:v>0.27821173102504232</c:v>
                </c:pt>
                <c:pt idx="5714">
                  <c:v>0.2805395290138995</c:v>
                </c:pt>
                <c:pt idx="5715">
                  <c:v>0.28079577379186427</c:v>
                </c:pt>
                <c:pt idx="5716">
                  <c:v>0.28038401970695825</c:v>
                </c:pt>
                <c:pt idx="5717">
                  <c:v>0.27996338309807522</c:v>
                </c:pt>
                <c:pt idx="5718">
                  <c:v>0.2839677052150329</c:v>
                </c:pt>
                <c:pt idx="5719">
                  <c:v>0.27897406850182038</c:v>
                </c:pt>
                <c:pt idx="5720">
                  <c:v>0.28345814101922795</c:v>
                </c:pt>
                <c:pt idx="5721">
                  <c:v>0.28182761014554014</c:v>
                </c:pt>
                <c:pt idx="5722">
                  <c:v>0.28603458780157798</c:v>
                </c:pt>
                <c:pt idx="5723">
                  <c:v>0.29111619383455306</c:v>
                </c:pt>
                <c:pt idx="5724">
                  <c:v>0.29060630534680088</c:v>
                </c:pt>
                <c:pt idx="5725">
                  <c:v>0.29276515063000924</c:v>
                </c:pt>
                <c:pt idx="5726">
                  <c:v>0.29439865307142377</c:v>
                </c:pt>
                <c:pt idx="5727">
                  <c:v>0.2924950836050676</c:v>
                </c:pt>
                <c:pt idx="5728">
                  <c:v>0.29782863562940615</c:v>
                </c:pt>
                <c:pt idx="5729">
                  <c:v>0.29960339491160287</c:v>
                </c:pt>
                <c:pt idx="5730">
                  <c:v>0.30195804636817558</c:v>
                </c:pt>
                <c:pt idx="5731">
                  <c:v>0.3051274178699015</c:v>
                </c:pt>
                <c:pt idx="5732">
                  <c:v>0.30365706205943138</c:v>
                </c:pt>
                <c:pt idx="5733">
                  <c:v>0.30390485396373879</c:v>
                </c:pt>
                <c:pt idx="5734">
                  <c:v>0.28079164282465163</c:v>
                </c:pt>
                <c:pt idx="5735">
                  <c:v>0.27967116979306483</c:v>
                </c:pt>
                <c:pt idx="5736">
                  <c:v>0.28587179834334558</c:v>
                </c:pt>
                <c:pt idx="5737">
                  <c:v>0.27730811172250636</c:v>
                </c:pt>
                <c:pt idx="5738">
                  <c:v>0.28084736509825348</c:v>
                </c:pt>
                <c:pt idx="5739">
                  <c:v>0.28106745906340569</c:v>
                </c:pt>
                <c:pt idx="5740">
                  <c:v>0.28569266936587701</c:v>
                </c:pt>
                <c:pt idx="5741">
                  <c:v>0.28622535914445008</c:v>
                </c:pt>
                <c:pt idx="5742">
                  <c:v>0.28890508075958404</c:v>
                </c:pt>
                <c:pt idx="5743">
                  <c:v>0.28884144240816401</c:v>
                </c:pt>
                <c:pt idx="5744">
                  <c:v>0.29285499527146619</c:v>
                </c:pt>
                <c:pt idx="5745">
                  <c:v>0.29884905610758922</c:v>
                </c:pt>
                <c:pt idx="5746">
                  <c:v>0.29441106975962295</c:v>
                </c:pt>
                <c:pt idx="5747">
                  <c:v>0.29763715076078112</c:v>
                </c:pt>
                <c:pt idx="5748">
                  <c:v>0.30279263983765459</c:v>
                </c:pt>
                <c:pt idx="5749">
                  <c:v>0.3030705098285652</c:v>
                </c:pt>
                <c:pt idx="5750">
                  <c:v>0.30669436747526735</c:v>
                </c:pt>
                <c:pt idx="5751">
                  <c:v>0.30451483841772209</c:v>
                </c:pt>
                <c:pt idx="5752">
                  <c:v>0.30828407166161753</c:v>
                </c:pt>
                <c:pt idx="5753">
                  <c:v>0.31517175326421137</c:v>
                </c:pt>
                <c:pt idx="5754">
                  <c:v>0.30184605036832418</c:v>
                </c:pt>
                <c:pt idx="5755">
                  <c:v>0.29851108535093773</c:v>
                </c:pt>
                <c:pt idx="5756">
                  <c:v>0.30029098109811952</c:v>
                </c:pt>
                <c:pt idx="5757">
                  <c:v>0.29020039283909976</c:v>
                </c:pt>
                <c:pt idx="5758">
                  <c:v>0.29437057883461587</c:v>
                </c:pt>
                <c:pt idx="5759">
                  <c:v>0.29864125037486794</c:v>
                </c:pt>
                <c:pt idx="5760">
                  <c:v>0.30471382709416478</c:v>
                </c:pt>
                <c:pt idx="5761">
                  <c:v>0.29793830942393668</c:v>
                </c:pt>
                <c:pt idx="5762">
                  <c:v>0.30248213575544514</c:v>
                </c:pt>
                <c:pt idx="5763">
                  <c:v>0.3041024830342981</c:v>
                </c:pt>
                <c:pt idx="5764">
                  <c:v>0.30831361565902199</c:v>
                </c:pt>
                <c:pt idx="5765">
                  <c:v>0.30916585822510151</c:v>
                </c:pt>
                <c:pt idx="5766">
                  <c:v>0.31093881107021881</c:v>
                </c:pt>
                <c:pt idx="5767">
                  <c:v>0.31606807909414869</c:v>
                </c:pt>
                <c:pt idx="5768">
                  <c:v>0.31306403187913723</c:v>
                </c:pt>
                <c:pt idx="5769">
                  <c:v>0.31492369586946384</c:v>
                </c:pt>
                <c:pt idx="5770">
                  <c:v>0.31646664968732258</c:v>
                </c:pt>
                <c:pt idx="5771">
                  <c:v>0.31851073476410835</c:v>
                </c:pt>
                <c:pt idx="5772">
                  <c:v>0.29802764555750388</c:v>
                </c:pt>
                <c:pt idx="5773">
                  <c:v>0.30092155388102493</c:v>
                </c:pt>
                <c:pt idx="5774">
                  <c:v>0.30241441385003937</c:v>
                </c:pt>
                <c:pt idx="5775">
                  <c:v>0.30749067770487304</c:v>
                </c:pt>
                <c:pt idx="5776">
                  <c:v>0.31105978953221097</c:v>
                </c:pt>
                <c:pt idx="5777">
                  <c:v>0.28810864311682421</c:v>
                </c:pt>
                <c:pt idx="5778">
                  <c:v>0.28844678739134011</c:v>
                </c:pt>
                <c:pt idx="5779">
                  <c:v>0.28529205384305112</c:v>
                </c:pt>
                <c:pt idx="5780">
                  <c:v>0.28574623125655935</c:v>
                </c:pt>
                <c:pt idx="5781">
                  <c:v>0.2741988873310871</c:v>
                </c:pt>
                <c:pt idx="5782">
                  <c:v>0.27014394263978758</c:v>
                </c:pt>
                <c:pt idx="5783">
                  <c:v>0.26440475058900004</c:v>
                </c:pt>
                <c:pt idx="5784">
                  <c:v>0.26259792026610318</c:v>
                </c:pt>
                <c:pt idx="5785">
                  <c:v>0.26584405148106194</c:v>
                </c:pt>
                <c:pt idx="5786">
                  <c:v>0.26865456926643394</c:v>
                </c:pt>
                <c:pt idx="5787">
                  <c:v>0.26954425958971795</c:v>
                </c:pt>
                <c:pt idx="5788">
                  <c:v>0.26970346393407779</c:v>
                </c:pt>
                <c:pt idx="5789">
                  <c:v>0.24452818089372952</c:v>
                </c:pt>
                <c:pt idx="5790">
                  <c:v>0.24812812957240507</c:v>
                </c:pt>
                <c:pt idx="5791">
                  <c:v>0.25171939301315038</c:v>
                </c:pt>
                <c:pt idx="5792">
                  <c:v>0.25294427363311284</c:v>
                </c:pt>
                <c:pt idx="5793">
                  <c:v>0.22575841848298264</c:v>
                </c:pt>
                <c:pt idx="5794">
                  <c:v>0.22448550176168472</c:v>
                </c:pt>
                <c:pt idx="5795">
                  <c:v>0.22599997325310656</c:v>
                </c:pt>
                <c:pt idx="5796">
                  <c:v>0.22930327172834028</c:v>
                </c:pt>
                <c:pt idx="5797">
                  <c:v>0.23223089769152333</c:v>
                </c:pt>
                <c:pt idx="5798">
                  <c:v>0.23512421166525496</c:v>
                </c:pt>
                <c:pt idx="5799">
                  <c:v>0.23658890687490206</c:v>
                </c:pt>
                <c:pt idx="5800">
                  <c:v>0.23893718902104355</c:v>
                </c:pt>
                <c:pt idx="5801">
                  <c:v>0.23149140674626845</c:v>
                </c:pt>
                <c:pt idx="5802">
                  <c:v>0.23469418181175022</c:v>
                </c:pt>
                <c:pt idx="5803">
                  <c:v>0.23826140279701002</c:v>
                </c:pt>
                <c:pt idx="5804">
                  <c:v>0.24042429419180703</c:v>
                </c:pt>
                <c:pt idx="5805">
                  <c:v>0.24109700858198094</c:v>
                </c:pt>
                <c:pt idx="5806">
                  <c:v>0.2149508872893571</c:v>
                </c:pt>
                <c:pt idx="5807">
                  <c:v>0.20887960775249309</c:v>
                </c:pt>
                <c:pt idx="5808">
                  <c:v>0.21111523798739942</c:v>
                </c:pt>
                <c:pt idx="5809">
                  <c:v>0.20740469330154251</c:v>
                </c:pt>
                <c:pt idx="5810">
                  <c:v>0.20735866866031896</c:v>
                </c:pt>
                <c:pt idx="5811">
                  <c:v>0.2095551671043247</c:v>
                </c:pt>
                <c:pt idx="5812">
                  <c:v>0.20042451334776606</c:v>
                </c:pt>
                <c:pt idx="5813">
                  <c:v>0.18990313245872553</c:v>
                </c:pt>
                <c:pt idx="5814">
                  <c:v>0.18600083631731718</c:v>
                </c:pt>
                <c:pt idx="5815">
                  <c:v>0.18648555343927614</c:v>
                </c:pt>
                <c:pt idx="5816">
                  <c:v>0.19057810029471639</c:v>
                </c:pt>
                <c:pt idx="5817">
                  <c:v>0.19417510623891204</c:v>
                </c:pt>
                <c:pt idx="5818">
                  <c:v>0.19102263259805446</c:v>
                </c:pt>
                <c:pt idx="5819">
                  <c:v>0.18929322134762813</c:v>
                </c:pt>
                <c:pt idx="5820">
                  <c:v>0.19048314451680104</c:v>
                </c:pt>
                <c:pt idx="5821">
                  <c:v>0.19259530689023369</c:v>
                </c:pt>
                <c:pt idx="5822">
                  <c:v>0.19538402276923136</c:v>
                </c:pt>
                <c:pt idx="5823">
                  <c:v>0.19076391220154018</c:v>
                </c:pt>
                <c:pt idx="5824">
                  <c:v>0.18503424248375638</c:v>
                </c:pt>
                <c:pt idx="5825">
                  <c:v>0.18756309607566404</c:v>
                </c:pt>
                <c:pt idx="5826">
                  <c:v>0.19039101805056594</c:v>
                </c:pt>
                <c:pt idx="5827">
                  <c:v>0.18736479816241261</c:v>
                </c:pt>
                <c:pt idx="5828">
                  <c:v>0.18807042057930132</c:v>
                </c:pt>
                <c:pt idx="5829">
                  <c:v>0.1810403277461346</c:v>
                </c:pt>
                <c:pt idx="5830">
                  <c:v>0.18371640135548289</c:v>
                </c:pt>
                <c:pt idx="5831">
                  <c:v>0.1869016544351001</c:v>
                </c:pt>
                <c:pt idx="5832">
                  <c:v>0.18749490618335984</c:v>
                </c:pt>
                <c:pt idx="5833">
                  <c:v>0.1899176194470498</c:v>
                </c:pt>
                <c:pt idx="5834">
                  <c:v>0.18777466253629838</c:v>
                </c:pt>
                <c:pt idx="5835">
                  <c:v>0.19133256615549779</c:v>
                </c:pt>
                <c:pt idx="5836">
                  <c:v>0.19041165454419054</c:v>
                </c:pt>
                <c:pt idx="5837">
                  <c:v>0.19384318449925519</c:v>
                </c:pt>
                <c:pt idx="5838">
                  <c:v>0.19192924482825272</c:v>
                </c:pt>
                <c:pt idx="5839">
                  <c:v>0.19511060259087096</c:v>
                </c:pt>
                <c:pt idx="5840">
                  <c:v>0.19557158118574491</c:v>
                </c:pt>
                <c:pt idx="5841">
                  <c:v>0.19876969405268169</c:v>
                </c:pt>
                <c:pt idx="5842">
                  <c:v>0.20272981472368942</c:v>
                </c:pt>
                <c:pt idx="5843">
                  <c:v>0.19200533259865957</c:v>
                </c:pt>
                <c:pt idx="5844">
                  <c:v>0.18942373471528692</c:v>
                </c:pt>
                <c:pt idx="5845">
                  <c:v>0.19067790088204845</c:v>
                </c:pt>
                <c:pt idx="5846">
                  <c:v>0.19077747792908212</c:v>
                </c:pt>
                <c:pt idx="5847">
                  <c:v>0.19475300327928902</c:v>
                </c:pt>
                <c:pt idx="5848">
                  <c:v>0.19164295107990811</c:v>
                </c:pt>
                <c:pt idx="5849">
                  <c:v>0.19350076326263582</c:v>
                </c:pt>
                <c:pt idx="5850">
                  <c:v>0.19666743796992253</c:v>
                </c:pt>
                <c:pt idx="5851">
                  <c:v>0.20047527131421361</c:v>
                </c:pt>
                <c:pt idx="5852">
                  <c:v>0.19574575923635321</c:v>
                </c:pt>
                <c:pt idx="5853">
                  <c:v>0.19873336808312816</c:v>
                </c:pt>
                <c:pt idx="5854">
                  <c:v>0.20152168488130467</c:v>
                </c:pt>
                <c:pt idx="5855">
                  <c:v>0.20535232213477203</c:v>
                </c:pt>
                <c:pt idx="5856">
                  <c:v>0.20857096654895521</c:v>
                </c:pt>
                <c:pt idx="5857">
                  <c:v>0.21132285695733977</c:v>
                </c:pt>
                <c:pt idx="5858">
                  <c:v>0.21109663055684674</c:v>
                </c:pt>
                <c:pt idx="5859">
                  <c:v>0.2128781091455676</c:v>
                </c:pt>
                <c:pt idx="5860">
                  <c:v>0.21547611678877268</c:v>
                </c:pt>
                <c:pt idx="5861">
                  <c:v>0.21824248763115922</c:v>
                </c:pt>
                <c:pt idx="5862">
                  <c:v>0.22144971999097007</c:v>
                </c:pt>
                <c:pt idx="5863">
                  <c:v>0.21771628767290532</c:v>
                </c:pt>
                <c:pt idx="5864">
                  <c:v>0.21753146536122636</c:v>
                </c:pt>
                <c:pt idx="5865">
                  <c:v>0.22042021082423593</c:v>
                </c:pt>
                <c:pt idx="5866">
                  <c:v>0.22247552635980583</c:v>
                </c:pt>
                <c:pt idx="5867">
                  <c:v>0.21685886482485103</c:v>
                </c:pt>
                <c:pt idx="5868">
                  <c:v>0.22090269250509528</c:v>
                </c:pt>
                <c:pt idx="5869">
                  <c:v>0.21790849040047458</c:v>
                </c:pt>
                <c:pt idx="5870">
                  <c:v>0.22091150654672848</c:v>
                </c:pt>
                <c:pt idx="5871">
                  <c:v>0.22447141724809172</c:v>
                </c:pt>
                <c:pt idx="5872">
                  <c:v>0.22748228981737526</c:v>
                </c:pt>
                <c:pt idx="5873">
                  <c:v>0.23229575459032192</c:v>
                </c:pt>
                <c:pt idx="5874">
                  <c:v>0.22066681556110018</c:v>
                </c:pt>
                <c:pt idx="5875">
                  <c:v>0.21558976300073926</c:v>
                </c:pt>
                <c:pt idx="5876">
                  <c:v>0.21700940109127398</c:v>
                </c:pt>
                <c:pt idx="5877">
                  <c:v>0.2156247836456997</c:v>
                </c:pt>
                <c:pt idx="5878">
                  <c:v>0.21116805466399041</c:v>
                </c:pt>
                <c:pt idx="5879">
                  <c:v>0.20425732671393323</c:v>
                </c:pt>
                <c:pt idx="5880">
                  <c:v>0.20566362853044248</c:v>
                </c:pt>
                <c:pt idx="5881">
                  <c:v>0.18208376997206718</c:v>
                </c:pt>
                <c:pt idx="5882">
                  <c:v>0.18449432224295789</c:v>
                </c:pt>
                <c:pt idx="5883">
                  <c:v>0.18694651763029102</c:v>
                </c:pt>
                <c:pt idx="5884">
                  <c:v>0.18816598308296292</c:v>
                </c:pt>
                <c:pt idx="5885">
                  <c:v>0.1905077294807126</c:v>
                </c:pt>
                <c:pt idx="5886">
                  <c:v>0.19212326601091345</c:v>
                </c:pt>
                <c:pt idx="5887">
                  <c:v>0.19561171194792379</c:v>
                </c:pt>
                <c:pt idx="5888">
                  <c:v>0.19832232535571068</c:v>
                </c:pt>
                <c:pt idx="5889">
                  <c:v>0.20178696049184724</c:v>
                </c:pt>
                <c:pt idx="5890">
                  <c:v>0.20254902476214862</c:v>
                </c:pt>
                <c:pt idx="5891">
                  <c:v>0.20626636945821888</c:v>
                </c:pt>
                <c:pt idx="5892">
                  <c:v>0.20976152457955607</c:v>
                </c:pt>
                <c:pt idx="5893">
                  <c:v>0.21171649058907685</c:v>
                </c:pt>
                <c:pt idx="5894">
                  <c:v>0.21318947769764326</c:v>
                </c:pt>
                <c:pt idx="5895">
                  <c:v>0.21376485482948043</c:v>
                </c:pt>
                <c:pt idx="5896">
                  <c:v>0.21686085952449863</c:v>
                </c:pt>
                <c:pt idx="5897">
                  <c:v>0.21622142327492536</c:v>
                </c:pt>
                <c:pt idx="5898">
                  <c:v>0.21953620206581942</c:v>
                </c:pt>
                <c:pt idx="5899">
                  <c:v>0.22229176516620355</c:v>
                </c:pt>
                <c:pt idx="5900">
                  <c:v>0.22108590937617528</c:v>
                </c:pt>
                <c:pt idx="5901">
                  <c:v>0.22165112451332133</c:v>
                </c:pt>
                <c:pt idx="5902">
                  <c:v>0.2236868525542875</c:v>
                </c:pt>
                <c:pt idx="5903">
                  <c:v>0.22614278077286981</c:v>
                </c:pt>
                <c:pt idx="5904">
                  <c:v>0.22706870063177845</c:v>
                </c:pt>
                <c:pt idx="5905">
                  <c:v>0.23106631621169268</c:v>
                </c:pt>
                <c:pt idx="5906">
                  <c:v>0.22950691659490713</c:v>
                </c:pt>
                <c:pt idx="5907">
                  <c:v>0.22912034166857087</c:v>
                </c:pt>
                <c:pt idx="5908">
                  <c:v>0.22968718135317778</c:v>
                </c:pt>
                <c:pt idx="5909">
                  <c:v>0.23280386713997361</c:v>
                </c:pt>
                <c:pt idx="5910">
                  <c:v>0.23660711694045924</c:v>
                </c:pt>
                <c:pt idx="5911">
                  <c:v>0.23807134228175009</c:v>
                </c:pt>
                <c:pt idx="5912">
                  <c:v>0.23978936088729033</c:v>
                </c:pt>
                <c:pt idx="5913">
                  <c:v>0.24245792798132396</c:v>
                </c:pt>
                <c:pt idx="5914">
                  <c:v>0.24451883991511378</c:v>
                </c:pt>
                <c:pt idx="5915">
                  <c:v>0.24648690061702486</c:v>
                </c:pt>
                <c:pt idx="5916">
                  <c:v>0.25047103117319852</c:v>
                </c:pt>
                <c:pt idx="5917">
                  <c:v>0.25106784345766414</c:v>
                </c:pt>
                <c:pt idx="5918">
                  <c:v>0.2547596482933322</c:v>
                </c:pt>
                <c:pt idx="5919">
                  <c:v>0.25933452968306481</c:v>
                </c:pt>
                <c:pt idx="5920">
                  <c:v>0.26157361819328656</c:v>
                </c:pt>
                <c:pt idx="5921">
                  <c:v>0.2660964266438251</c:v>
                </c:pt>
                <c:pt idx="5922">
                  <c:v>0.27061385299429563</c:v>
                </c:pt>
                <c:pt idx="5923">
                  <c:v>0.27347822735299759</c:v>
                </c:pt>
                <c:pt idx="5924">
                  <c:v>0.27693660614767818</c:v>
                </c:pt>
                <c:pt idx="5925">
                  <c:v>0.27955842636116718</c:v>
                </c:pt>
                <c:pt idx="5926">
                  <c:v>0.26084078832995317</c:v>
                </c:pt>
                <c:pt idx="5927">
                  <c:v>0.26361849898566192</c:v>
                </c:pt>
                <c:pt idx="5928">
                  <c:v>0.26652538031458911</c:v>
                </c:pt>
                <c:pt idx="5929">
                  <c:v>0.27017178799933872</c:v>
                </c:pt>
                <c:pt idx="5930">
                  <c:v>0.27220681696391197</c:v>
                </c:pt>
                <c:pt idx="5931">
                  <c:v>0.23982534126138882</c:v>
                </c:pt>
                <c:pt idx="5932">
                  <c:v>0.24270625494984352</c:v>
                </c:pt>
                <c:pt idx="5933">
                  <c:v>0.24730289712538789</c:v>
                </c:pt>
                <c:pt idx="5934">
                  <c:v>0.24484108410050995</c:v>
                </c:pt>
                <c:pt idx="5935">
                  <c:v>0.24881447454387948</c:v>
                </c:pt>
                <c:pt idx="5936">
                  <c:v>0.25221588299298775</c:v>
                </c:pt>
                <c:pt idx="5937">
                  <c:v>0.25612731735288602</c:v>
                </c:pt>
                <c:pt idx="5938">
                  <c:v>0.26128896657493894</c:v>
                </c:pt>
                <c:pt idx="5939">
                  <c:v>0.25856864529135387</c:v>
                </c:pt>
                <c:pt idx="5940">
                  <c:v>0.25933899520443404</c:v>
                </c:pt>
                <c:pt idx="5941">
                  <c:v>0.26235247721165028</c:v>
                </c:pt>
                <c:pt idx="5942">
                  <c:v>0.26216958160620124</c:v>
                </c:pt>
                <c:pt idx="5943">
                  <c:v>0.26330268771767973</c:v>
                </c:pt>
                <c:pt idx="5944">
                  <c:v>0.26768449699624564</c:v>
                </c:pt>
                <c:pt idx="5945">
                  <c:v>0.27064406922132556</c:v>
                </c:pt>
                <c:pt idx="5946">
                  <c:v>0.27541416097664762</c:v>
                </c:pt>
                <c:pt idx="5947">
                  <c:v>0.27829271747130396</c:v>
                </c:pt>
                <c:pt idx="5948">
                  <c:v>0.2830852173880683</c:v>
                </c:pt>
                <c:pt idx="5949">
                  <c:v>0.28577373454861738</c:v>
                </c:pt>
                <c:pt idx="5950">
                  <c:v>0.28708330001987092</c:v>
                </c:pt>
                <c:pt idx="5951">
                  <c:v>0.2912988002284726</c:v>
                </c:pt>
                <c:pt idx="5952">
                  <c:v>0.2957310639896073</c:v>
                </c:pt>
                <c:pt idx="5953">
                  <c:v>0.30095962709729218</c:v>
                </c:pt>
                <c:pt idx="5954">
                  <c:v>0.30415714001656302</c:v>
                </c:pt>
                <c:pt idx="5955">
                  <c:v>0.30596066335354577</c:v>
                </c:pt>
                <c:pt idx="5956">
                  <c:v>0.2850877812964478</c:v>
                </c:pt>
                <c:pt idx="5957">
                  <c:v>0.28163777977713372</c:v>
                </c:pt>
                <c:pt idx="5958">
                  <c:v>0.28575115185657213</c:v>
                </c:pt>
                <c:pt idx="5959">
                  <c:v>0.28836167710222421</c:v>
                </c:pt>
                <c:pt idx="5960">
                  <c:v>0.28788966121240855</c:v>
                </c:pt>
                <c:pt idx="5961">
                  <c:v>0.28478451475979727</c:v>
                </c:pt>
                <c:pt idx="5962">
                  <c:v>0.28942538999903439</c:v>
                </c:pt>
                <c:pt idx="5963">
                  <c:v>0.29340261369567044</c:v>
                </c:pt>
                <c:pt idx="5964">
                  <c:v>0.29510675976913825</c:v>
                </c:pt>
                <c:pt idx="5965">
                  <c:v>0.27007180927504187</c:v>
                </c:pt>
                <c:pt idx="5966">
                  <c:v>0.27421664473285962</c:v>
                </c:pt>
                <c:pt idx="5967">
                  <c:v>0.2780134756249647</c:v>
                </c:pt>
                <c:pt idx="5968">
                  <c:v>0.28331827772584534</c:v>
                </c:pt>
                <c:pt idx="5969">
                  <c:v>0.28628114040200686</c:v>
                </c:pt>
                <c:pt idx="5970">
                  <c:v>0.26820980806969075</c:v>
                </c:pt>
                <c:pt idx="5971">
                  <c:v>0.2701423137195903</c:v>
                </c:pt>
                <c:pt idx="5972">
                  <c:v>0.27279871273459683</c:v>
                </c:pt>
                <c:pt idx="5973">
                  <c:v>0.27332904796492002</c:v>
                </c:pt>
                <c:pt idx="5974">
                  <c:v>0.27473360059746355</c:v>
                </c:pt>
                <c:pt idx="5975">
                  <c:v>0.27798626251038494</c:v>
                </c:pt>
                <c:pt idx="5976">
                  <c:v>0.28355701400405248</c:v>
                </c:pt>
                <c:pt idx="5977">
                  <c:v>0.26733033578829557</c:v>
                </c:pt>
                <c:pt idx="5978">
                  <c:v>0.27206391064507651</c:v>
                </c:pt>
                <c:pt idx="5979">
                  <c:v>0.27561220453503377</c:v>
                </c:pt>
                <c:pt idx="5980">
                  <c:v>0.27383378980507256</c:v>
                </c:pt>
                <c:pt idx="5981">
                  <c:v>0.27733138775872818</c:v>
                </c:pt>
                <c:pt idx="5982">
                  <c:v>0.2801509678130113</c:v>
                </c:pt>
                <c:pt idx="5983">
                  <c:v>0.28019774670062608</c:v>
                </c:pt>
                <c:pt idx="5984">
                  <c:v>0.28320789585189576</c:v>
                </c:pt>
                <c:pt idx="5985">
                  <c:v>0.28047337489825214</c:v>
                </c:pt>
                <c:pt idx="5986">
                  <c:v>0.2808184651941138</c:v>
                </c:pt>
                <c:pt idx="5987">
                  <c:v>0.24900578972513215</c:v>
                </c:pt>
                <c:pt idx="5988">
                  <c:v>0.25127718212846289</c:v>
                </c:pt>
                <c:pt idx="5989">
                  <c:v>0.23760004114089278</c:v>
                </c:pt>
                <c:pt idx="5990">
                  <c:v>0.23527037004848117</c:v>
                </c:pt>
                <c:pt idx="5991">
                  <c:v>0.23664918382458677</c:v>
                </c:pt>
                <c:pt idx="5992">
                  <c:v>0.24048809617255723</c:v>
                </c:pt>
                <c:pt idx="5993">
                  <c:v>0.24369633048728323</c:v>
                </c:pt>
                <c:pt idx="5994">
                  <c:v>0.24753241475782231</c:v>
                </c:pt>
                <c:pt idx="5995">
                  <c:v>0.25139777439208638</c:v>
                </c:pt>
                <c:pt idx="5996">
                  <c:v>0.25408812265024594</c:v>
                </c:pt>
                <c:pt idx="5997">
                  <c:v>0.24846300383836353</c:v>
                </c:pt>
                <c:pt idx="5998">
                  <c:v>0.25046146467197983</c:v>
                </c:pt>
                <c:pt idx="5999">
                  <c:v>0.25240204923770498</c:v>
                </c:pt>
                <c:pt idx="6000">
                  <c:v>0.2545543354956577</c:v>
                </c:pt>
                <c:pt idx="6001">
                  <c:v>0.24492959983987356</c:v>
                </c:pt>
                <c:pt idx="6002">
                  <c:v>0.24978343764990865</c:v>
                </c:pt>
                <c:pt idx="6003">
                  <c:v>0.247981724797947</c:v>
                </c:pt>
                <c:pt idx="6004">
                  <c:v>0.25231800726238346</c:v>
                </c:pt>
                <c:pt idx="6005">
                  <c:v>0.25377784195825953</c:v>
                </c:pt>
                <c:pt idx="6006">
                  <c:v>0.25775844572834317</c:v>
                </c:pt>
                <c:pt idx="6007">
                  <c:v>0.26207516023967076</c:v>
                </c:pt>
                <c:pt idx="6008">
                  <c:v>0.2668516790105554</c:v>
                </c:pt>
                <c:pt idx="6009">
                  <c:v>0.2699607795735951</c:v>
                </c:pt>
                <c:pt idx="6010">
                  <c:v>0.26731276506230711</c:v>
                </c:pt>
                <c:pt idx="6011">
                  <c:v>0.26480877210681453</c:v>
                </c:pt>
                <c:pt idx="6012">
                  <c:v>0.26761983718360333</c:v>
                </c:pt>
                <c:pt idx="6013">
                  <c:v>0.26999813464776518</c:v>
                </c:pt>
                <c:pt idx="6014">
                  <c:v>0.25867072935797381</c:v>
                </c:pt>
                <c:pt idx="6015">
                  <c:v>0.26263371606778263</c:v>
                </c:pt>
                <c:pt idx="6016">
                  <c:v>0.26844849962958334</c:v>
                </c:pt>
                <c:pt idx="6017">
                  <c:v>0.25753953223419562</c:v>
                </c:pt>
                <c:pt idx="6018">
                  <c:v>0.26139294563270843</c:v>
                </c:pt>
                <c:pt idx="6019">
                  <c:v>0.26566364641109269</c:v>
                </c:pt>
                <c:pt idx="6020">
                  <c:v>0.26989684941542885</c:v>
                </c:pt>
                <c:pt idx="6021">
                  <c:v>0.27489722282759238</c:v>
                </c:pt>
                <c:pt idx="6022">
                  <c:v>0.27413542607191999</c:v>
                </c:pt>
                <c:pt idx="6023">
                  <c:v>0.27190185359443542</c:v>
                </c:pt>
                <c:pt idx="6024">
                  <c:v>0.27692479738416925</c:v>
                </c:pt>
                <c:pt idx="6025">
                  <c:v>0.27720721108920476</c:v>
                </c:pt>
                <c:pt idx="6026">
                  <c:v>0.27307811462152204</c:v>
                </c:pt>
                <c:pt idx="6027">
                  <c:v>0.27738674537063085</c:v>
                </c:pt>
                <c:pt idx="6028">
                  <c:v>0.27113770759020317</c:v>
                </c:pt>
                <c:pt idx="6029">
                  <c:v>0.27339598902994061</c:v>
                </c:pt>
                <c:pt idx="6030">
                  <c:v>0.25580422227797522</c:v>
                </c:pt>
                <c:pt idx="6031">
                  <c:v>0.24771342546335368</c:v>
                </c:pt>
                <c:pt idx="6032">
                  <c:v>0.25266548138898004</c:v>
                </c:pt>
                <c:pt idx="6033">
                  <c:v>0.25220325315062381</c:v>
                </c:pt>
                <c:pt idx="6034">
                  <c:v>0.25718676212141073</c:v>
                </c:pt>
                <c:pt idx="6035">
                  <c:v>0.24261891492724377</c:v>
                </c:pt>
                <c:pt idx="6036">
                  <c:v>0.24129019459689849</c:v>
                </c:pt>
                <c:pt idx="6037">
                  <c:v>0.24332432367474108</c:v>
                </c:pt>
                <c:pt idx="6038">
                  <c:v>0.23430886821064228</c:v>
                </c:pt>
                <c:pt idx="6039">
                  <c:v>0.23934342952164475</c:v>
                </c:pt>
                <c:pt idx="6040">
                  <c:v>0.22993697972170962</c:v>
                </c:pt>
                <c:pt idx="6041">
                  <c:v>0.23435344668305461</c:v>
                </c:pt>
                <c:pt idx="6042">
                  <c:v>0.22767350182012341</c:v>
                </c:pt>
                <c:pt idx="6043">
                  <c:v>0.22810874750741714</c:v>
                </c:pt>
                <c:pt idx="6044">
                  <c:v>0.1982219201450397</c:v>
                </c:pt>
                <c:pt idx="6045">
                  <c:v>0.20141784068466509</c:v>
                </c:pt>
                <c:pt idx="6046">
                  <c:v>0.20468320451988251</c:v>
                </c:pt>
                <c:pt idx="6047">
                  <c:v>0.20809068319640667</c:v>
                </c:pt>
                <c:pt idx="6048">
                  <c:v>0.21196054685176557</c:v>
                </c:pt>
                <c:pt idx="6049">
                  <c:v>0.20879418786598863</c:v>
                </c:pt>
                <c:pt idx="6050">
                  <c:v>0.21131368936150485</c:v>
                </c:pt>
                <c:pt idx="6051">
                  <c:v>0.21320523713046285</c:v>
                </c:pt>
                <c:pt idx="6052">
                  <c:v>0.21389294761264285</c:v>
                </c:pt>
                <c:pt idx="6053">
                  <c:v>0.2082645733310923</c:v>
                </c:pt>
                <c:pt idx="6054">
                  <c:v>0.21024322690884845</c:v>
                </c:pt>
                <c:pt idx="6055">
                  <c:v>0.21377356823635735</c:v>
                </c:pt>
                <c:pt idx="6056">
                  <c:v>0.21765579908785573</c:v>
                </c:pt>
                <c:pt idx="6057">
                  <c:v>0.21450663036390374</c:v>
                </c:pt>
                <c:pt idx="6058">
                  <c:v>0.21480339606168067</c:v>
                </c:pt>
                <c:pt idx="6059">
                  <c:v>0.21512668682671585</c:v>
                </c:pt>
                <c:pt idx="6060">
                  <c:v>0.20248149035672477</c:v>
                </c:pt>
                <c:pt idx="6061">
                  <c:v>0.20561969395467586</c:v>
                </c:pt>
                <c:pt idx="6062">
                  <c:v>0.20961235802222059</c:v>
                </c:pt>
                <c:pt idx="6063">
                  <c:v>0.20863883527645841</c:v>
                </c:pt>
                <c:pt idx="6064">
                  <c:v>0.21223736381836353</c:v>
                </c:pt>
                <c:pt idx="6065">
                  <c:v>0.21535925403631592</c:v>
                </c:pt>
                <c:pt idx="6066">
                  <c:v>0.2172960227697901</c:v>
                </c:pt>
                <c:pt idx="6067">
                  <c:v>0.20866364416678962</c:v>
                </c:pt>
                <c:pt idx="6068">
                  <c:v>0.19919273576347904</c:v>
                </c:pt>
                <c:pt idx="6069">
                  <c:v>0.20151908762391127</c:v>
                </c:pt>
                <c:pt idx="6070">
                  <c:v>0.19770942884695419</c:v>
                </c:pt>
                <c:pt idx="6071">
                  <c:v>0.19557678060045106</c:v>
                </c:pt>
                <c:pt idx="6072">
                  <c:v>0.18756003423456907</c:v>
                </c:pt>
                <c:pt idx="6073">
                  <c:v>0.17839303678174523</c:v>
                </c:pt>
                <c:pt idx="6074">
                  <c:v>0.18069558232885705</c:v>
                </c:pt>
                <c:pt idx="6075">
                  <c:v>0.17909877085332052</c:v>
                </c:pt>
                <c:pt idx="6076">
                  <c:v>0.17219835403617256</c:v>
                </c:pt>
                <c:pt idx="6077">
                  <c:v>0.17403154689751149</c:v>
                </c:pt>
                <c:pt idx="6078">
                  <c:v>0.17599636921005812</c:v>
                </c:pt>
                <c:pt idx="6079">
                  <c:v>0.17608287414384302</c:v>
                </c:pt>
                <c:pt idx="6080">
                  <c:v>0.17827545558499666</c:v>
                </c:pt>
                <c:pt idx="6081">
                  <c:v>0.17827533003419666</c:v>
                </c:pt>
                <c:pt idx="6082">
                  <c:v>0.17952938096971524</c:v>
                </c:pt>
                <c:pt idx="6083">
                  <c:v>0.18143282182003437</c:v>
                </c:pt>
                <c:pt idx="6084">
                  <c:v>0.18419711433416874</c:v>
                </c:pt>
                <c:pt idx="6085">
                  <c:v>0.18688514780163223</c:v>
                </c:pt>
                <c:pt idx="6086">
                  <c:v>0.18981671009426535</c:v>
                </c:pt>
                <c:pt idx="6087">
                  <c:v>0.19150129637475755</c:v>
                </c:pt>
                <c:pt idx="6088">
                  <c:v>0.19010858301545511</c:v>
                </c:pt>
                <c:pt idx="6089">
                  <c:v>0.19309709131132888</c:v>
                </c:pt>
                <c:pt idx="6090">
                  <c:v>0.19613528375595901</c:v>
                </c:pt>
                <c:pt idx="6091">
                  <c:v>0.19904656247214525</c:v>
                </c:pt>
                <c:pt idx="6092">
                  <c:v>0.20111790074993616</c:v>
                </c:pt>
                <c:pt idx="6093">
                  <c:v>0.20318556669234392</c:v>
                </c:pt>
                <c:pt idx="6094">
                  <c:v>0.20512057702867681</c:v>
                </c:pt>
                <c:pt idx="6095">
                  <c:v>0.20291405083572597</c:v>
                </c:pt>
                <c:pt idx="6096">
                  <c:v>0.20313446034742735</c:v>
                </c:pt>
                <c:pt idx="6097">
                  <c:v>0.20214089236738775</c:v>
                </c:pt>
                <c:pt idx="6098">
                  <c:v>0.20327296992644853</c:v>
                </c:pt>
                <c:pt idx="6099">
                  <c:v>0.20109849714650221</c:v>
                </c:pt>
                <c:pt idx="6100">
                  <c:v>0.19622379114622401</c:v>
                </c:pt>
                <c:pt idx="6101">
                  <c:v>0.19924649351582446</c:v>
                </c:pt>
                <c:pt idx="6102">
                  <c:v>0.1996435808612208</c:v>
                </c:pt>
                <c:pt idx="6103">
                  <c:v>0.18288124349361287</c:v>
                </c:pt>
                <c:pt idx="6104">
                  <c:v>0.18555557101659512</c:v>
                </c:pt>
                <c:pt idx="6105">
                  <c:v>0.19017516348801333</c:v>
                </c:pt>
                <c:pt idx="6106">
                  <c:v>0.1898826288143074</c:v>
                </c:pt>
                <c:pt idx="6107">
                  <c:v>0.19016780325561164</c:v>
                </c:pt>
                <c:pt idx="6108">
                  <c:v>0.19255190397342645</c:v>
                </c:pt>
                <c:pt idx="6109">
                  <c:v>0.19523383068867176</c:v>
                </c:pt>
                <c:pt idx="6110">
                  <c:v>0.1970044797176238</c:v>
                </c:pt>
                <c:pt idx="6111">
                  <c:v>0.19941283007503732</c:v>
                </c:pt>
                <c:pt idx="6112">
                  <c:v>0.20372900225856616</c:v>
                </c:pt>
                <c:pt idx="6113">
                  <c:v>0.20319181871743255</c:v>
                </c:pt>
                <c:pt idx="6114">
                  <c:v>0.20747223096981657</c:v>
                </c:pt>
                <c:pt idx="6115">
                  <c:v>0.21175257520077947</c:v>
                </c:pt>
                <c:pt idx="6116">
                  <c:v>0.2158463647425074</c:v>
                </c:pt>
                <c:pt idx="6117">
                  <c:v>0.21808948941551701</c:v>
                </c:pt>
                <c:pt idx="6118">
                  <c:v>0.21814558614011381</c:v>
                </c:pt>
                <c:pt idx="6119">
                  <c:v>0.22131474686140096</c:v>
                </c:pt>
                <c:pt idx="6120">
                  <c:v>0.22495889454626575</c:v>
                </c:pt>
                <c:pt idx="6121">
                  <c:v>0.22765379225119967</c:v>
                </c:pt>
                <c:pt idx="6122">
                  <c:v>0.23024726485254526</c:v>
                </c:pt>
                <c:pt idx="6123">
                  <c:v>0.23388043516417775</c:v>
                </c:pt>
                <c:pt idx="6124">
                  <c:v>0.23665403354213824</c:v>
                </c:pt>
                <c:pt idx="6125">
                  <c:v>0.24006958891988353</c:v>
                </c:pt>
                <c:pt idx="6126">
                  <c:v>0.24081094282659102</c:v>
                </c:pt>
                <c:pt idx="6127">
                  <c:v>0.24531685960076383</c:v>
                </c:pt>
                <c:pt idx="6128">
                  <c:v>0.24496352976629174</c:v>
                </c:pt>
                <c:pt idx="6129">
                  <c:v>0.24089573788520161</c:v>
                </c:pt>
                <c:pt idx="6130">
                  <c:v>0.24450719454480896</c:v>
                </c:pt>
                <c:pt idx="6131">
                  <c:v>0.24764754530972499</c:v>
                </c:pt>
                <c:pt idx="6132">
                  <c:v>0.24963310599342975</c:v>
                </c:pt>
                <c:pt idx="6133">
                  <c:v>0.25427280384490425</c:v>
                </c:pt>
                <c:pt idx="6134">
                  <c:v>0.25308331316439808</c:v>
                </c:pt>
                <c:pt idx="6135">
                  <c:v>0.25632232114342346</c:v>
                </c:pt>
                <c:pt idx="6136">
                  <c:v>0.26048900255462765</c:v>
                </c:pt>
                <c:pt idx="6137">
                  <c:v>0.26244865207122003</c:v>
                </c:pt>
                <c:pt idx="6138">
                  <c:v>0.26189144013882731</c:v>
                </c:pt>
                <c:pt idx="6139">
                  <c:v>0.2664787934365026</c:v>
                </c:pt>
                <c:pt idx="6140">
                  <c:v>0.26823648539005235</c:v>
                </c:pt>
                <c:pt idx="6141">
                  <c:v>0.26725605105354899</c:v>
                </c:pt>
                <c:pt idx="6142">
                  <c:v>0.25677954972711398</c:v>
                </c:pt>
                <c:pt idx="6143">
                  <c:v>0.25960096855541515</c:v>
                </c:pt>
                <c:pt idx="6144">
                  <c:v>0.26279757881222343</c:v>
                </c:pt>
                <c:pt idx="6145">
                  <c:v>0.265467509040482</c:v>
                </c:pt>
                <c:pt idx="6146">
                  <c:v>0.25961437388772296</c:v>
                </c:pt>
                <c:pt idx="6147">
                  <c:v>0.24547432012018258</c:v>
                </c:pt>
                <c:pt idx="6148">
                  <c:v>0.24770468133871903</c:v>
                </c:pt>
                <c:pt idx="6149">
                  <c:v>0.25213548474928954</c:v>
                </c:pt>
                <c:pt idx="6150">
                  <c:v>0.2546760161906596</c:v>
                </c:pt>
                <c:pt idx="6151">
                  <c:v>0.24503607735607461</c:v>
                </c:pt>
                <c:pt idx="6152">
                  <c:v>0.24962280122082031</c:v>
                </c:pt>
                <c:pt idx="6153">
                  <c:v>0.24743807592058331</c:v>
                </c:pt>
                <c:pt idx="6154">
                  <c:v>0.24621089327045534</c:v>
                </c:pt>
                <c:pt idx="6155">
                  <c:v>0.2502003722384003</c:v>
                </c:pt>
                <c:pt idx="6156">
                  <c:v>0.25316024260704356</c:v>
                </c:pt>
                <c:pt idx="6157">
                  <c:v>0.25746857593518879</c:v>
                </c:pt>
                <c:pt idx="6158">
                  <c:v>0.26124367583006797</c:v>
                </c:pt>
                <c:pt idx="6159">
                  <c:v>0.26724376181009468</c:v>
                </c:pt>
                <c:pt idx="6160">
                  <c:v>0.27245386221717777</c:v>
                </c:pt>
                <c:pt idx="6161">
                  <c:v>0.27163456555336229</c:v>
                </c:pt>
                <c:pt idx="6162">
                  <c:v>0.27478123630340717</c:v>
                </c:pt>
                <c:pt idx="6163">
                  <c:v>0.27788926640138073</c:v>
                </c:pt>
                <c:pt idx="6164">
                  <c:v>0.27811859947255108</c:v>
                </c:pt>
                <c:pt idx="6165">
                  <c:v>0.28299616920626836</c:v>
                </c:pt>
                <c:pt idx="6166">
                  <c:v>0.2842535365695919</c:v>
                </c:pt>
                <c:pt idx="6167">
                  <c:v>0.28748988440422441</c:v>
                </c:pt>
                <c:pt idx="6168">
                  <c:v>0.28994406171719267</c:v>
                </c:pt>
                <c:pt idx="6169">
                  <c:v>0.29541572972917096</c:v>
                </c:pt>
                <c:pt idx="6170">
                  <c:v>0.2961582309835194</c:v>
                </c:pt>
                <c:pt idx="6171">
                  <c:v>0.29800653837483976</c:v>
                </c:pt>
                <c:pt idx="6172">
                  <c:v>0.30020735386096248</c:v>
                </c:pt>
                <c:pt idx="6173">
                  <c:v>0.30630282199220349</c:v>
                </c:pt>
                <c:pt idx="6174">
                  <c:v>0.30165213992550749</c:v>
                </c:pt>
                <c:pt idx="6175">
                  <c:v>0.30621273224195095</c:v>
                </c:pt>
                <c:pt idx="6176">
                  <c:v>0.31033301270611435</c:v>
                </c:pt>
                <c:pt idx="6177">
                  <c:v>0.31366874550203733</c:v>
                </c:pt>
                <c:pt idx="6178">
                  <c:v>0.31275174738474937</c:v>
                </c:pt>
                <c:pt idx="6179">
                  <c:v>0.31746597192443499</c:v>
                </c:pt>
                <c:pt idx="6180">
                  <c:v>0.32305815480769551</c:v>
                </c:pt>
                <c:pt idx="6181">
                  <c:v>0.32567469544177974</c:v>
                </c:pt>
                <c:pt idx="6182">
                  <c:v>0.32674920957389181</c:v>
                </c:pt>
                <c:pt idx="6183">
                  <c:v>0.33238367458560036</c:v>
                </c:pt>
                <c:pt idx="6184">
                  <c:v>0.33581383332667392</c:v>
                </c:pt>
                <c:pt idx="6185">
                  <c:v>0.34203749835337727</c:v>
                </c:pt>
                <c:pt idx="6186">
                  <c:v>0.34582070061960873</c:v>
                </c:pt>
                <c:pt idx="6187">
                  <c:v>0.34321623443095733</c:v>
                </c:pt>
                <c:pt idx="6188">
                  <c:v>0.34824457990899638</c:v>
                </c:pt>
                <c:pt idx="6189">
                  <c:v>0.35539633900155981</c:v>
                </c:pt>
                <c:pt idx="6190">
                  <c:v>0.35176293616154003</c:v>
                </c:pt>
                <c:pt idx="6191">
                  <c:v>0.35761298900401683</c:v>
                </c:pt>
                <c:pt idx="6192">
                  <c:v>0.36034647736797615</c:v>
                </c:pt>
                <c:pt idx="6193">
                  <c:v>0.35827783307064009</c:v>
                </c:pt>
                <c:pt idx="6194">
                  <c:v>0.35847048799148806</c:v>
                </c:pt>
                <c:pt idx="6195">
                  <c:v>0.36512053770058989</c:v>
                </c:pt>
                <c:pt idx="6196">
                  <c:v>0.36582699011963105</c:v>
                </c:pt>
                <c:pt idx="6197">
                  <c:v>0.37021966528391509</c:v>
                </c:pt>
                <c:pt idx="6198">
                  <c:v>0.37420487195625701</c:v>
                </c:pt>
                <c:pt idx="6199">
                  <c:v>0.37892558853202396</c:v>
                </c:pt>
                <c:pt idx="6200">
                  <c:v>0.38654696889750928</c:v>
                </c:pt>
                <c:pt idx="6201">
                  <c:v>0.38921897742135225</c:v>
                </c:pt>
                <c:pt idx="6202">
                  <c:v>0.36885119276198269</c:v>
                </c:pt>
                <c:pt idx="6203">
                  <c:v>0.36717758738473749</c:v>
                </c:pt>
                <c:pt idx="6204">
                  <c:v>0.3676852948833087</c:v>
                </c:pt>
                <c:pt idx="6205">
                  <c:v>0.36851706793377204</c:v>
                </c:pt>
                <c:pt idx="6206">
                  <c:v>0.3657519900308881</c:v>
                </c:pt>
                <c:pt idx="6207">
                  <c:v>0.37052053003535501</c:v>
                </c:pt>
                <c:pt idx="6208">
                  <c:v>0.37169449856121212</c:v>
                </c:pt>
                <c:pt idx="6209">
                  <c:v>0.36194818380868832</c:v>
                </c:pt>
                <c:pt idx="6210">
                  <c:v>0.35808589964540344</c:v>
                </c:pt>
                <c:pt idx="6211">
                  <c:v>0.32687478080843935</c:v>
                </c:pt>
                <c:pt idx="6212">
                  <c:v>0.32905229434513988</c:v>
                </c:pt>
                <c:pt idx="6213">
                  <c:v>0.33330231335045973</c:v>
                </c:pt>
                <c:pt idx="6214">
                  <c:v>0.34153633332205835</c:v>
                </c:pt>
                <c:pt idx="6215">
                  <c:v>0.31914387037647701</c:v>
                </c:pt>
                <c:pt idx="6216">
                  <c:v>0.32473336013816884</c:v>
                </c:pt>
                <c:pt idx="6217">
                  <c:v>0.32747848090321274</c:v>
                </c:pt>
                <c:pt idx="6218">
                  <c:v>0.33093886844296133</c:v>
                </c:pt>
                <c:pt idx="6219">
                  <c:v>0.33310145960712323</c:v>
                </c:pt>
                <c:pt idx="6220">
                  <c:v>0.33660456319937754</c:v>
                </c:pt>
                <c:pt idx="6221">
                  <c:v>0.33442477001823295</c:v>
                </c:pt>
                <c:pt idx="6222">
                  <c:v>0.33268710887385428</c:v>
                </c:pt>
                <c:pt idx="6223">
                  <c:v>0.31828074873178752</c:v>
                </c:pt>
                <c:pt idx="6224">
                  <c:v>0.30327670255444233</c:v>
                </c:pt>
                <c:pt idx="6225">
                  <c:v>0.26721211720982729</c:v>
                </c:pt>
                <c:pt idx="6226">
                  <c:v>0.25445141016649753</c:v>
                </c:pt>
                <c:pt idx="6227">
                  <c:v>0.25455129061706766</c:v>
                </c:pt>
                <c:pt idx="6228">
                  <c:v>0.2580966910506784</c:v>
                </c:pt>
                <c:pt idx="6229">
                  <c:v>0.25921164394707663</c:v>
                </c:pt>
                <c:pt idx="6230">
                  <c:v>0.25409904469411171</c:v>
                </c:pt>
                <c:pt idx="6231">
                  <c:v>0.24801805168026625</c:v>
                </c:pt>
                <c:pt idx="6232">
                  <c:v>0.25238939701294566</c:v>
                </c:pt>
                <c:pt idx="6233">
                  <c:v>0.25191754713965958</c:v>
                </c:pt>
                <c:pt idx="6234">
                  <c:v>0.23190858600775366</c:v>
                </c:pt>
                <c:pt idx="6235">
                  <c:v>0.23693239101823405</c:v>
                </c:pt>
                <c:pt idx="6236">
                  <c:v>0.22182330544549825</c:v>
                </c:pt>
                <c:pt idx="6237">
                  <c:v>0.22390631571628206</c:v>
                </c:pt>
                <c:pt idx="6238">
                  <c:v>0.22576062204833022</c:v>
                </c:pt>
                <c:pt idx="6239">
                  <c:v>0.22972265821216736</c:v>
                </c:pt>
                <c:pt idx="6240">
                  <c:v>0.23254659076788711</c:v>
                </c:pt>
                <c:pt idx="6241">
                  <c:v>0.23337396413594377</c:v>
                </c:pt>
                <c:pt idx="6242">
                  <c:v>0.23617318907069812</c:v>
                </c:pt>
                <c:pt idx="6243">
                  <c:v>0.23919272858973961</c:v>
                </c:pt>
                <c:pt idx="6244">
                  <c:v>0.23908482631344613</c:v>
                </c:pt>
                <c:pt idx="6245">
                  <c:v>0.24413074694570935</c:v>
                </c:pt>
                <c:pt idx="6246">
                  <c:v>0.24860371348441615</c:v>
                </c:pt>
                <c:pt idx="6247">
                  <c:v>0.25064222263773961</c:v>
                </c:pt>
                <c:pt idx="6248">
                  <c:v>0.25406184208607901</c:v>
                </c:pt>
                <c:pt idx="6249">
                  <c:v>0.2570219108776059</c:v>
                </c:pt>
                <c:pt idx="6250">
                  <c:v>0.25481795709318594</c:v>
                </c:pt>
                <c:pt idx="6251">
                  <c:v>0.25773812060689572</c:v>
                </c:pt>
                <c:pt idx="6252">
                  <c:v>0.25301439658745217</c:v>
                </c:pt>
                <c:pt idx="6253">
                  <c:v>0.25687717228211276</c:v>
                </c:pt>
                <c:pt idx="6254">
                  <c:v>0.26086178857750097</c:v>
                </c:pt>
                <c:pt idx="6255">
                  <c:v>0.26584623833055521</c:v>
                </c:pt>
                <c:pt idx="6256">
                  <c:v>0.27050459367381591</c:v>
                </c:pt>
                <c:pt idx="6257">
                  <c:v>0.2740936646305735</c:v>
                </c:pt>
                <c:pt idx="6258">
                  <c:v>0.28026460950126864</c:v>
                </c:pt>
                <c:pt idx="6259">
                  <c:v>0.26849452664575463</c:v>
                </c:pt>
                <c:pt idx="6260">
                  <c:v>0.26806172644822185</c:v>
                </c:pt>
                <c:pt idx="6261">
                  <c:v>0.26500293833198496</c:v>
                </c:pt>
                <c:pt idx="6262">
                  <c:v>0.26882446595133797</c:v>
                </c:pt>
                <c:pt idx="6263">
                  <c:v>0.27375722106862382</c:v>
                </c:pt>
                <c:pt idx="6264">
                  <c:v>0.27441876329701032</c:v>
                </c:pt>
                <c:pt idx="6265">
                  <c:v>0.27686840624494852</c:v>
                </c:pt>
                <c:pt idx="6266">
                  <c:v>0.27838782854132754</c:v>
                </c:pt>
                <c:pt idx="6267">
                  <c:v>0.26840656565457932</c:v>
                </c:pt>
                <c:pt idx="6268">
                  <c:v>0.27308761194227699</c:v>
                </c:pt>
                <c:pt idx="6269">
                  <c:v>0.20692480460366561</c:v>
                </c:pt>
                <c:pt idx="6270">
                  <c:v>0.20860178608159527</c:v>
                </c:pt>
                <c:pt idx="6271">
                  <c:v>0.21001296623044968</c:v>
                </c:pt>
                <c:pt idx="6272">
                  <c:v>0.20394866195765812</c:v>
                </c:pt>
                <c:pt idx="6273">
                  <c:v>0.20498334944332841</c:v>
                </c:pt>
                <c:pt idx="6274">
                  <c:v>0.18502997761702825</c:v>
                </c:pt>
                <c:pt idx="6275">
                  <c:v>0.18374703629511924</c:v>
                </c:pt>
                <c:pt idx="6276">
                  <c:v>0.18605148835158605</c:v>
                </c:pt>
                <c:pt idx="6277">
                  <c:v>0.18523006417052892</c:v>
                </c:pt>
                <c:pt idx="6278">
                  <c:v>0.18179414557747609</c:v>
                </c:pt>
                <c:pt idx="6279">
                  <c:v>0.18419848646691742</c:v>
                </c:pt>
                <c:pt idx="6280">
                  <c:v>0.18472585385532131</c:v>
                </c:pt>
                <c:pt idx="6281">
                  <c:v>0.1874699197529843</c:v>
                </c:pt>
                <c:pt idx="6282">
                  <c:v>0.19042429669859914</c:v>
                </c:pt>
                <c:pt idx="6283">
                  <c:v>0.1926264515796558</c:v>
                </c:pt>
                <c:pt idx="6284">
                  <c:v>0.19064707370733117</c:v>
                </c:pt>
                <c:pt idx="6285">
                  <c:v>0.18219612577923311</c:v>
                </c:pt>
                <c:pt idx="6286">
                  <c:v>0.1832930736808964</c:v>
                </c:pt>
                <c:pt idx="6287">
                  <c:v>0.18508089188643004</c:v>
                </c:pt>
                <c:pt idx="6288">
                  <c:v>0.18774916475303127</c:v>
                </c:pt>
                <c:pt idx="6289">
                  <c:v>0.19090834159641362</c:v>
                </c:pt>
                <c:pt idx="6290">
                  <c:v>0.19066648731504368</c:v>
                </c:pt>
                <c:pt idx="6291">
                  <c:v>0.19271009631477273</c:v>
                </c:pt>
                <c:pt idx="6292">
                  <c:v>0.18373311501278239</c:v>
                </c:pt>
                <c:pt idx="6293">
                  <c:v>0.18625347192251171</c:v>
                </c:pt>
                <c:pt idx="6294">
                  <c:v>0.18894120981440773</c:v>
                </c:pt>
                <c:pt idx="6295">
                  <c:v>0.19095058251278163</c:v>
                </c:pt>
                <c:pt idx="6296">
                  <c:v>0.18954065993992991</c:v>
                </c:pt>
                <c:pt idx="6297">
                  <c:v>0.19103749874645382</c:v>
                </c:pt>
                <c:pt idx="6298">
                  <c:v>0.19356109368391863</c:v>
                </c:pt>
                <c:pt idx="6299">
                  <c:v>0.19638730030765827</c:v>
                </c:pt>
                <c:pt idx="6300">
                  <c:v>0.19669909388734813</c:v>
                </c:pt>
                <c:pt idx="6301">
                  <c:v>0.19906257776145425</c:v>
                </c:pt>
                <c:pt idx="6302">
                  <c:v>0.19603437516003908</c:v>
                </c:pt>
                <c:pt idx="6303">
                  <c:v>0.1990044189412209</c:v>
                </c:pt>
                <c:pt idx="6304">
                  <c:v>0.20206803672601131</c:v>
                </c:pt>
                <c:pt idx="6305">
                  <c:v>0.2050116977730092</c:v>
                </c:pt>
                <c:pt idx="6306">
                  <c:v>0.20897206496750673</c:v>
                </c:pt>
                <c:pt idx="6307">
                  <c:v>0.20365400558246921</c:v>
                </c:pt>
                <c:pt idx="6308">
                  <c:v>0.20726187673783777</c:v>
                </c:pt>
                <c:pt idx="6309">
                  <c:v>0.20697495627041176</c:v>
                </c:pt>
                <c:pt idx="6310">
                  <c:v>0.21068358541962048</c:v>
                </c:pt>
                <c:pt idx="6311">
                  <c:v>0.21091292033619044</c:v>
                </c:pt>
                <c:pt idx="6312">
                  <c:v>0.21473218752932127</c:v>
                </c:pt>
                <c:pt idx="6313">
                  <c:v>0.21583431101664116</c:v>
                </c:pt>
                <c:pt idx="6314">
                  <c:v>0.21872427082894597</c:v>
                </c:pt>
                <c:pt idx="6315">
                  <c:v>0.2185338082096572</c:v>
                </c:pt>
                <c:pt idx="6316">
                  <c:v>0.22052388273800205</c:v>
                </c:pt>
                <c:pt idx="6317">
                  <c:v>0.22154160071395829</c:v>
                </c:pt>
                <c:pt idx="6318">
                  <c:v>0.21902781724935572</c:v>
                </c:pt>
                <c:pt idx="6319">
                  <c:v>0.22158518104452726</c:v>
                </c:pt>
                <c:pt idx="6320">
                  <c:v>0.21863553499751306</c:v>
                </c:pt>
                <c:pt idx="6321">
                  <c:v>0.21521154855379418</c:v>
                </c:pt>
                <c:pt idx="6322">
                  <c:v>0.21765551279566173</c:v>
                </c:pt>
                <c:pt idx="6323">
                  <c:v>0.21367329868841506</c:v>
                </c:pt>
                <c:pt idx="6324">
                  <c:v>0.21748953171341803</c:v>
                </c:pt>
                <c:pt idx="6325">
                  <c:v>0.21805864090188815</c:v>
                </c:pt>
                <c:pt idx="6326">
                  <c:v>0.2211360861294081</c:v>
                </c:pt>
                <c:pt idx="6327">
                  <c:v>0.2240420752396472</c:v>
                </c:pt>
                <c:pt idx="6328">
                  <c:v>0.2270223538774542</c:v>
                </c:pt>
                <c:pt idx="6329">
                  <c:v>0.23059508870457374</c:v>
                </c:pt>
                <c:pt idx="6330">
                  <c:v>0.23321057939931814</c:v>
                </c:pt>
                <c:pt idx="6331">
                  <c:v>0.23479032073203576</c:v>
                </c:pt>
                <c:pt idx="6332">
                  <c:v>0.23888181226605817</c:v>
                </c:pt>
                <c:pt idx="6333">
                  <c:v>0.24071471057356975</c:v>
                </c:pt>
                <c:pt idx="6334">
                  <c:v>0.24103168223253271</c:v>
                </c:pt>
                <c:pt idx="6335">
                  <c:v>0.24269614061903341</c:v>
                </c:pt>
                <c:pt idx="6336">
                  <c:v>0.24517280857690343</c:v>
                </c:pt>
                <c:pt idx="6337">
                  <c:v>0.251089538539844</c:v>
                </c:pt>
                <c:pt idx="6338">
                  <c:v>0.25111651276382235</c:v>
                </c:pt>
                <c:pt idx="6339">
                  <c:v>0.25416926512179511</c:v>
                </c:pt>
                <c:pt idx="6340">
                  <c:v>0.25818713694128081</c:v>
                </c:pt>
                <c:pt idx="6341">
                  <c:v>0.25076494313147824</c:v>
                </c:pt>
                <c:pt idx="6342">
                  <c:v>0.25465387176342752</c:v>
                </c:pt>
                <c:pt idx="6343">
                  <c:v>0.25846642980343365</c:v>
                </c:pt>
                <c:pt idx="6344">
                  <c:v>0.26231363883439734</c:v>
                </c:pt>
                <c:pt idx="6345">
                  <c:v>0.26548317607590433</c:v>
                </c:pt>
                <c:pt idx="6346">
                  <c:v>0.26329033548312542</c:v>
                </c:pt>
                <c:pt idx="6347">
                  <c:v>0.26715096875485433</c:v>
                </c:pt>
                <c:pt idx="6348">
                  <c:v>0.27117840724635978</c:v>
                </c:pt>
                <c:pt idx="6349">
                  <c:v>0.27603659216310156</c:v>
                </c:pt>
                <c:pt idx="6350">
                  <c:v>0.27918309783785122</c:v>
                </c:pt>
                <c:pt idx="6351">
                  <c:v>0.28196279102109068</c:v>
                </c:pt>
                <c:pt idx="6352">
                  <c:v>0.28457581947554766</c:v>
                </c:pt>
                <c:pt idx="6353">
                  <c:v>0.28762401662262854</c:v>
                </c:pt>
                <c:pt idx="6354">
                  <c:v>0.28322500165801856</c:v>
                </c:pt>
                <c:pt idx="6355">
                  <c:v>0.25264512100482395</c:v>
                </c:pt>
                <c:pt idx="6356">
                  <c:v>0.24717062808656012</c:v>
                </c:pt>
                <c:pt idx="6357">
                  <c:v>0.2474773089632997</c:v>
                </c:pt>
                <c:pt idx="6358">
                  <c:v>0.25082316539496191</c:v>
                </c:pt>
                <c:pt idx="6359">
                  <c:v>0.254798836680248</c:v>
                </c:pt>
                <c:pt idx="6360">
                  <c:v>0.25993469559979082</c:v>
                </c:pt>
                <c:pt idx="6361">
                  <c:v>0.25408196367524039</c:v>
                </c:pt>
                <c:pt idx="6362">
                  <c:v>0.2583882266277831</c:v>
                </c:pt>
                <c:pt idx="6363">
                  <c:v>0.26045783356452468</c:v>
                </c:pt>
                <c:pt idx="6364">
                  <c:v>0.26250682439563117</c:v>
                </c:pt>
                <c:pt idx="6365">
                  <c:v>0.25035298989517807</c:v>
                </c:pt>
                <c:pt idx="6366">
                  <c:v>0.2467439700913327</c:v>
                </c:pt>
                <c:pt idx="6367">
                  <c:v>0.2473844068324397</c:v>
                </c:pt>
                <c:pt idx="6368">
                  <c:v>0.25209978272100719</c:v>
                </c:pt>
                <c:pt idx="6369">
                  <c:v>0.24839892424683779</c:v>
                </c:pt>
                <c:pt idx="6370">
                  <c:v>0.25065830493374436</c:v>
                </c:pt>
                <c:pt idx="6371">
                  <c:v>0.2422125594584732</c:v>
                </c:pt>
                <c:pt idx="6372">
                  <c:v>0.24105811719531392</c:v>
                </c:pt>
                <c:pt idx="6373">
                  <c:v>0.23686273579940395</c:v>
                </c:pt>
                <c:pt idx="6374">
                  <c:v>0.22916073499147438</c:v>
                </c:pt>
                <c:pt idx="6375">
                  <c:v>0.23086008888025319</c:v>
                </c:pt>
                <c:pt idx="6376">
                  <c:v>0.23250950763013004</c:v>
                </c:pt>
                <c:pt idx="6377">
                  <c:v>0.21300961394740808</c:v>
                </c:pt>
                <c:pt idx="6378">
                  <c:v>0.21593215136457705</c:v>
                </c:pt>
                <c:pt idx="6379">
                  <c:v>0.20899281255032848</c:v>
                </c:pt>
                <c:pt idx="6380">
                  <c:v>0.21019364632073614</c:v>
                </c:pt>
                <c:pt idx="6381">
                  <c:v>0.21374218624108657</c:v>
                </c:pt>
                <c:pt idx="6382">
                  <c:v>0.21545833504002967</c:v>
                </c:pt>
                <c:pt idx="6383">
                  <c:v>0.21744414665378622</c:v>
                </c:pt>
                <c:pt idx="6384">
                  <c:v>0.2211773534355925</c:v>
                </c:pt>
                <c:pt idx="6385">
                  <c:v>0.22322844049195856</c:v>
                </c:pt>
                <c:pt idx="6386">
                  <c:v>0.22662957828206426</c:v>
                </c:pt>
                <c:pt idx="6387">
                  <c:v>0.22884143804286428</c:v>
                </c:pt>
                <c:pt idx="6388">
                  <c:v>0.2150426995213926</c:v>
                </c:pt>
                <c:pt idx="6389">
                  <c:v>0.21551405330075579</c:v>
                </c:pt>
                <c:pt idx="6390">
                  <c:v>0.21009371680384414</c:v>
                </c:pt>
                <c:pt idx="6391">
                  <c:v>0.21129637042049743</c:v>
                </c:pt>
                <c:pt idx="6392">
                  <c:v>0.21506645760069032</c:v>
                </c:pt>
                <c:pt idx="6393">
                  <c:v>0.21565319201230346</c:v>
                </c:pt>
                <c:pt idx="6394">
                  <c:v>0.2106855416762419</c:v>
                </c:pt>
                <c:pt idx="6395">
                  <c:v>0.21243043582175566</c:v>
                </c:pt>
                <c:pt idx="6396">
                  <c:v>0.21642095208160958</c:v>
                </c:pt>
                <c:pt idx="6397">
                  <c:v>0.21192608039272701</c:v>
                </c:pt>
                <c:pt idx="6398">
                  <c:v>0.21433298177816709</c:v>
                </c:pt>
                <c:pt idx="6399">
                  <c:v>0.21727160462910533</c:v>
                </c:pt>
                <c:pt idx="6400">
                  <c:v>0.21898036350922306</c:v>
                </c:pt>
                <c:pt idx="6401">
                  <c:v>0.22240279669263077</c:v>
                </c:pt>
                <c:pt idx="6402">
                  <c:v>0.22227012722815095</c:v>
                </c:pt>
                <c:pt idx="6403">
                  <c:v>0.22512294507997513</c:v>
                </c:pt>
                <c:pt idx="6404">
                  <c:v>0.22610425513722304</c:v>
                </c:pt>
                <c:pt idx="6405">
                  <c:v>0.22071326903485608</c:v>
                </c:pt>
                <c:pt idx="6406">
                  <c:v>0.22302136985782101</c:v>
                </c:pt>
                <c:pt idx="6407">
                  <c:v>0.22581984438188085</c:v>
                </c:pt>
                <c:pt idx="6408">
                  <c:v>0.22403108182415929</c:v>
                </c:pt>
                <c:pt idx="6409">
                  <c:v>0.22587188249934451</c:v>
                </c:pt>
                <c:pt idx="6410">
                  <c:v>0.22731951888380425</c:v>
                </c:pt>
                <c:pt idx="6411">
                  <c:v>0.23046676482083192</c:v>
                </c:pt>
                <c:pt idx="6412">
                  <c:v>0.23262263963856084</c:v>
                </c:pt>
                <c:pt idx="6413">
                  <c:v>0.2371067751451037</c:v>
                </c:pt>
                <c:pt idx="6414">
                  <c:v>0.23503934601006551</c:v>
                </c:pt>
                <c:pt idx="6415">
                  <c:v>0.23447432846522631</c:v>
                </c:pt>
                <c:pt idx="6416">
                  <c:v>0.23633423792333944</c:v>
                </c:pt>
                <c:pt idx="6417">
                  <c:v>0.2380886039443923</c:v>
                </c:pt>
                <c:pt idx="6418">
                  <c:v>0.24091724468411452</c:v>
                </c:pt>
                <c:pt idx="6419">
                  <c:v>0.2384409777586905</c:v>
                </c:pt>
                <c:pt idx="6420">
                  <c:v>0.24217875894843618</c:v>
                </c:pt>
                <c:pt idx="6421">
                  <c:v>0.24517620882502444</c:v>
                </c:pt>
                <c:pt idx="6422">
                  <c:v>0.24576710261316581</c:v>
                </c:pt>
                <c:pt idx="6423">
                  <c:v>0.2487834904666969</c:v>
                </c:pt>
                <c:pt idx="6424">
                  <c:v>0.24883147802088834</c:v>
                </c:pt>
                <c:pt idx="6425">
                  <c:v>0.24994263478787235</c:v>
                </c:pt>
                <c:pt idx="6426">
                  <c:v>0.24851670676582507</c:v>
                </c:pt>
                <c:pt idx="6427">
                  <c:v>0.24648865119542576</c:v>
                </c:pt>
                <c:pt idx="6428">
                  <c:v>0.24900421849052418</c:v>
                </c:pt>
                <c:pt idx="6429">
                  <c:v>0.25320461956517182</c:v>
                </c:pt>
                <c:pt idx="6430">
                  <c:v>0.25579884178250872</c:v>
                </c:pt>
                <c:pt idx="6431">
                  <c:v>0.25855106730924632</c:v>
                </c:pt>
                <c:pt idx="6432">
                  <c:v>0.2596988989363192</c:v>
                </c:pt>
                <c:pt idx="6433">
                  <c:v>0.26060333460366764</c:v>
                </c:pt>
                <c:pt idx="6434">
                  <c:v>0.25830925616645134</c:v>
                </c:pt>
                <c:pt idx="6435">
                  <c:v>0.25877106137565908</c:v>
                </c:pt>
                <c:pt idx="6436">
                  <c:v>0.2599154186009287</c:v>
                </c:pt>
                <c:pt idx="6437">
                  <c:v>0.26421455660127663</c:v>
                </c:pt>
                <c:pt idx="6438">
                  <c:v>0.26613434635514799</c:v>
                </c:pt>
                <c:pt idx="6439">
                  <c:v>0.25420792527300634</c:v>
                </c:pt>
                <c:pt idx="6440">
                  <c:v>0.25531571847704493</c:v>
                </c:pt>
                <c:pt idx="6441">
                  <c:v>0.25006612357679586</c:v>
                </c:pt>
                <c:pt idx="6442">
                  <c:v>0.2482730736475966</c:v>
                </c:pt>
                <c:pt idx="6443">
                  <c:v>0.25313108933674949</c:v>
                </c:pt>
                <c:pt idx="6444">
                  <c:v>0.25455834398643856</c:v>
                </c:pt>
                <c:pt idx="6445">
                  <c:v>0.24575921692644112</c:v>
                </c:pt>
                <c:pt idx="6446">
                  <c:v>0.20255172512797265</c:v>
                </c:pt>
                <c:pt idx="6447">
                  <c:v>0.15917742410198715</c:v>
                </c:pt>
                <c:pt idx="6448">
                  <c:v>0.16143672223706612</c:v>
                </c:pt>
                <c:pt idx="6449">
                  <c:v>0.16323273618837439</c:v>
                </c:pt>
                <c:pt idx="6450">
                  <c:v>0.16430070817811468</c:v>
                </c:pt>
                <c:pt idx="6451">
                  <c:v>0.15437831881572742</c:v>
                </c:pt>
                <c:pt idx="6452">
                  <c:v>0.15666556972619528</c:v>
                </c:pt>
                <c:pt idx="6453">
                  <c:v>0.15912518477536217</c:v>
                </c:pt>
                <c:pt idx="6454">
                  <c:v>0.16182660615268163</c:v>
                </c:pt>
                <c:pt idx="6455">
                  <c:v>0.15666510073932505</c:v>
                </c:pt>
                <c:pt idx="6456">
                  <c:v>0.15624364684662034</c:v>
                </c:pt>
                <c:pt idx="6457">
                  <c:v>0.15872725192903561</c:v>
                </c:pt>
                <c:pt idx="6458">
                  <c:v>0.16190350235981854</c:v>
                </c:pt>
                <c:pt idx="6459">
                  <c:v>0.16065871113268987</c:v>
                </c:pt>
                <c:pt idx="6460">
                  <c:v>0.15987399789412438</c:v>
                </c:pt>
                <c:pt idx="6461">
                  <c:v>0.16215146883368706</c:v>
                </c:pt>
                <c:pt idx="6462">
                  <c:v>0.16292396227690889</c:v>
                </c:pt>
                <c:pt idx="6463">
                  <c:v>0.16239521394593437</c:v>
                </c:pt>
                <c:pt idx="6464">
                  <c:v>0.16576039454377736</c:v>
                </c:pt>
                <c:pt idx="6465">
                  <c:v>0.1552540407930349</c:v>
                </c:pt>
                <c:pt idx="6466">
                  <c:v>0.15100018138312143</c:v>
                </c:pt>
                <c:pt idx="6467">
                  <c:v>0.15282106778004736</c:v>
                </c:pt>
                <c:pt idx="6468">
                  <c:v>0.1460912013645842</c:v>
                </c:pt>
                <c:pt idx="6469">
                  <c:v>0.13731033039159177</c:v>
                </c:pt>
                <c:pt idx="6470">
                  <c:v>0.13762444841423896</c:v>
                </c:pt>
                <c:pt idx="6471">
                  <c:v>0.13906049775087626</c:v>
                </c:pt>
                <c:pt idx="6472">
                  <c:v>0.14102790300793863</c:v>
                </c:pt>
                <c:pt idx="6473">
                  <c:v>0.14282316644299059</c:v>
                </c:pt>
                <c:pt idx="6474">
                  <c:v>0.14563831108735426</c:v>
                </c:pt>
                <c:pt idx="6475">
                  <c:v>0.14185595378591959</c:v>
                </c:pt>
                <c:pt idx="6476">
                  <c:v>0.14457210575458584</c:v>
                </c:pt>
                <c:pt idx="6477">
                  <c:v>0.14468660159916477</c:v>
                </c:pt>
                <c:pt idx="6478">
                  <c:v>0.14427866086954705</c:v>
                </c:pt>
                <c:pt idx="6479">
                  <c:v>0.14545777057823794</c:v>
                </c:pt>
                <c:pt idx="6480">
                  <c:v>0.14499474406977098</c:v>
                </c:pt>
                <c:pt idx="6481">
                  <c:v>0.14745121566782232</c:v>
                </c:pt>
                <c:pt idx="6482">
                  <c:v>0.1463433209324016</c:v>
                </c:pt>
                <c:pt idx="6483">
                  <c:v>0.14905623901265005</c:v>
                </c:pt>
                <c:pt idx="6484">
                  <c:v>0.14497946601958006</c:v>
                </c:pt>
                <c:pt idx="6485">
                  <c:v>0.14708158517148942</c:v>
                </c:pt>
                <c:pt idx="6486">
                  <c:v>0.14908906676916725</c:v>
                </c:pt>
                <c:pt idx="6487">
                  <c:v>0.14902620374191963</c:v>
                </c:pt>
                <c:pt idx="6488">
                  <c:v>0.14175709580112994</c:v>
                </c:pt>
                <c:pt idx="6489">
                  <c:v>0.14415718733708457</c:v>
                </c:pt>
                <c:pt idx="6490">
                  <c:v>0.1465872870766379</c:v>
                </c:pt>
                <c:pt idx="6491">
                  <c:v>0.14677256848150691</c:v>
                </c:pt>
                <c:pt idx="6492">
                  <c:v>0.14880909056170025</c:v>
                </c:pt>
                <c:pt idx="6493">
                  <c:v>0.14938349784653016</c:v>
                </c:pt>
                <c:pt idx="6494">
                  <c:v>0.15147079362763927</c:v>
                </c:pt>
                <c:pt idx="6495">
                  <c:v>0.14852624431914907</c:v>
                </c:pt>
                <c:pt idx="6496">
                  <c:v>0.14900560203601118</c:v>
                </c:pt>
                <c:pt idx="6497">
                  <c:v>0.14487796583032389</c:v>
                </c:pt>
                <c:pt idx="6498">
                  <c:v>0.14733506850820882</c:v>
                </c:pt>
                <c:pt idx="6499">
                  <c:v>0.1496266818506467</c:v>
                </c:pt>
                <c:pt idx="6500">
                  <c:v>0.15276919063933117</c:v>
                </c:pt>
                <c:pt idx="6501">
                  <c:v>0.14821756822441232</c:v>
                </c:pt>
                <c:pt idx="6502">
                  <c:v>0.15014203681247523</c:v>
                </c:pt>
                <c:pt idx="6503">
                  <c:v>0.15233220224779387</c:v>
                </c:pt>
                <c:pt idx="6504">
                  <c:v>0.15314434511407332</c:v>
                </c:pt>
                <c:pt idx="6505">
                  <c:v>0.15430408977311308</c:v>
                </c:pt>
                <c:pt idx="6506">
                  <c:v>0.15682802457486347</c:v>
                </c:pt>
                <c:pt idx="6507">
                  <c:v>0.15901141005178021</c:v>
                </c:pt>
                <c:pt idx="6508">
                  <c:v>0.16080748117054783</c:v>
                </c:pt>
                <c:pt idx="6509">
                  <c:v>0.1608670726130472</c:v>
                </c:pt>
                <c:pt idx="6510">
                  <c:v>0.16283611993740094</c:v>
                </c:pt>
                <c:pt idx="6511">
                  <c:v>0.16263355806971705</c:v>
                </c:pt>
                <c:pt idx="6512">
                  <c:v>0.16411805460362441</c:v>
                </c:pt>
                <c:pt idx="6513">
                  <c:v>0.16687176413994295</c:v>
                </c:pt>
                <c:pt idx="6514">
                  <c:v>0.16899052518003532</c:v>
                </c:pt>
                <c:pt idx="6515">
                  <c:v>0.17149045684912023</c:v>
                </c:pt>
                <c:pt idx="6516">
                  <c:v>0.17443287483109018</c:v>
                </c:pt>
                <c:pt idx="6517">
                  <c:v>0.17581424848050886</c:v>
                </c:pt>
                <c:pt idx="6518">
                  <c:v>0.1795516166855862</c:v>
                </c:pt>
                <c:pt idx="6519">
                  <c:v>0.18066872659435709</c:v>
                </c:pt>
                <c:pt idx="6520">
                  <c:v>0.18256417058732885</c:v>
                </c:pt>
                <c:pt idx="6521">
                  <c:v>0.18444266821545516</c:v>
                </c:pt>
                <c:pt idx="6522">
                  <c:v>0.18597382334375204</c:v>
                </c:pt>
                <c:pt idx="6523">
                  <c:v>0.18681526271460053</c:v>
                </c:pt>
                <c:pt idx="6524">
                  <c:v>0.18382045047884327</c:v>
                </c:pt>
                <c:pt idx="6525">
                  <c:v>0.18353537745083412</c:v>
                </c:pt>
                <c:pt idx="6526">
                  <c:v>0.18512890874723958</c:v>
                </c:pt>
                <c:pt idx="6527">
                  <c:v>0.18793396930730982</c:v>
                </c:pt>
                <c:pt idx="6528">
                  <c:v>0.18994429707432653</c:v>
                </c:pt>
                <c:pt idx="6529">
                  <c:v>0.19211066191049744</c:v>
                </c:pt>
                <c:pt idx="6530">
                  <c:v>0.1913666125270472</c:v>
                </c:pt>
                <c:pt idx="6531">
                  <c:v>0.19205814504592553</c:v>
                </c:pt>
                <c:pt idx="6532">
                  <c:v>0.19553030911590141</c:v>
                </c:pt>
                <c:pt idx="6533">
                  <c:v>0.19916624172011632</c:v>
                </c:pt>
                <c:pt idx="6534">
                  <c:v>0.20060669020943117</c:v>
                </c:pt>
                <c:pt idx="6535">
                  <c:v>0.19898263484262249</c:v>
                </c:pt>
                <c:pt idx="6536">
                  <c:v>0.20158406221357356</c:v>
                </c:pt>
                <c:pt idx="6537">
                  <c:v>0.20113334548136294</c:v>
                </c:pt>
                <c:pt idx="6538">
                  <c:v>0.1992948323004014</c:v>
                </c:pt>
                <c:pt idx="6539">
                  <c:v>0.20303122178193969</c:v>
                </c:pt>
                <c:pt idx="6540">
                  <c:v>0.20642570652953635</c:v>
                </c:pt>
                <c:pt idx="6541">
                  <c:v>0.20995218387371839</c:v>
                </c:pt>
                <c:pt idx="6542">
                  <c:v>0.19553712782524066</c:v>
                </c:pt>
                <c:pt idx="6543">
                  <c:v>0.19866699304854479</c:v>
                </c:pt>
                <c:pt idx="6544">
                  <c:v>0.20072841098775979</c:v>
                </c:pt>
                <c:pt idx="6545">
                  <c:v>0.20253631958278201</c:v>
                </c:pt>
                <c:pt idx="6546">
                  <c:v>0.18236174009672304</c:v>
                </c:pt>
                <c:pt idx="6547">
                  <c:v>0.1845777957690948</c:v>
                </c:pt>
                <c:pt idx="6548">
                  <c:v>0.18714741340723701</c:v>
                </c:pt>
                <c:pt idx="6549">
                  <c:v>0.18865914900524072</c:v>
                </c:pt>
                <c:pt idx="6550">
                  <c:v>0.1892783305617666</c:v>
                </c:pt>
                <c:pt idx="6551">
                  <c:v>0.19243058296217577</c:v>
                </c:pt>
                <c:pt idx="6552">
                  <c:v>0.19444718752077619</c:v>
                </c:pt>
                <c:pt idx="6553">
                  <c:v>0.19537866426973871</c:v>
                </c:pt>
                <c:pt idx="6554">
                  <c:v>0.19700592199095796</c:v>
                </c:pt>
                <c:pt idx="6555">
                  <c:v>0.20030976839956238</c:v>
                </c:pt>
                <c:pt idx="6556">
                  <c:v>0.19104829302644907</c:v>
                </c:pt>
                <c:pt idx="6557">
                  <c:v>0.18926717200254167</c:v>
                </c:pt>
                <c:pt idx="6558">
                  <c:v>0.19215007487533325</c:v>
                </c:pt>
                <c:pt idx="6559">
                  <c:v>0.19517071670346198</c:v>
                </c:pt>
                <c:pt idx="6560">
                  <c:v>0.19767950145023702</c:v>
                </c:pt>
                <c:pt idx="6561">
                  <c:v>0.20115320291513389</c:v>
                </c:pt>
                <c:pt idx="6562">
                  <c:v>0.20467272736952236</c:v>
                </c:pt>
                <c:pt idx="6563">
                  <c:v>0.20720786314002199</c:v>
                </c:pt>
                <c:pt idx="6564">
                  <c:v>0.2120286251822279</c:v>
                </c:pt>
                <c:pt idx="6565">
                  <c:v>0.19396118045640837</c:v>
                </c:pt>
                <c:pt idx="6566">
                  <c:v>0.1969589710167963</c:v>
                </c:pt>
                <c:pt idx="6567">
                  <c:v>0.19940420015038404</c:v>
                </c:pt>
                <c:pt idx="6568">
                  <c:v>0.19758202190288668</c:v>
                </c:pt>
                <c:pt idx="6569">
                  <c:v>0.19041402164527171</c:v>
                </c:pt>
                <c:pt idx="6570">
                  <c:v>0.18588427169507199</c:v>
                </c:pt>
                <c:pt idx="6571">
                  <c:v>0.1878091277541287</c:v>
                </c:pt>
                <c:pt idx="6572">
                  <c:v>0.1902120653916464</c:v>
                </c:pt>
                <c:pt idx="6573">
                  <c:v>0.19358801875378087</c:v>
                </c:pt>
                <c:pt idx="6574">
                  <c:v>0.1957289490003763</c:v>
                </c:pt>
                <c:pt idx="6575">
                  <c:v>0.19644070738468664</c:v>
                </c:pt>
                <c:pt idx="6576">
                  <c:v>0.19910234510470365</c:v>
                </c:pt>
                <c:pt idx="6577">
                  <c:v>0.20221440389859277</c:v>
                </c:pt>
                <c:pt idx="6578">
                  <c:v>0.20545714827463435</c:v>
                </c:pt>
                <c:pt idx="6579">
                  <c:v>0.20916641745195524</c:v>
                </c:pt>
                <c:pt idx="6580">
                  <c:v>0.20613746756907014</c:v>
                </c:pt>
                <c:pt idx="6581">
                  <c:v>0.20823403134566959</c:v>
                </c:pt>
                <c:pt idx="6582">
                  <c:v>0.2122928291343624</c:v>
                </c:pt>
                <c:pt idx="6583">
                  <c:v>0.20624724059869554</c:v>
                </c:pt>
                <c:pt idx="6584">
                  <c:v>0.20459430036797419</c:v>
                </c:pt>
                <c:pt idx="6585">
                  <c:v>0.20649182109047115</c:v>
                </c:pt>
                <c:pt idx="6586">
                  <c:v>0.2020653701418581</c:v>
                </c:pt>
                <c:pt idx="6587">
                  <c:v>0.20419158468139875</c:v>
                </c:pt>
                <c:pt idx="6588">
                  <c:v>0.20699091639567069</c:v>
                </c:pt>
                <c:pt idx="6589">
                  <c:v>0.2072397165206892</c:v>
                </c:pt>
                <c:pt idx="6590">
                  <c:v>0.21104511840312001</c:v>
                </c:pt>
                <c:pt idx="6591">
                  <c:v>0.21258663127087987</c:v>
                </c:pt>
                <c:pt idx="6592">
                  <c:v>0.21385565035790238</c:v>
                </c:pt>
                <c:pt idx="6593">
                  <c:v>0.21622443161457047</c:v>
                </c:pt>
                <c:pt idx="6594">
                  <c:v>0.21964074552744817</c:v>
                </c:pt>
                <c:pt idx="6595">
                  <c:v>0.22332948673203432</c:v>
                </c:pt>
                <c:pt idx="6596">
                  <c:v>0.22666649012779674</c:v>
                </c:pt>
                <c:pt idx="6597">
                  <c:v>0.22981814337428677</c:v>
                </c:pt>
                <c:pt idx="6598">
                  <c:v>0.23402397035719216</c:v>
                </c:pt>
                <c:pt idx="6599">
                  <c:v>0.23741073753966099</c:v>
                </c:pt>
                <c:pt idx="6600">
                  <c:v>0.23072126274721586</c:v>
                </c:pt>
                <c:pt idx="6601">
                  <c:v>0.22954994188086469</c:v>
                </c:pt>
                <c:pt idx="6602">
                  <c:v>0.23152254005267592</c:v>
                </c:pt>
                <c:pt idx="6603">
                  <c:v>0.23597561939406975</c:v>
                </c:pt>
                <c:pt idx="6604">
                  <c:v>0.23311882905540263</c:v>
                </c:pt>
                <c:pt idx="6605">
                  <c:v>0.23178428182700583</c:v>
                </c:pt>
                <c:pt idx="6606">
                  <c:v>0.23507031004253293</c:v>
                </c:pt>
                <c:pt idx="6607">
                  <c:v>0.23909480684447976</c:v>
                </c:pt>
                <c:pt idx="6608">
                  <c:v>0.23497674794237364</c:v>
                </c:pt>
                <c:pt idx="6609">
                  <c:v>0.23624709717925599</c:v>
                </c:pt>
                <c:pt idx="6610">
                  <c:v>0.23489224758015051</c:v>
                </c:pt>
                <c:pt idx="6611">
                  <c:v>0.23576263012723975</c:v>
                </c:pt>
                <c:pt idx="6612">
                  <c:v>0.23777502367387174</c:v>
                </c:pt>
                <c:pt idx="6613">
                  <c:v>0.23703806962128315</c:v>
                </c:pt>
                <c:pt idx="6614">
                  <c:v>0.23352240793063039</c:v>
                </c:pt>
                <c:pt idx="6615">
                  <c:v>0.23685781808137354</c:v>
                </c:pt>
                <c:pt idx="6616">
                  <c:v>0.2339574596790262</c:v>
                </c:pt>
                <c:pt idx="6617">
                  <c:v>0.23516645424628035</c:v>
                </c:pt>
                <c:pt idx="6618">
                  <c:v>0.23624588998933976</c:v>
                </c:pt>
                <c:pt idx="6619">
                  <c:v>0.23634443487968013</c:v>
                </c:pt>
                <c:pt idx="6620">
                  <c:v>0.23687440213247316</c:v>
                </c:pt>
                <c:pt idx="6621">
                  <c:v>0.23505845684683846</c:v>
                </c:pt>
                <c:pt idx="6622">
                  <c:v>0.23600133523830674</c:v>
                </c:pt>
                <c:pt idx="6623">
                  <c:v>0.23839731664010841</c:v>
                </c:pt>
                <c:pt idx="6624">
                  <c:v>0.24233854707239555</c:v>
                </c:pt>
                <c:pt idx="6625">
                  <c:v>0.24454898366487551</c:v>
                </c:pt>
                <c:pt idx="6626">
                  <c:v>0.24006162552897714</c:v>
                </c:pt>
                <c:pt idx="6627">
                  <c:v>0.24220968896208672</c:v>
                </c:pt>
                <c:pt idx="6628">
                  <c:v>0.2294429610860072</c:v>
                </c:pt>
                <c:pt idx="6629">
                  <c:v>0.23302945599855618</c:v>
                </c:pt>
                <c:pt idx="6630">
                  <c:v>0.23751141549363389</c:v>
                </c:pt>
                <c:pt idx="6631">
                  <c:v>0.23453456766653616</c:v>
                </c:pt>
                <c:pt idx="6632">
                  <c:v>0.23440002234420831</c:v>
                </c:pt>
                <c:pt idx="6633">
                  <c:v>0.22485833963228397</c:v>
                </c:pt>
                <c:pt idx="6634">
                  <c:v>0.22763891217126145</c:v>
                </c:pt>
                <c:pt idx="6635">
                  <c:v>0.22901722076605852</c:v>
                </c:pt>
                <c:pt idx="6636">
                  <c:v>0.21810681671452051</c:v>
                </c:pt>
                <c:pt idx="6637">
                  <c:v>0.20767224628825909</c:v>
                </c:pt>
                <c:pt idx="6638">
                  <c:v>0.2100530128762132</c:v>
                </c:pt>
                <c:pt idx="6639">
                  <c:v>0.20833386314244268</c:v>
                </c:pt>
                <c:pt idx="6640">
                  <c:v>0.20968508703146346</c:v>
                </c:pt>
                <c:pt idx="6641">
                  <c:v>0.21017244044654587</c:v>
                </c:pt>
                <c:pt idx="6642">
                  <c:v>0.20013046848921964</c:v>
                </c:pt>
                <c:pt idx="6643">
                  <c:v>0.20311948575110267</c:v>
                </c:pt>
                <c:pt idx="6644">
                  <c:v>0.2057286374602329</c:v>
                </c:pt>
                <c:pt idx="6645">
                  <c:v>0.19963598223284307</c:v>
                </c:pt>
                <c:pt idx="6646">
                  <c:v>0.20312960082314283</c:v>
                </c:pt>
                <c:pt idx="6647">
                  <c:v>0.20448081607833984</c:v>
                </c:pt>
                <c:pt idx="6648">
                  <c:v>0.2061206715292907</c:v>
                </c:pt>
                <c:pt idx="6649">
                  <c:v>0.19347711321773595</c:v>
                </c:pt>
                <c:pt idx="6650">
                  <c:v>0.19524252009753221</c:v>
                </c:pt>
                <c:pt idx="6651">
                  <c:v>0.19865056331683739</c:v>
                </c:pt>
                <c:pt idx="6652">
                  <c:v>0.20108703888652782</c:v>
                </c:pt>
                <c:pt idx="6653">
                  <c:v>0.20487066196844025</c:v>
                </c:pt>
                <c:pt idx="6654">
                  <c:v>0.2059885976282898</c:v>
                </c:pt>
                <c:pt idx="6655">
                  <c:v>0.20781857522531999</c:v>
                </c:pt>
                <c:pt idx="6656">
                  <c:v>0.21127350357496319</c:v>
                </c:pt>
                <c:pt idx="6657">
                  <c:v>0.2117311165169084</c:v>
                </c:pt>
                <c:pt idx="6658">
                  <c:v>0.21343371400755787</c:v>
                </c:pt>
                <c:pt idx="6659">
                  <c:v>0.21342645259236057</c:v>
                </c:pt>
                <c:pt idx="6660">
                  <c:v>0.21628154682960865</c:v>
                </c:pt>
                <c:pt idx="6661">
                  <c:v>0.21980789500328021</c:v>
                </c:pt>
                <c:pt idx="6662">
                  <c:v>0.22248878171895703</c:v>
                </c:pt>
                <c:pt idx="6663">
                  <c:v>0.22556441414492465</c:v>
                </c:pt>
                <c:pt idx="6664">
                  <c:v>0.22795195644650318</c:v>
                </c:pt>
                <c:pt idx="6665">
                  <c:v>0.23901356089942188</c:v>
                </c:pt>
                <c:pt idx="6666">
                  <c:v>0.23364108193458433</c:v>
                </c:pt>
                <c:pt idx="6667">
                  <c:v>0.23675167877142267</c:v>
                </c:pt>
                <c:pt idx="6668">
                  <c:v>0.23523507250251055</c:v>
                </c:pt>
                <c:pt idx="6669">
                  <c:v>0.23938921646434011</c:v>
                </c:pt>
                <c:pt idx="6670">
                  <c:v>0.23480722768461079</c:v>
                </c:pt>
                <c:pt idx="6671">
                  <c:v>0.22994207700791977</c:v>
                </c:pt>
                <c:pt idx="6672">
                  <c:v>0.21454836711487971</c:v>
                </c:pt>
                <c:pt idx="6673">
                  <c:v>0.21882827128914331</c:v>
                </c:pt>
                <c:pt idx="6674">
                  <c:v>0.21178549587433537</c:v>
                </c:pt>
                <c:pt idx="6675">
                  <c:v>0.21415565872547845</c:v>
                </c:pt>
                <c:pt idx="6676">
                  <c:v>0.21714372728706535</c:v>
                </c:pt>
                <c:pt idx="6677">
                  <c:v>0.22135060933952108</c:v>
                </c:pt>
                <c:pt idx="6678">
                  <c:v>0.21816263919596965</c:v>
                </c:pt>
                <c:pt idx="6679">
                  <c:v>0.21868926794288643</c:v>
                </c:pt>
                <c:pt idx="6680">
                  <c:v>0.21847651843602683</c:v>
                </c:pt>
                <c:pt idx="6681">
                  <c:v>0.2179005000669757</c:v>
                </c:pt>
                <c:pt idx="6682">
                  <c:v>0.21532563526640727</c:v>
                </c:pt>
                <c:pt idx="6683">
                  <c:v>0.20395087097407957</c:v>
                </c:pt>
                <c:pt idx="6684">
                  <c:v>0.19839678627361232</c:v>
                </c:pt>
                <c:pt idx="6685">
                  <c:v>0.18347706491435484</c:v>
                </c:pt>
                <c:pt idx="6686">
                  <c:v>0.18504885577945127</c:v>
                </c:pt>
                <c:pt idx="6687">
                  <c:v>0.18765461473638509</c:v>
                </c:pt>
                <c:pt idx="6688">
                  <c:v>0.19084816802677571</c:v>
                </c:pt>
                <c:pt idx="6689">
                  <c:v>0.1925317051976983</c:v>
                </c:pt>
                <c:pt idx="6690">
                  <c:v>0.19462350651531884</c:v>
                </c:pt>
                <c:pt idx="6691">
                  <c:v>0.19725314150727633</c:v>
                </c:pt>
                <c:pt idx="6692">
                  <c:v>0.2011217383016064</c:v>
                </c:pt>
                <c:pt idx="6693">
                  <c:v>0.19092797322144886</c:v>
                </c:pt>
                <c:pt idx="6694">
                  <c:v>0.19334936682570109</c:v>
                </c:pt>
                <c:pt idx="6695">
                  <c:v>0.19628195206622692</c:v>
                </c:pt>
                <c:pt idx="6696">
                  <c:v>0.19743038053988965</c:v>
                </c:pt>
                <c:pt idx="6697">
                  <c:v>0.19771618567190336</c:v>
                </c:pt>
                <c:pt idx="6698">
                  <c:v>0.19807632295273941</c:v>
                </c:pt>
                <c:pt idx="6699">
                  <c:v>0.19935468697444195</c:v>
                </c:pt>
                <c:pt idx="6700">
                  <c:v>0.19164758027826109</c:v>
                </c:pt>
                <c:pt idx="6701">
                  <c:v>0.19331564379118166</c:v>
                </c:pt>
                <c:pt idx="6702">
                  <c:v>0.18891392097166845</c:v>
                </c:pt>
                <c:pt idx="6703">
                  <c:v>0.1909953256357512</c:v>
                </c:pt>
                <c:pt idx="6704">
                  <c:v>0.19135109094146843</c:v>
                </c:pt>
                <c:pt idx="6705">
                  <c:v>0.18618088858804016</c:v>
                </c:pt>
                <c:pt idx="6706">
                  <c:v>0.18311646693678008</c:v>
                </c:pt>
                <c:pt idx="6707">
                  <c:v>0.1769215028770659</c:v>
                </c:pt>
              </c:numCache>
            </c:numRef>
          </c:val>
          <c:smooth val="0"/>
          <c:extLst>
            <c:ext xmlns:c16="http://schemas.microsoft.com/office/drawing/2014/chart" uri="{C3380CC4-5D6E-409C-BE32-E72D297353CC}">
              <c16:uniqueId val="{00000000-F1B3-4D28-A1EF-96F87A2C6647}"/>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82400260413471"/>
          <c:y val="8.4973084660975473E-2"/>
          <c:w val="0.85337177962768362"/>
          <c:h val="0.72958444090434549"/>
        </c:manualLayout>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none"/>
          </c:marker>
          <c:cat>
            <c:numRef>
              <c:f>Sheet1!$A$2:$A$6709</c:f>
              <c:numCache>
                <c:formatCode>m/d/yyyy</c:formatCode>
                <c:ptCount val="6708"/>
                <c:pt idx="0">
                  <c:v>45910</c:v>
                </c:pt>
                <c:pt idx="1">
                  <c:v>45909</c:v>
                </c:pt>
                <c:pt idx="2">
                  <c:v>45908</c:v>
                </c:pt>
                <c:pt idx="3">
                  <c:v>45905</c:v>
                </c:pt>
                <c:pt idx="4">
                  <c:v>45904</c:v>
                </c:pt>
                <c:pt idx="5">
                  <c:v>45903</c:v>
                </c:pt>
                <c:pt idx="6">
                  <c:v>45902</c:v>
                </c:pt>
                <c:pt idx="7">
                  <c:v>45901</c:v>
                </c:pt>
                <c:pt idx="8">
                  <c:v>45900</c:v>
                </c:pt>
                <c:pt idx="9">
                  <c:v>45898</c:v>
                </c:pt>
                <c:pt idx="10">
                  <c:v>45897</c:v>
                </c:pt>
                <c:pt idx="11">
                  <c:v>45896</c:v>
                </c:pt>
                <c:pt idx="12">
                  <c:v>45895</c:v>
                </c:pt>
                <c:pt idx="13">
                  <c:v>45894</c:v>
                </c:pt>
                <c:pt idx="14">
                  <c:v>45891</c:v>
                </c:pt>
                <c:pt idx="15">
                  <c:v>45890</c:v>
                </c:pt>
                <c:pt idx="16">
                  <c:v>45889</c:v>
                </c:pt>
                <c:pt idx="17">
                  <c:v>45888</c:v>
                </c:pt>
                <c:pt idx="18">
                  <c:v>45887</c:v>
                </c:pt>
                <c:pt idx="19">
                  <c:v>45884</c:v>
                </c:pt>
                <c:pt idx="20">
                  <c:v>45883</c:v>
                </c:pt>
                <c:pt idx="21">
                  <c:v>45882</c:v>
                </c:pt>
                <c:pt idx="22">
                  <c:v>45881</c:v>
                </c:pt>
                <c:pt idx="23">
                  <c:v>45880</c:v>
                </c:pt>
                <c:pt idx="24">
                  <c:v>45877</c:v>
                </c:pt>
                <c:pt idx="25">
                  <c:v>45876</c:v>
                </c:pt>
                <c:pt idx="26">
                  <c:v>45875</c:v>
                </c:pt>
                <c:pt idx="27">
                  <c:v>45874</c:v>
                </c:pt>
                <c:pt idx="28">
                  <c:v>45873</c:v>
                </c:pt>
                <c:pt idx="29">
                  <c:v>45870</c:v>
                </c:pt>
                <c:pt idx="30">
                  <c:v>45869</c:v>
                </c:pt>
                <c:pt idx="31">
                  <c:v>45868</c:v>
                </c:pt>
                <c:pt idx="32">
                  <c:v>45867</c:v>
                </c:pt>
                <c:pt idx="33">
                  <c:v>45866</c:v>
                </c:pt>
                <c:pt idx="34">
                  <c:v>45863</c:v>
                </c:pt>
                <c:pt idx="35">
                  <c:v>45862</c:v>
                </c:pt>
                <c:pt idx="36">
                  <c:v>45861</c:v>
                </c:pt>
                <c:pt idx="37">
                  <c:v>45860</c:v>
                </c:pt>
                <c:pt idx="38">
                  <c:v>45859</c:v>
                </c:pt>
                <c:pt idx="39">
                  <c:v>45856</c:v>
                </c:pt>
                <c:pt idx="40">
                  <c:v>45855</c:v>
                </c:pt>
                <c:pt idx="41">
                  <c:v>45854</c:v>
                </c:pt>
                <c:pt idx="42">
                  <c:v>45853</c:v>
                </c:pt>
                <c:pt idx="43">
                  <c:v>45852</c:v>
                </c:pt>
                <c:pt idx="44">
                  <c:v>45849</c:v>
                </c:pt>
                <c:pt idx="45">
                  <c:v>45848</c:v>
                </c:pt>
                <c:pt idx="46">
                  <c:v>45847</c:v>
                </c:pt>
                <c:pt idx="47">
                  <c:v>45846</c:v>
                </c:pt>
                <c:pt idx="48">
                  <c:v>45845</c:v>
                </c:pt>
                <c:pt idx="49">
                  <c:v>45842</c:v>
                </c:pt>
                <c:pt idx="50">
                  <c:v>45841</c:v>
                </c:pt>
                <c:pt idx="51">
                  <c:v>45840</c:v>
                </c:pt>
                <c:pt idx="52">
                  <c:v>45839</c:v>
                </c:pt>
                <c:pt idx="53">
                  <c:v>45838</c:v>
                </c:pt>
                <c:pt idx="54">
                  <c:v>45835</c:v>
                </c:pt>
                <c:pt idx="55">
                  <c:v>45834</c:v>
                </c:pt>
                <c:pt idx="56">
                  <c:v>45833</c:v>
                </c:pt>
                <c:pt idx="57">
                  <c:v>45832</c:v>
                </c:pt>
                <c:pt idx="58">
                  <c:v>45831</c:v>
                </c:pt>
                <c:pt idx="59">
                  <c:v>45828</c:v>
                </c:pt>
                <c:pt idx="60">
                  <c:v>45827</c:v>
                </c:pt>
                <c:pt idx="61">
                  <c:v>45826</c:v>
                </c:pt>
                <c:pt idx="62">
                  <c:v>45825</c:v>
                </c:pt>
                <c:pt idx="63">
                  <c:v>45824</c:v>
                </c:pt>
                <c:pt idx="64">
                  <c:v>45821</c:v>
                </c:pt>
                <c:pt idx="65">
                  <c:v>45820</c:v>
                </c:pt>
                <c:pt idx="66">
                  <c:v>45819</c:v>
                </c:pt>
                <c:pt idx="67">
                  <c:v>45818</c:v>
                </c:pt>
                <c:pt idx="68">
                  <c:v>45817</c:v>
                </c:pt>
                <c:pt idx="69">
                  <c:v>45814</c:v>
                </c:pt>
                <c:pt idx="70">
                  <c:v>45813</c:v>
                </c:pt>
                <c:pt idx="71">
                  <c:v>45812</c:v>
                </c:pt>
                <c:pt idx="72">
                  <c:v>45811</c:v>
                </c:pt>
                <c:pt idx="73">
                  <c:v>45810</c:v>
                </c:pt>
                <c:pt idx="74">
                  <c:v>45808</c:v>
                </c:pt>
                <c:pt idx="75">
                  <c:v>45807</c:v>
                </c:pt>
                <c:pt idx="76">
                  <c:v>45806</c:v>
                </c:pt>
                <c:pt idx="77">
                  <c:v>45805</c:v>
                </c:pt>
                <c:pt idx="78">
                  <c:v>45804</c:v>
                </c:pt>
                <c:pt idx="79">
                  <c:v>45803</c:v>
                </c:pt>
                <c:pt idx="80">
                  <c:v>45800</c:v>
                </c:pt>
                <c:pt idx="81">
                  <c:v>45799</c:v>
                </c:pt>
                <c:pt idx="82">
                  <c:v>45798</c:v>
                </c:pt>
                <c:pt idx="83">
                  <c:v>45797</c:v>
                </c:pt>
                <c:pt idx="84">
                  <c:v>45796</c:v>
                </c:pt>
                <c:pt idx="85">
                  <c:v>45793</c:v>
                </c:pt>
                <c:pt idx="86">
                  <c:v>45792</c:v>
                </c:pt>
                <c:pt idx="87">
                  <c:v>45791</c:v>
                </c:pt>
                <c:pt idx="88">
                  <c:v>45790</c:v>
                </c:pt>
                <c:pt idx="89">
                  <c:v>45789</c:v>
                </c:pt>
                <c:pt idx="90">
                  <c:v>45786</c:v>
                </c:pt>
                <c:pt idx="91">
                  <c:v>45785</c:v>
                </c:pt>
                <c:pt idx="92">
                  <c:v>45784</c:v>
                </c:pt>
                <c:pt idx="93">
                  <c:v>45783</c:v>
                </c:pt>
                <c:pt idx="94">
                  <c:v>45782</c:v>
                </c:pt>
                <c:pt idx="95">
                  <c:v>45779</c:v>
                </c:pt>
                <c:pt idx="96">
                  <c:v>45778</c:v>
                </c:pt>
                <c:pt idx="97">
                  <c:v>45777</c:v>
                </c:pt>
                <c:pt idx="98">
                  <c:v>45776</c:v>
                </c:pt>
                <c:pt idx="99">
                  <c:v>45775</c:v>
                </c:pt>
                <c:pt idx="100">
                  <c:v>45772</c:v>
                </c:pt>
                <c:pt idx="101">
                  <c:v>45771</c:v>
                </c:pt>
                <c:pt idx="102">
                  <c:v>45770</c:v>
                </c:pt>
                <c:pt idx="103">
                  <c:v>45769</c:v>
                </c:pt>
                <c:pt idx="104">
                  <c:v>45768</c:v>
                </c:pt>
                <c:pt idx="105">
                  <c:v>45764</c:v>
                </c:pt>
                <c:pt idx="106">
                  <c:v>45763</c:v>
                </c:pt>
                <c:pt idx="107">
                  <c:v>45762</c:v>
                </c:pt>
                <c:pt idx="108">
                  <c:v>45761</c:v>
                </c:pt>
                <c:pt idx="109">
                  <c:v>45758</c:v>
                </c:pt>
                <c:pt idx="110">
                  <c:v>45757</c:v>
                </c:pt>
                <c:pt idx="111">
                  <c:v>45756</c:v>
                </c:pt>
                <c:pt idx="112">
                  <c:v>45755</c:v>
                </c:pt>
                <c:pt idx="113">
                  <c:v>45754</c:v>
                </c:pt>
                <c:pt idx="114">
                  <c:v>45751</c:v>
                </c:pt>
                <c:pt idx="115">
                  <c:v>45750</c:v>
                </c:pt>
                <c:pt idx="116">
                  <c:v>45749</c:v>
                </c:pt>
                <c:pt idx="117">
                  <c:v>45748</c:v>
                </c:pt>
                <c:pt idx="118">
                  <c:v>45747</c:v>
                </c:pt>
                <c:pt idx="119">
                  <c:v>45744</c:v>
                </c:pt>
                <c:pt idx="120">
                  <c:v>45743</c:v>
                </c:pt>
                <c:pt idx="121">
                  <c:v>45742</c:v>
                </c:pt>
                <c:pt idx="122">
                  <c:v>45741</c:v>
                </c:pt>
                <c:pt idx="123">
                  <c:v>45740</c:v>
                </c:pt>
                <c:pt idx="124">
                  <c:v>45737</c:v>
                </c:pt>
                <c:pt idx="125">
                  <c:v>45736</c:v>
                </c:pt>
                <c:pt idx="126">
                  <c:v>45735</c:v>
                </c:pt>
                <c:pt idx="127">
                  <c:v>45734</c:v>
                </c:pt>
                <c:pt idx="128">
                  <c:v>45733</c:v>
                </c:pt>
                <c:pt idx="129">
                  <c:v>45730</c:v>
                </c:pt>
                <c:pt idx="130">
                  <c:v>45729</c:v>
                </c:pt>
                <c:pt idx="131">
                  <c:v>45728</c:v>
                </c:pt>
                <c:pt idx="132">
                  <c:v>45727</c:v>
                </c:pt>
                <c:pt idx="133">
                  <c:v>45726</c:v>
                </c:pt>
                <c:pt idx="134">
                  <c:v>45723</c:v>
                </c:pt>
                <c:pt idx="135">
                  <c:v>45722</c:v>
                </c:pt>
                <c:pt idx="136">
                  <c:v>45721</c:v>
                </c:pt>
                <c:pt idx="137">
                  <c:v>45720</c:v>
                </c:pt>
                <c:pt idx="138">
                  <c:v>45719</c:v>
                </c:pt>
                <c:pt idx="139">
                  <c:v>45716</c:v>
                </c:pt>
                <c:pt idx="140">
                  <c:v>45715</c:v>
                </c:pt>
                <c:pt idx="141">
                  <c:v>45714</c:v>
                </c:pt>
                <c:pt idx="142">
                  <c:v>45713</c:v>
                </c:pt>
                <c:pt idx="143">
                  <c:v>45712</c:v>
                </c:pt>
                <c:pt idx="144">
                  <c:v>45709</c:v>
                </c:pt>
                <c:pt idx="145">
                  <c:v>45708</c:v>
                </c:pt>
                <c:pt idx="146">
                  <c:v>45707</c:v>
                </c:pt>
                <c:pt idx="147">
                  <c:v>45706</c:v>
                </c:pt>
                <c:pt idx="148">
                  <c:v>45705</c:v>
                </c:pt>
                <c:pt idx="149">
                  <c:v>45702</c:v>
                </c:pt>
                <c:pt idx="150">
                  <c:v>45701</c:v>
                </c:pt>
                <c:pt idx="151">
                  <c:v>45700</c:v>
                </c:pt>
                <c:pt idx="152">
                  <c:v>45699</c:v>
                </c:pt>
                <c:pt idx="153">
                  <c:v>45698</c:v>
                </c:pt>
                <c:pt idx="154">
                  <c:v>45695</c:v>
                </c:pt>
                <c:pt idx="155">
                  <c:v>45694</c:v>
                </c:pt>
                <c:pt idx="156">
                  <c:v>45693</c:v>
                </c:pt>
                <c:pt idx="157">
                  <c:v>45692</c:v>
                </c:pt>
                <c:pt idx="158">
                  <c:v>45691</c:v>
                </c:pt>
                <c:pt idx="159">
                  <c:v>45688</c:v>
                </c:pt>
                <c:pt idx="160">
                  <c:v>45687</c:v>
                </c:pt>
                <c:pt idx="161">
                  <c:v>45686</c:v>
                </c:pt>
                <c:pt idx="162">
                  <c:v>45685</c:v>
                </c:pt>
                <c:pt idx="163">
                  <c:v>45684</c:v>
                </c:pt>
                <c:pt idx="164">
                  <c:v>45681</c:v>
                </c:pt>
                <c:pt idx="165">
                  <c:v>45680</c:v>
                </c:pt>
                <c:pt idx="166">
                  <c:v>45679</c:v>
                </c:pt>
                <c:pt idx="167">
                  <c:v>45678</c:v>
                </c:pt>
                <c:pt idx="168">
                  <c:v>45677</c:v>
                </c:pt>
                <c:pt idx="169">
                  <c:v>45674</c:v>
                </c:pt>
                <c:pt idx="170">
                  <c:v>45673</c:v>
                </c:pt>
                <c:pt idx="171">
                  <c:v>45672</c:v>
                </c:pt>
                <c:pt idx="172">
                  <c:v>45671</c:v>
                </c:pt>
                <c:pt idx="173">
                  <c:v>45670</c:v>
                </c:pt>
                <c:pt idx="174">
                  <c:v>45667</c:v>
                </c:pt>
                <c:pt idx="175">
                  <c:v>45666</c:v>
                </c:pt>
                <c:pt idx="176">
                  <c:v>45665</c:v>
                </c:pt>
                <c:pt idx="177">
                  <c:v>45664</c:v>
                </c:pt>
                <c:pt idx="178">
                  <c:v>45663</c:v>
                </c:pt>
                <c:pt idx="179">
                  <c:v>45660</c:v>
                </c:pt>
                <c:pt idx="180">
                  <c:v>45659</c:v>
                </c:pt>
                <c:pt idx="181">
                  <c:v>45657</c:v>
                </c:pt>
                <c:pt idx="182">
                  <c:v>45656</c:v>
                </c:pt>
                <c:pt idx="183">
                  <c:v>45653</c:v>
                </c:pt>
                <c:pt idx="184">
                  <c:v>45652</c:v>
                </c:pt>
                <c:pt idx="185">
                  <c:v>45650</c:v>
                </c:pt>
                <c:pt idx="186">
                  <c:v>45649</c:v>
                </c:pt>
                <c:pt idx="187">
                  <c:v>45646</c:v>
                </c:pt>
                <c:pt idx="188">
                  <c:v>45645</c:v>
                </c:pt>
                <c:pt idx="189">
                  <c:v>45644</c:v>
                </c:pt>
                <c:pt idx="190">
                  <c:v>45643</c:v>
                </c:pt>
                <c:pt idx="191">
                  <c:v>45642</c:v>
                </c:pt>
                <c:pt idx="192">
                  <c:v>45639</c:v>
                </c:pt>
                <c:pt idx="193">
                  <c:v>45638</c:v>
                </c:pt>
                <c:pt idx="194">
                  <c:v>45637</c:v>
                </c:pt>
                <c:pt idx="195">
                  <c:v>45636</c:v>
                </c:pt>
                <c:pt idx="196">
                  <c:v>45635</c:v>
                </c:pt>
                <c:pt idx="197">
                  <c:v>45632</c:v>
                </c:pt>
                <c:pt idx="198">
                  <c:v>45631</c:v>
                </c:pt>
                <c:pt idx="199">
                  <c:v>45630</c:v>
                </c:pt>
                <c:pt idx="200">
                  <c:v>45629</c:v>
                </c:pt>
                <c:pt idx="201">
                  <c:v>45628</c:v>
                </c:pt>
                <c:pt idx="202">
                  <c:v>45626</c:v>
                </c:pt>
                <c:pt idx="203">
                  <c:v>45625</c:v>
                </c:pt>
                <c:pt idx="204">
                  <c:v>45624</c:v>
                </c:pt>
                <c:pt idx="205">
                  <c:v>45623</c:v>
                </c:pt>
                <c:pt idx="206">
                  <c:v>45622</c:v>
                </c:pt>
                <c:pt idx="207">
                  <c:v>45621</c:v>
                </c:pt>
                <c:pt idx="208">
                  <c:v>45618</c:v>
                </c:pt>
                <c:pt idx="209">
                  <c:v>45617</c:v>
                </c:pt>
                <c:pt idx="210">
                  <c:v>45616</c:v>
                </c:pt>
                <c:pt idx="211">
                  <c:v>45615</c:v>
                </c:pt>
                <c:pt idx="212">
                  <c:v>45614</c:v>
                </c:pt>
                <c:pt idx="213">
                  <c:v>45611</c:v>
                </c:pt>
                <c:pt idx="214">
                  <c:v>45610</c:v>
                </c:pt>
                <c:pt idx="215">
                  <c:v>45609</c:v>
                </c:pt>
                <c:pt idx="216">
                  <c:v>45608</c:v>
                </c:pt>
                <c:pt idx="217">
                  <c:v>45607</c:v>
                </c:pt>
                <c:pt idx="218">
                  <c:v>45604</c:v>
                </c:pt>
                <c:pt idx="219">
                  <c:v>45603</c:v>
                </c:pt>
                <c:pt idx="220">
                  <c:v>45602</c:v>
                </c:pt>
                <c:pt idx="221">
                  <c:v>45601</c:v>
                </c:pt>
                <c:pt idx="222">
                  <c:v>45600</c:v>
                </c:pt>
                <c:pt idx="223">
                  <c:v>45597</c:v>
                </c:pt>
                <c:pt idx="224">
                  <c:v>45596</c:v>
                </c:pt>
                <c:pt idx="225">
                  <c:v>45595</c:v>
                </c:pt>
                <c:pt idx="226">
                  <c:v>45594</c:v>
                </c:pt>
                <c:pt idx="227">
                  <c:v>45593</c:v>
                </c:pt>
                <c:pt idx="228">
                  <c:v>45590</c:v>
                </c:pt>
                <c:pt idx="229">
                  <c:v>45589</c:v>
                </c:pt>
                <c:pt idx="230">
                  <c:v>45588</c:v>
                </c:pt>
                <c:pt idx="231">
                  <c:v>45587</c:v>
                </c:pt>
                <c:pt idx="232">
                  <c:v>45586</c:v>
                </c:pt>
                <c:pt idx="233">
                  <c:v>45583</c:v>
                </c:pt>
                <c:pt idx="234">
                  <c:v>45582</c:v>
                </c:pt>
                <c:pt idx="235">
                  <c:v>45581</c:v>
                </c:pt>
                <c:pt idx="236">
                  <c:v>45580</c:v>
                </c:pt>
                <c:pt idx="237">
                  <c:v>45579</c:v>
                </c:pt>
                <c:pt idx="238">
                  <c:v>45576</c:v>
                </c:pt>
                <c:pt idx="239">
                  <c:v>45575</c:v>
                </c:pt>
                <c:pt idx="240">
                  <c:v>45574</c:v>
                </c:pt>
                <c:pt idx="241">
                  <c:v>45573</c:v>
                </c:pt>
                <c:pt idx="242">
                  <c:v>45572</c:v>
                </c:pt>
                <c:pt idx="243">
                  <c:v>45569</c:v>
                </c:pt>
                <c:pt idx="244">
                  <c:v>45568</c:v>
                </c:pt>
                <c:pt idx="245">
                  <c:v>45567</c:v>
                </c:pt>
                <c:pt idx="246">
                  <c:v>45566</c:v>
                </c:pt>
                <c:pt idx="247">
                  <c:v>45565</c:v>
                </c:pt>
                <c:pt idx="248">
                  <c:v>45562</c:v>
                </c:pt>
                <c:pt idx="249">
                  <c:v>45561</c:v>
                </c:pt>
                <c:pt idx="250">
                  <c:v>45560</c:v>
                </c:pt>
                <c:pt idx="251">
                  <c:v>45559</c:v>
                </c:pt>
                <c:pt idx="252">
                  <c:v>45558</c:v>
                </c:pt>
                <c:pt idx="253">
                  <c:v>45555</c:v>
                </c:pt>
                <c:pt idx="254">
                  <c:v>45554</c:v>
                </c:pt>
                <c:pt idx="255">
                  <c:v>45553</c:v>
                </c:pt>
                <c:pt idx="256">
                  <c:v>45552</c:v>
                </c:pt>
                <c:pt idx="257">
                  <c:v>45551</c:v>
                </c:pt>
                <c:pt idx="258">
                  <c:v>45548</c:v>
                </c:pt>
                <c:pt idx="259">
                  <c:v>45547</c:v>
                </c:pt>
                <c:pt idx="260">
                  <c:v>45546</c:v>
                </c:pt>
                <c:pt idx="261">
                  <c:v>45545</c:v>
                </c:pt>
                <c:pt idx="262">
                  <c:v>45544</c:v>
                </c:pt>
                <c:pt idx="263">
                  <c:v>45541</c:v>
                </c:pt>
                <c:pt idx="264">
                  <c:v>45540</c:v>
                </c:pt>
                <c:pt idx="265">
                  <c:v>45539</c:v>
                </c:pt>
                <c:pt idx="266">
                  <c:v>45538</c:v>
                </c:pt>
                <c:pt idx="267">
                  <c:v>45537</c:v>
                </c:pt>
                <c:pt idx="268">
                  <c:v>45535</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45473</c:v>
                </c:pt>
                <c:pt idx="315">
                  <c:v>45471</c:v>
                </c:pt>
                <c:pt idx="316">
                  <c:v>45470</c:v>
                </c:pt>
                <c:pt idx="317">
                  <c:v>45469</c:v>
                </c:pt>
                <c:pt idx="318">
                  <c:v>45468</c:v>
                </c:pt>
                <c:pt idx="319">
                  <c:v>45467</c:v>
                </c:pt>
                <c:pt idx="320">
                  <c:v>45464</c:v>
                </c:pt>
                <c:pt idx="321">
                  <c:v>45463</c:v>
                </c:pt>
                <c:pt idx="322">
                  <c:v>45462</c:v>
                </c:pt>
                <c:pt idx="323">
                  <c:v>45461</c:v>
                </c:pt>
                <c:pt idx="324">
                  <c:v>45460</c:v>
                </c:pt>
                <c:pt idx="325">
                  <c:v>45457</c:v>
                </c:pt>
                <c:pt idx="326">
                  <c:v>45456</c:v>
                </c:pt>
                <c:pt idx="327">
                  <c:v>45455</c:v>
                </c:pt>
                <c:pt idx="328">
                  <c:v>45454</c:v>
                </c:pt>
                <c:pt idx="329">
                  <c:v>45453</c:v>
                </c:pt>
                <c:pt idx="330">
                  <c:v>45450</c:v>
                </c:pt>
                <c:pt idx="331">
                  <c:v>45449</c:v>
                </c:pt>
                <c:pt idx="332">
                  <c:v>45448</c:v>
                </c:pt>
                <c:pt idx="333">
                  <c:v>45447</c:v>
                </c:pt>
                <c:pt idx="334">
                  <c:v>45446</c:v>
                </c:pt>
                <c:pt idx="335">
                  <c:v>45443</c:v>
                </c:pt>
                <c:pt idx="336">
                  <c:v>45442</c:v>
                </c:pt>
                <c:pt idx="337">
                  <c:v>45441</c:v>
                </c:pt>
                <c:pt idx="338">
                  <c:v>45440</c:v>
                </c:pt>
                <c:pt idx="339">
                  <c:v>45439</c:v>
                </c:pt>
                <c:pt idx="340">
                  <c:v>45436</c:v>
                </c:pt>
                <c:pt idx="341">
                  <c:v>45435</c:v>
                </c:pt>
                <c:pt idx="342">
                  <c:v>45434</c:v>
                </c:pt>
                <c:pt idx="343">
                  <c:v>45433</c:v>
                </c:pt>
                <c:pt idx="344">
                  <c:v>45432</c:v>
                </c:pt>
                <c:pt idx="345">
                  <c:v>45429</c:v>
                </c:pt>
                <c:pt idx="346">
                  <c:v>45428</c:v>
                </c:pt>
                <c:pt idx="347">
                  <c:v>45427</c:v>
                </c:pt>
                <c:pt idx="348">
                  <c:v>45426</c:v>
                </c:pt>
                <c:pt idx="349">
                  <c:v>45425</c:v>
                </c:pt>
                <c:pt idx="350">
                  <c:v>45422</c:v>
                </c:pt>
                <c:pt idx="351">
                  <c:v>45421</c:v>
                </c:pt>
                <c:pt idx="352">
                  <c:v>45420</c:v>
                </c:pt>
                <c:pt idx="353">
                  <c:v>45419</c:v>
                </c:pt>
                <c:pt idx="354">
                  <c:v>45418</c:v>
                </c:pt>
                <c:pt idx="355">
                  <c:v>45415</c:v>
                </c:pt>
                <c:pt idx="356">
                  <c:v>45414</c:v>
                </c:pt>
                <c:pt idx="357">
                  <c:v>45413</c:v>
                </c:pt>
                <c:pt idx="358">
                  <c:v>45412</c:v>
                </c:pt>
                <c:pt idx="359">
                  <c:v>45411</c:v>
                </c:pt>
                <c:pt idx="360">
                  <c:v>45408</c:v>
                </c:pt>
                <c:pt idx="361">
                  <c:v>45407</c:v>
                </c:pt>
                <c:pt idx="362">
                  <c:v>45406</c:v>
                </c:pt>
                <c:pt idx="363">
                  <c:v>45405</c:v>
                </c:pt>
                <c:pt idx="364">
                  <c:v>45404</c:v>
                </c:pt>
                <c:pt idx="365">
                  <c:v>45401</c:v>
                </c:pt>
                <c:pt idx="366">
                  <c:v>45400</c:v>
                </c:pt>
                <c:pt idx="367">
                  <c:v>45399</c:v>
                </c:pt>
                <c:pt idx="368">
                  <c:v>45398</c:v>
                </c:pt>
                <c:pt idx="369">
                  <c:v>45397</c:v>
                </c:pt>
                <c:pt idx="370">
                  <c:v>45394</c:v>
                </c:pt>
                <c:pt idx="371">
                  <c:v>45393</c:v>
                </c:pt>
                <c:pt idx="372">
                  <c:v>45392</c:v>
                </c:pt>
                <c:pt idx="373">
                  <c:v>45391</c:v>
                </c:pt>
                <c:pt idx="374">
                  <c:v>45390</c:v>
                </c:pt>
                <c:pt idx="375">
                  <c:v>45387</c:v>
                </c:pt>
                <c:pt idx="376">
                  <c:v>45386</c:v>
                </c:pt>
                <c:pt idx="377">
                  <c:v>45385</c:v>
                </c:pt>
                <c:pt idx="378">
                  <c:v>45384</c:v>
                </c:pt>
                <c:pt idx="379">
                  <c:v>45383</c:v>
                </c:pt>
                <c:pt idx="380">
                  <c:v>45382</c:v>
                </c:pt>
                <c:pt idx="381">
                  <c:v>45379</c:v>
                </c:pt>
                <c:pt idx="382">
                  <c:v>45378</c:v>
                </c:pt>
                <c:pt idx="383">
                  <c:v>45377</c:v>
                </c:pt>
                <c:pt idx="384">
                  <c:v>45376</c:v>
                </c:pt>
                <c:pt idx="385">
                  <c:v>45373</c:v>
                </c:pt>
                <c:pt idx="386">
                  <c:v>45372</c:v>
                </c:pt>
                <c:pt idx="387">
                  <c:v>45371</c:v>
                </c:pt>
                <c:pt idx="388">
                  <c:v>45370</c:v>
                </c:pt>
                <c:pt idx="389">
                  <c:v>45369</c:v>
                </c:pt>
                <c:pt idx="390">
                  <c:v>45366</c:v>
                </c:pt>
                <c:pt idx="391">
                  <c:v>45365</c:v>
                </c:pt>
                <c:pt idx="392">
                  <c:v>45364</c:v>
                </c:pt>
                <c:pt idx="393">
                  <c:v>45363</c:v>
                </c:pt>
                <c:pt idx="394">
                  <c:v>45362</c:v>
                </c:pt>
                <c:pt idx="395">
                  <c:v>45359</c:v>
                </c:pt>
                <c:pt idx="396">
                  <c:v>45358</c:v>
                </c:pt>
                <c:pt idx="397">
                  <c:v>45357</c:v>
                </c:pt>
                <c:pt idx="398">
                  <c:v>45356</c:v>
                </c:pt>
                <c:pt idx="399">
                  <c:v>45355</c:v>
                </c:pt>
                <c:pt idx="400">
                  <c:v>45352</c:v>
                </c:pt>
                <c:pt idx="401">
                  <c:v>45351</c:v>
                </c:pt>
                <c:pt idx="402">
                  <c:v>45350</c:v>
                </c:pt>
                <c:pt idx="403">
                  <c:v>45349</c:v>
                </c:pt>
                <c:pt idx="404">
                  <c:v>45348</c:v>
                </c:pt>
                <c:pt idx="405">
                  <c:v>45345</c:v>
                </c:pt>
                <c:pt idx="406">
                  <c:v>45344</c:v>
                </c:pt>
                <c:pt idx="407">
                  <c:v>45343</c:v>
                </c:pt>
                <c:pt idx="408">
                  <c:v>45342</c:v>
                </c:pt>
                <c:pt idx="409">
                  <c:v>45341</c:v>
                </c:pt>
                <c:pt idx="410">
                  <c:v>45338</c:v>
                </c:pt>
                <c:pt idx="411">
                  <c:v>45337</c:v>
                </c:pt>
                <c:pt idx="412">
                  <c:v>45336</c:v>
                </c:pt>
                <c:pt idx="413">
                  <c:v>45335</c:v>
                </c:pt>
                <c:pt idx="414">
                  <c:v>45334</c:v>
                </c:pt>
                <c:pt idx="415">
                  <c:v>45331</c:v>
                </c:pt>
                <c:pt idx="416">
                  <c:v>45330</c:v>
                </c:pt>
                <c:pt idx="417">
                  <c:v>45329</c:v>
                </c:pt>
                <c:pt idx="418">
                  <c:v>45328</c:v>
                </c:pt>
                <c:pt idx="419">
                  <c:v>45327</c:v>
                </c:pt>
                <c:pt idx="420">
                  <c:v>45324</c:v>
                </c:pt>
                <c:pt idx="421">
                  <c:v>45323</c:v>
                </c:pt>
                <c:pt idx="422">
                  <c:v>45322</c:v>
                </c:pt>
                <c:pt idx="423">
                  <c:v>45321</c:v>
                </c:pt>
                <c:pt idx="424">
                  <c:v>45320</c:v>
                </c:pt>
                <c:pt idx="425">
                  <c:v>45317</c:v>
                </c:pt>
                <c:pt idx="426">
                  <c:v>45316</c:v>
                </c:pt>
                <c:pt idx="427">
                  <c:v>45315</c:v>
                </c:pt>
                <c:pt idx="428">
                  <c:v>45314</c:v>
                </c:pt>
                <c:pt idx="429">
                  <c:v>45313</c:v>
                </c:pt>
                <c:pt idx="430">
                  <c:v>45310</c:v>
                </c:pt>
                <c:pt idx="431">
                  <c:v>45309</c:v>
                </c:pt>
                <c:pt idx="432">
                  <c:v>45308</c:v>
                </c:pt>
                <c:pt idx="433">
                  <c:v>45307</c:v>
                </c:pt>
                <c:pt idx="434">
                  <c:v>45306</c:v>
                </c:pt>
                <c:pt idx="435">
                  <c:v>45303</c:v>
                </c:pt>
                <c:pt idx="436">
                  <c:v>45302</c:v>
                </c:pt>
                <c:pt idx="437">
                  <c:v>45301</c:v>
                </c:pt>
                <c:pt idx="438">
                  <c:v>45300</c:v>
                </c:pt>
                <c:pt idx="439">
                  <c:v>45299</c:v>
                </c:pt>
                <c:pt idx="440">
                  <c:v>45296</c:v>
                </c:pt>
                <c:pt idx="441">
                  <c:v>45295</c:v>
                </c:pt>
                <c:pt idx="442">
                  <c:v>45294</c:v>
                </c:pt>
                <c:pt idx="443">
                  <c:v>45293</c:v>
                </c:pt>
                <c:pt idx="444">
                  <c:v>45291</c:v>
                </c:pt>
                <c:pt idx="445">
                  <c:v>45289</c:v>
                </c:pt>
                <c:pt idx="446">
                  <c:v>45288</c:v>
                </c:pt>
                <c:pt idx="447">
                  <c:v>45287</c:v>
                </c:pt>
                <c:pt idx="448">
                  <c:v>45286</c:v>
                </c:pt>
                <c:pt idx="449">
                  <c:v>45282</c:v>
                </c:pt>
                <c:pt idx="450">
                  <c:v>45281</c:v>
                </c:pt>
                <c:pt idx="451">
                  <c:v>45280</c:v>
                </c:pt>
                <c:pt idx="452">
                  <c:v>45279</c:v>
                </c:pt>
                <c:pt idx="453">
                  <c:v>45278</c:v>
                </c:pt>
                <c:pt idx="454">
                  <c:v>45275</c:v>
                </c:pt>
                <c:pt idx="455">
                  <c:v>45274</c:v>
                </c:pt>
                <c:pt idx="456">
                  <c:v>45273</c:v>
                </c:pt>
                <c:pt idx="457">
                  <c:v>45272</c:v>
                </c:pt>
                <c:pt idx="458">
                  <c:v>45271</c:v>
                </c:pt>
                <c:pt idx="459">
                  <c:v>45268</c:v>
                </c:pt>
                <c:pt idx="460">
                  <c:v>45267</c:v>
                </c:pt>
                <c:pt idx="461">
                  <c:v>45266</c:v>
                </c:pt>
                <c:pt idx="462">
                  <c:v>45265</c:v>
                </c:pt>
                <c:pt idx="463">
                  <c:v>45264</c:v>
                </c:pt>
                <c:pt idx="464">
                  <c:v>45261</c:v>
                </c:pt>
                <c:pt idx="465">
                  <c:v>45260</c:v>
                </c:pt>
                <c:pt idx="466">
                  <c:v>45259</c:v>
                </c:pt>
                <c:pt idx="467">
                  <c:v>45258</c:v>
                </c:pt>
                <c:pt idx="468">
                  <c:v>45257</c:v>
                </c:pt>
                <c:pt idx="469">
                  <c:v>45254</c:v>
                </c:pt>
                <c:pt idx="470">
                  <c:v>45253</c:v>
                </c:pt>
                <c:pt idx="471">
                  <c:v>45252</c:v>
                </c:pt>
                <c:pt idx="472">
                  <c:v>45251</c:v>
                </c:pt>
                <c:pt idx="473">
                  <c:v>45250</c:v>
                </c:pt>
                <c:pt idx="474">
                  <c:v>45247</c:v>
                </c:pt>
                <c:pt idx="475">
                  <c:v>45246</c:v>
                </c:pt>
                <c:pt idx="476">
                  <c:v>45245</c:v>
                </c:pt>
                <c:pt idx="477">
                  <c:v>45244</c:v>
                </c:pt>
                <c:pt idx="478">
                  <c:v>45243</c:v>
                </c:pt>
                <c:pt idx="479">
                  <c:v>45240</c:v>
                </c:pt>
                <c:pt idx="480">
                  <c:v>45239</c:v>
                </c:pt>
                <c:pt idx="481">
                  <c:v>45238</c:v>
                </c:pt>
                <c:pt idx="482">
                  <c:v>45237</c:v>
                </c:pt>
                <c:pt idx="483">
                  <c:v>45236</c:v>
                </c:pt>
                <c:pt idx="484">
                  <c:v>45233</c:v>
                </c:pt>
                <c:pt idx="485">
                  <c:v>45232</c:v>
                </c:pt>
                <c:pt idx="486">
                  <c:v>45231</c:v>
                </c:pt>
                <c:pt idx="487">
                  <c:v>45230</c:v>
                </c:pt>
                <c:pt idx="488">
                  <c:v>45229</c:v>
                </c:pt>
                <c:pt idx="489">
                  <c:v>45226</c:v>
                </c:pt>
                <c:pt idx="490">
                  <c:v>45225</c:v>
                </c:pt>
                <c:pt idx="491">
                  <c:v>45224</c:v>
                </c:pt>
                <c:pt idx="492">
                  <c:v>45223</c:v>
                </c:pt>
                <c:pt idx="493">
                  <c:v>45222</c:v>
                </c:pt>
                <c:pt idx="494">
                  <c:v>45219</c:v>
                </c:pt>
                <c:pt idx="495">
                  <c:v>45218</c:v>
                </c:pt>
                <c:pt idx="496">
                  <c:v>45217</c:v>
                </c:pt>
                <c:pt idx="497">
                  <c:v>45216</c:v>
                </c:pt>
                <c:pt idx="498">
                  <c:v>45215</c:v>
                </c:pt>
                <c:pt idx="499">
                  <c:v>45212</c:v>
                </c:pt>
                <c:pt idx="500">
                  <c:v>45211</c:v>
                </c:pt>
                <c:pt idx="501">
                  <c:v>45210</c:v>
                </c:pt>
                <c:pt idx="502">
                  <c:v>45209</c:v>
                </c:pt>
                <c:pt idx="503">
                  <c:v>45208</c:v>
                </c:pt>
                <c:pt idx="504">
                  <c:v>45205</c:v>
                </c:pt>
                <c:pt idx="505">
                  <c:v>45204</c:v>
                </c:pt>
                <c:pt idx="506">
                  <c:v>45203</c:v>
                </c:pt>
                <c:pt idx="507">
                  <c:v>45202</c:v>
                </c:pt>
                <c:pt idx="508">
                  <c:v>45201</c:v>
                </c:pt>
                <c:pt idx="509">
                  <c:v>45199</c:v>
                </c:pt>
                <c:pt idx="510">
                  <c:v>45198</c:v>
                </c:pt>
                <c:pt idx="511">
                  <c:v>45197</c:v>
                </c:pt>
                <c:pt idx="512">
                  <c:v>45196</c:v>
                </c:pt>
                <c:pt idx="513">
                  <c:v>45195</c:v>
                </c:pt>
                <c:pt idx="514">
                  <c:v>45194</c:v>
                </c:pt>
                <c:pt idx="515">
                  <c:v>45191</c:v>
                </c:pt>
                <c:pt idx="516">
                  <c:v>45190</c:v>
                </c:pt>
                <c:pt idx="517">
                  <c:v>45189</c:v>
                </c:pt>
                <c:pt idx="518">
                  <c:v>45188</c:v>
                </c:pt>
                <c:pt idx="519">
                  <c:v>45187</c:v>
                </c:pt>
                <c:pt idx="520">
                  <c:v>45184</c:v>
                </c:pt>
                <c:pt idx="521">
                  <c:v>45183</c:v>
                </c:pt>
                <c:pt idx="522">
                  <c:v>45182</c:v>
                </c:pt>
                <c:pt idx="523">
                  <c:v>45181</c:v>
                </c:pt>
                <c:pt idx="524">
                  <c:v>45180</c:v>
                </c:pt>
                <c:pt idx="525">
                  <c:v>45177</c:v>
                </c:pt>
                <c:pt idx="526">
                  <c:v>45176</c:v>
                </c:pt>
                <c:pt idx="527">
                  <c:v>45175</c:v>
                </c:pt>
                <c:pt idx="528">
                  <c:v>45174</c:v>
                </c:pt>
                <c:pt idx="529">
                  <c:v>45173</c:v>
                </c:pt>
                <c:pt idx="530">
                  <c:v>45170</c:v>
                </c:pt>
                <c:pt idx="531">
                  <c:v>45169</c:v>
                </c:pt>
                <c:pt idx="532">
                  <c:v>45168</c:v>
                </c:pt>
                <c:pt idx="533">
                  <c:v>45167</c:v>
                </c:pt>
                <c:pt idx="534">
                  <c:v>45166</c:v>
                </c:pt>
                <c:pt idx="535">
                  <c:v>45163</c:v>
                </c:pt>
                <c:pt idx="536">
                  <c:v>45162</c:v>
                </c:pt>
                <c:pt idx="537">
                  <c:v>45161</c:v>
                </c:pt>
                <c:pt idx="538">
                  <c:v>45160</c:v>
                </c:pt>
                <c:pt idx="539">
                  <c:v>45159</c:v>
                </c:pt>
                <c:pt idx="540">
                  <c:v>45156</c:v>
                </c:pt>
                <c:pt idx="541">
                  <c:v>45155</c:v>
                </c:pt>
                <c:pt idx="542">
                  <c:v>45154</c:v>
                </c:pt>
                <c:pt idx="543">
                  <c:v>45153</c:v>
                </c:pt>
                <c:pt idx="544">
                  <c:v>45152</c:v>
                </c:pt>
                <c:pt idx="545">
                  <c:v>45149</c:v>
                </c:pt>
                <c:pt idx="546">
                  <c:v>45148</c:v>
                </c:pt>
                <c:pt idx="547">
                  <c:v>45147</c:v>
                </c:pt>
                <c:pt idx="548">
                  <c:v>45146</c:v>
                </c:pt>
                <c:pt idx="549">
                  <c:v>45145</c:v>
                </c:pt>
                <c:pt idx="550">
                  <c:v>45142</c:v>
                </c:pt>
                <c:pt idx="551">
                  <c:v>45141</c:v>
                </c:pt>
                <c:pt idx="552">
                  <c:v>45140</c:v>
                </c:pt>
                <c:pt idx="553">
                  <c:v>45139</c:v>
                </c:pt>
                <c:pt idx="554">
                  <c:v>45138</c:v>
                </c:pt>
                <c:pt idx="555">
                  <c:v>45135</c:v>
                </c:pt>
                <c:pt idx="556">
                  <c:v>45134</c:v>
                </c:pt>
                <c:pt idx="557">
                  <c:v>45133</c:v>
                </c:pt>
                <c:pt idx="558">
                  <c:v>45132</c:v>
                </c:pt>
                <c:pt idx="559">
                  <c:v>45131</c:v>
                </c:pt>
                <c:pt idx="560">
                  <c:v>45128</c:v>
                </c:pt>
                <c:pt idx="561">
                  <c:v>45127</c:v>
                </c:pt>
                <c:pt idx="562">
                  <c:v>45126</c:v>
                </c:pt>
                <c:pt idx="563">
                  <c:v>45125</c:v>
                </c:pt>
                <c:pt idx="564">
                  <c:v>45124</c:v>
                </c:pt>
                <c:pt idx="565">
                  <c:v>45121</c:v>
                </c:pt>
                <c:pt idx="566">
                  <c:v>45120</c:v>
                </c:pt>
                <c:pt idx="567">
                  <c:v>45119</c:v>
                </c:pt>
                <c:pt idx="568">
                  <c:v>45118</c:v>
                </c:pt>
                <c:pt idx="569">
                  <c:v>45117</c:v>
                </c:pt>
                <c:pt idx="570">
                  <c:v>45114</c:v>
                </c:pt>
                <c:pt idx="571">
                  <c:v>45113</c:v>
                </c:pt>
                <c:pt idx="572">
                  <c:v>45112</c:v>
                </c:pt>
                <c:pt idx="573">
                  <c:v>45111</c:v>
                </c:pt>
                <c:pt idx="574">
                  <c:v>45110</c:v>
                </c:pt>
                <c:pt idx="575">
                  <c:v>45107</c:v>
                </c:pt>
                <c:pt idx="576">
                  <c:v>45106</c:v>
                </c:pt>
                <c:pt idx="577">
                  <c:v>45105</c:v>
                </c:pt>
                <c:pt idx="578">
                  <c:v>45104</c:v>
                </c:pt>
                <c:pt idx="579">
                  <c:v>45103</c:v>
                </c:pt>
                <c:pt idx="580">
                  <c:v>45100</c:v>
                </c:pt>
                <c:pt idx="581">
                  <c:v>45099</c:v>
                </c:pt>
                <c:pt idx="582">
                  <c:v>45098</c:v>
                </c:pt>
                <c:pt idx="583">
                  <c:v>45097</c:v>
                </c:pt>
                <c:pt idx="584">
                  <c:v>45096</c:v>
                </c:pt>
                <c:pt idx="585">
                  <c:v>45093</c:v>
                </c:pt>
                <c:pt idx="586">
                  <c:v>45092</c:v>
                </c:pt>
                <c:pt idx="587">
                  <c:v>45091</c:v>
                </c:pt>
                <c:pt idx="588">
                  <c:v>45090</c:v>
                </c:pt>
                <c:pt idx="589">
                  <c:v>45089</c:v>
                </c:pt>
                <c:pt idx="590">
                  <c:v>45086</c:v>
                </c:pt>
                <c:pt idx="591">
                  <c:v>45085</c:v>
                </c:pt>
                <c:pt idx="592">
                  <c:v>45084</c:v>
                </c:pt>
                <c:pt idx="593">
                  <c:v>45083</c:v>
                </c:pt>
                <c:pt idx="594">
                  <c:v>45082</c:v>
                </c:pt>
                <c:pt idx="595">
                  <c:v>45079</c:v>
                </c:pt>
                <c:pt idx="596">
                  <c:v>45078</c:v>
                </c:pt>
                <c:pt idx="597">
                  <c:v>45077</c:v>
                </c:pt>
                <c:pt idx="598">
                  <c:v>45076</c:v>
                </c:pt>
                <c:pt idx="599">
                  <c:v>45075</c:v>
                </c:pt>
                <c:pt idx="600">
                  <c:v>45072</c:v>
                </c:pt>
                <c:pt idx="601">
                  <c:v>45071</c:v>
                </c:pt>
                <c:pt idx="602">
                  <c:v>45070</c:v>
                </c:pt>
                <c:pt idx="603">
                  <c:v>45069</c:v>
                </c:pt>
                <c:pt idx="604">
                  <c:v>45068</c:v>
                </c:pt>
                <c:pt idx="605">
                  <c:v>45065</c:v>
                </c:pt>
                <c:pt idx="606">
                  <c:v>45064</c:v>
                </c:pt>
                <c:pt idx="607">
                  <c:v>45063</c:v>
                </c:pt>
                <c:pt idx="608">
                  <c:v>45062</c:v>
                </c:pt>
                <c:pt idx="609">
                  <c:v>45061</c:v>
                </c:pt>
                <c:pt idx="610">
                  <c:v>45058</c:v>
                </c:pt>
                <c:pt idx="611">
                  <c:v>45057</c:v>
                </c:pt>
                <c:pt idx="612">
                  <c:v>45056</c:v>
                </c:pt>
                <c:pt idx="613">
                  <c:v>45055</c:v>
                </c:pt>
                <c:pt idx="614">
                  <c:v>45054</c:v>
                </c:pt>
                <c:pt idx="615">
                  <c:v>45051</c:v>
                </c:pt>
                <c:pt idx="616">
                  <c:v>45050</c:v>
                </c:pt>
                <c:pt idx="617">
                  <c:v>45049</c:v>
                </c:pt>
                <c:pt idx="618">
                  <c:v>45048</c:v>
                </c:pt>
                <c:pt idx="619">
                  <c:v>45047</c:v>
                </c:pt>
                <c:pt idx="620">
                  <c:v>45046</c:v>
                </c:pt>
                <c:pt idx="621">
                  <c:v>45044</c:v>
                </c:pt>
                <c:pt idx="622">
                  <c:v>45043</c:v>
                </c:pt>
                <c:pt idx="623">
                  <c:v>45042</c:v>
                </c:pt>
                <c:pt idx="624">
                  <c:v>45041</c:v>
                </c:pt>
                <c:pt idx="625">
                  <c:v>45040</c:v>
                </c:pt>
                <c:pt idx="626">
                  <c:v>45037</c:v>
                </c:pt>
                <c:pt idx="627">
                  <c:v>45036</c:v>
                </c:pt>
                <c:pt idx="628">
                  <c:v>45035</c:v>
                </c:pt>
                <c:pt idx="629">
                  <c:v>45034</c:v>
                </c:pt>
                <c:pt idx="630">
                  <c:v>45033</c:v>
                </c:pt>
                <c:pt idx="631">
                  <c:v>45030</c:v>
                </c:pt>
                <c:pt idx="632">
                  <c:v>45029</c:v>
                </c:pt>
                <c:pt idx="633">
                  <c:v>45028</c:v>
                </c:pt>
                <c:pt idx="634">
                  <c:v>45027</c:v>
                </c:pt>
                <c:pt idx="635">
                  <c:v>45026</c:v>
                </c:pt>
                <c:pt idx="636">
                  <c:v>45022</c:v>
                </c:pt>
                <c:pt idx="637">
                  <c:v>45021</c:v>
                </c:pt>
                <c:pt idx="638">
                  <c:v>45020</c:v>
                </c:pt>
                <c:pt idx="639">
                  <c:v>45019</c:v>
                </c:pt>
                <c:pt idx="640">
                  <c:v>45016</c:v>
                </c:pt>
                <c:pt idx="641">
                  <c:v>45015</c:v>
                </c:pt>
                <c:pt idx="642">
                  <c:v>45014</c:v>
                </c:pt>
                <c:pt idx="643">
                  <c:v>45013</c:v>
                </c:pt>
                <c:pt idx="644">
                  <c:v>45012</c:v>
                </c:pt>
                <c:pt idx="645">
                  <c:v>45009</c:v>
                </c:pt>
                <c:pt idx="646">
                  <c:v>45008</c:v>
                </c:pt>
                <c:pt idx="647">
                  <c:v>45007</c:v>
                </c:pt>
                <c:pt idx="648">
                  <c:v>45006</c:v>
                </c:pt>
                <c:pt idx="649">
                  <c:v>45005</c:v>
                </c:pt>
                <c:pt idx="650">
                  <c:v>45002</c:v>
                </c:pt>
                <c:pt idx="651">
                  <c:v>45001</c:v>
                </c:pt>
                <c:pt idx="652">
                  <c:v>45000</c:v>
                </c:pt>
                <c:pt idx="653">
                  <c:v>44999</c:v>
                </c:pt>
                <c:pt idx="654">
                  <c:v>44998</c:v>
                </c:pt>
                <c:pt idx="655">
                  <c:v>44995</c:v>
                </c:pt>
                <c:pt idx="656">
                  <c:v>44994</c:v>
                </c:pt>
                <c:pt idx="657">
                  <c:v>44993</c:v>
                </c:pt>
                <c:pt idx="658">
                  <c:v>44992</c:v>
                </c:pt>
                <c:pt idx="659">
                  <c:v>44991</c:v>
                </c:pt>
                <c:pt idx="660">
                  <c:v>44988</c:v>
                </c:pt>
                <c:pt idx="661">
                  <c:v>44987</c:v>
                </c:pt>
                <c:pt idx="662">
                  <c:v>44986</c:v>
                </c:pt>
                <c:pt idx="663">
                  <c:v>44985</c:v>
                </c:pt>
                <c:pt idx="664">
                  <c:v>44984</c:v>
                </c:pt>
                <c:pt idx="665">
                  <c:v>44981</c:v>
                </c:pt>
                <c:pt idx="666">
                  <c:v>44980</c:v>
                </c:pt>
                <c:pt idx="667">
                  <c:v>44979</c:v>
                </c:pt>
                <c:pt idx="668">
                  <c:v>44978</c:v>
                </c:pt>
                <c:pt idx="669">
                  <c:v>44977</c:v>
                </c:pt>
                <c:pt idx="670">
                  <c:v>44974</c:v>
                </c:pt>
                <c:pt idx="671">
                  <c:v>44973</c:v>
                </c:pt>
                <c:pt idx="672">
                  <c:v>44972</c:v>
                </c:pt>
                <c:pt idx="673">
                  <c:v>44971</c:v>
                </c:pt>
                <c:pt idx="674">
                  <c:v>44970</c:v>
                </c:pt>
                <c:pt idx="675">
                  <c:v>44967</c:v>
                </c:pt>
                <c:pt idx="676">
                  <c:v>44966</c:v>
                </c:pt>
                <c:pt idx="677">
                  <c:v>44965</c:v>
                </c:pt>
                <c:pt idx="678">
                  <c:v>44964</c:v>
                </c:pt>
                <c:pt idx="679">
                  <c:v>44963</c:v>
                </c:pt>
                <c:pt idx="680">
                  <c:v>44960</c:v>
                </c:pt>
                <c:pt idx="681">
                  <c:v>44959</c:v>
                </c:pt>
                <c:pt idx="682">
                  <c:v>44958</c:v>
                </c:pt>
                <c:pt idx="683">
                  <c:v>44957</c:v>
                </c:pt>
                <c:pt idx="684">
                  <c:v>44956</c:v>
                </c:pt>
                <c:pt idx="685">
                  <c:v>44953</c:v>
                </c:pt>
                <c:pt idx="686">
                  <c:v>44952</c:v>
                </c:pt>
                <c:pt idx="687">
                  <c:v>44951</c:v>
                </c:pt>
                <c:pt idx="688">
                  <c:v>44950</c:v>
                </c:pt>
                <c:pt idx="689">
                  <c:v>44949</c:v>
                </c:pt>
                <c:pt idx="690">
                  <c:v>44946</c:v>
                </c:pt>
                <c:pt idx="691">
                  <c:v>44945</c:v>
                </c:pt>
                <c:pt idx="692">
                  <c:v>44944</c:v>
                </c:pt>
                <c:pt idx="693">
                  <c:v>44943</c:v>
                </c:pt>
                <c:pt idx="694">
                  <c:v>44942</c:v>
                </c:pt>
                <c:pt idx="695">
                  <c:v>44939</c:v>
                </c:pt>
                <c:pt idx="696">
                  <c:v>44938</c:v>
                </c:pt>
                <c:pt idx="697">
                  <c:v>44937</c:v>
                </c:pt>
                <c:pt idx="698">
                  <c:v>44936</c:v>
                </c:pt>
                <c:pt idx="699">
                  <c:v>44935</c:v>
                </c:pt>
                <c:pt idx="700">
                  <c:v>44932</c:v>
                </c:pt>
                <c:pt idx="701">
                  <c:v>44931</c:v>
                </c:pt>
                <c:pt idx="702">
                  <c:v>44930</c:v>
                </c:pt>
                <c:pt idx="703">
                  <c:v>44929</c:v>
                </c:pt>
                <c:pt idx="704">
                  <c:v>44926</c:v>
                </c:pt>
                <c:pt idx="705">
                  <c:v>44925</c:v>
                </c:pt>
                <c:pt idx="706">
                  <c:v>44924</c:v>
                </c:pt>
                <c:pt idx="707">
                  <c:v>44923</c:v>
                </c:pt>
                <c:pt idx="708">
                  <c:v>44922</c:v>
                </c:pt>
                <c:pt idx="709">
                  <c:v>44918</c:v>
                </c:pt>
                <c:pt idx="710">
                  <c:v>44917</c:v>
                </c:pt>
                <c:pt idx="711">
                  <c:v>44916</c:v>
                </c:pt>
                <c:pt idx="712">
                  <c:v>44915</c:v>
                </c:pt>
                <c:pt idx="713">
                  <c:v>44914</c:v>
                </c:pt>
                <c:pt idx="714">
                  <c:v>44911</c:v>
                </c:pt>
                <c:pt idx="715">
                  <c:v>44910</c:v>
                </c:pt>
                <c:pt idx="716">
                  <c:v>44909</c:v>
                </c:pt>
                <c:pt idx="717">
                  <c:v>44908</c:v>
                </c:pt>
                <c:pt idx="718">
                  <c:v>44907</c:v>
                </c:pt>
                <c:pt idx="719">
                  <c:v>44904</c:v>
                </c:pt>
                <c:pt idx="720">
                  <c:v>44903</c:v>
                </c:pt>
                <c:pt idx="721">
                  <c:v>44902</c:v>
                </c:pt>
                <c:pt idx="722">
                  <c:v>44901</c:v>
                </c:pt>
                <c:pt idx="723">
                  <c:v>44900</c:v>
                </c:pt>
                <c:pt idx="724">
                  <c:v>44897</c:v>
                </c:pt>
                <c:pt idx="725">
                  <c:v>44896</c:v>
                </c:pt>
                <c:pt idx="726">
                  <c:v>44895</c:v>
                </c:pt>
                <c:pt idx="727">
                  <c:v>44894</c:v>
                </c:pt>
                <c:pt idx="728">
                  <c:v>44893</c:v>
                </c:pt>
                <c:pt idx="729">
                  <c:v>44890</c:v>
                </c:pt>
                <c:pt idx="730">
                  <c:v>44889</c:v>
                </c:pt>
                <c:pt idx="731">
                  <c:v>44888</c:v>
                </c:pt>
                <c:pt idx="732">
                  <c:v>44887</c:v>
                </c:pt>
                <c:pt idx="733">
                  <c:v>44886</c:v>
                </c:pt>
                <c:pt idx="734">
                  <c:v>44883</c:v>
                </c:pt>
                <c:pt idx="735">
                  <c:v>44882</c:v>
                </c:pt>
                <c:pt idx="736">
                  <c:v>44881</c:v>
                </c:pt>
                <c:pt idx="737">
                  <c:v>44880</c:v>
                </c:pt>
                <c:pt idx="738">
                  <c:v>44879</c:v>
                </c:pt>
                <c:pt idx="739">
                  <c:v>44876</c:v>
                </c:pt>
                <c:pt idx="740">
                  <c:v>44875</c:v>
                </c:pt>
                <c:pt idx="741">
                  <c:v>44874</c:v>
                </c:pt>
                <c:pt idx="742">
                  <c:v>44873</c:v>
                </c:pt>
                <c:pt idx="743">
                  <c:v>44872</c:v>
                </c:pt>
                <c:pt idx="744">
                  <c:v>44869</c:v>
                </c:pt>
                <c:pt idx="745">
                  <c:v>44868</c:v>
                </c:pt>
                <c:pt idx="746">
                  <c:v>44867</c:v>
                </c:pt>
                <c:pt idx="747">
                  <c:v>44866</c:v>
                </c:pt>
                <c:pt idx="748">
                  <c:v>44865</c:v>
                </c:pt>
                <c:pt idx="749">
                  <c:v>44862</c:v>
                </c:pt>
                <c:pt idx="750">
                  <c:v>44861</c:v>
                </c:pt>
                <c:pt idx="751">
                  <c:v>44860</c:v>
                </c:pt>
                <c:pt idx="752">
                  <c:v>44859</c:v>
                </c:pt>
                <c:pt idx="753">
                  <c:v>44858</c:v>
                </c:pt>
                <c:pt idx="754">
                  <c:v>44855</c:v>
                </c:pt>
                <c:pt idx="755">
                  <c:v>44854</c:v>
                </c:pt>
                <c:pt idx="756">
                  <c:v>44853</c:v>
                </c:pt>
                <c:pt idx="757">
                  <c:v>44852</c:v>
                </c:pt>
                <c:pt idx="758">
                  <c:v>44851</c:v>
                </c:pt>
                <c:pt idx="759">
                  <c:v>44848</c:v>
                </c:pt>
                <c:pt idx="760">
                  <c:v>44847</c:v>
                </c:pt>
                <c:pt idx="761">
                  <c:v>44846</c:v>
                </c:pt>
                <c:pt idx="762">
                  <c:v>44845</c:v>
                </c:pt>
                <c:pt idx="763">
                  <c:v>44844</c:v>
                </c:pt>
                <c:pt idx="764">
                  <c:v>44841</c:v>
                </c:pt>
                <c:pt idx="765">
                  <c:v>44840</c:v>
                </c:pt>
                <c:pt idx="766">
                  <c:v>44839</c:v>
                </c:pt>
                <c:pt idx="767">
                  <c:v>44838</c:v>
                </c:pt>
                <c:pt idx="768">
                  <c:v>44837</c:v>
                </c:pt>
                <c:pt idx="769">
                  <c:v>44834</c:v>
                </c:pt>
                <c:pt idx="770">
                  <c:v>44833</c:v>
                </c:pt>
                <c:pt idx="771">
                  <c:v>44832</c:v>
                </c:pt>
                <c:pt idx="772">
                  <c:v>44831</c:v>
                </c:pt>
                <c:pt idx="773">
                  <c:v>44830</c:v>
                </c:pt>
                <c:pt idx="774">
                  <c:v>44827</c:v>
                </c:pt>
                <c:pt idx="775">
                  <c:v>44826</c:v>
                </c:pt>
                <c:pt idx="776">
                  <c:v>44825</c:v>
                </c:pt>
                <c:pt idx="777">
                  <c:v>44824</c:v>
                </c:pt>
                <c:pt idx="778">
                  <c:v>44823</c:v>
                </c:pt>
                <c:pt idx="779">
                  <c:v>44820</c:v>
                </c:pt>
                <c:pt idx="780">
                  <c:v>44819</c:v>
                </c:pt>
                <c:pt idx="781">
                  <c:v>44818</c:v>
                </c:pt>
                <c:pt idx="782">
                  <c:v>44817</c:v>
                </c:pt>
                <c:pt idx="783">
                  <c:v>44816</c:v>
                </c:pt>
                <c:pt idx="784">
                  <c:v>44813</c:v>
                </c:pt>
                <c:pt idx="785">
                  <c:v>44812</c:v>
                </c:pt>
                <c:pt idx="786">
                  <c:v>44811</c:v>
                </c:pt>
                <c:pt idx="787">
                  <c:v>44810</c:v>
                </c:pt>
                <c:pt idx="788">
                  <c:v>44809</c:v>
                </c:pt>
                <c:pt idx="789">
                  <c:v>44806</c:v>
                </c:pt>
                <c:pt idx="790">
                  <c:v>44805</c:v>
                </c:pt>
                <c:pt idx="791">
                  <c:v>44804</c:v>
                </c:pt>
                <c:pt idx="792">
                  <c:v>44803</c:v>
                </c:pt>
                <c:pt idx="793">
                  <c:v>44802</c:v>
                </c:pt>
                <c:pt idx="794">
                  <c:v>44799</c:v>
                </c:pt>
                <c:pt idx="795">
                  <c:v>44798</c:v>
                </c:pt>
                <c:pt idx="796">
                  <c:v>44797</c:v>
                </c:pt>
                <c:pt idx="797">
                  <c:v>44796</c:v>
                </c:pt>
                <c:pt idx="798">
                  <c:v>44795</c:v>
                </c:pt>
                <c:pt idx="799">
                  <c:v>44792</c:v>
                </c:pt>
                <c:pt idx="800">
                  <c:v>44791</c:v>
                </c:pt>
                <c:pt idx="801">
                  <c:v>44790</c:v>
                </c:pt>
                <c:pt idx="802">
                  <c:v>44789</c:v>
                </c:pt>
                <c:pt idx="803">
                  <c:v>44788</c:v>
                </c:pt>
                <c:pt idx="804">
                  <c:v>44785</c:v>
                </c:pt>
                <c:pt idx="805">
                  <c:v>44784</c:v>
                </c:pt>
                <c:pt idx="806">
                  <c:v>44783</c:v>
                </c:pt>
                <c:pt idx="807">
                  <c:v>44782</c:v>
                </c:pt>
                <c:pt idx="808">
                  <c:v>44781</c:v>
                </c:pt>
                <c:pt idx="809">
                  <c:v>44778</c:v>
                </c:pt>
                <c:pt idx="810">
                  <c:v>44777</c:v>
                </c:pt>
                <c:pt idx="811">
                  <c:v>44776</c:v>
                </c:pt>
                <c:pt idx="812">
                  <c:v>44775</c:v>
                </c:pt>
                <c:pt idx="813">
                  <c:v>44774</c:v>
                </c:pt>
                <c:pt idx="814">
                  <c:v>44773</c:v>
                </c:pt>
                <c:pt idx="815">
                  <c:v>44771</c:v>
                </c:pt>
                <c:pt idx="816">
                  <c:v>44770</c:v>
                </c:pt>
                <c:pt idx="817">
                  <c:v>44769</c:v>
                </c:pt>
                <c:pt idx="818">
                  <c:v>44768</c:v>
                </c:pt>
                <c:pt idx="819">
                  <c:v>44767</c:v>
                </c:pt>
                <c:pt idx="820">
                  <c:v>44764</c:v>
                </c:pt>
                <c:pt idx="821">
                  <c:v>44763</c:v>
                </c:pt>
                <c:pt idx="822">
                  <c:v>44762</c:v>
                </c:pt>
                <c:pt idx="823">
                  <c:v>44761</c:v>
                </c:pt>
                <c:pt idx="824">
                  <c:v>44760</c:v>
                </c:pt>
                <c:pt idx="825">
                  <c:v>44757</c:v>
                </c:pt>
                <c:pt idx="826">
                  <c:v>44756</c:v>
                </c:pt>
                <c:pt idx="827">
                  <c:v>44755</c:v>
                </c:pt>
                <c:pt idx="828">
                  <c:v>44754</c:v>
                </c:pt>
                <c:pt idx="829">
                  <c:v>44753</c:v>
                </c:pt>
                <c:pt idx="830">
                  <c:v>44750</c:v>
                </c:pt>
                <c:pt idx="831">
                  <c:v>44749</c:v>
                </c:pt>
                <c:pt idx="832">
                  <c:v>44748</c:v>
                </c:pt>
                <c:pt idx="833">
                  <c:v>44747</c:v>
                </c:pt>
                <c:pt idx="834">
                  <c:v>44746</c:v>
                </c:pt>
                <c:pt idx="835">
                  <c:v>44743</c:v>
                </c:pt>
                <c:pt idx="836">
                  <c:v>44742</c:v>
                </c:pt>
                <c:pt idx="837">
                  <c:v>44741</c:v>
                </c:pt>
                <c:pt idx="838">
                  <c:v>44740</c:v>
                </c:pt>
                <c:pt idx="839">
                  <c:v>44739</c:v>
                </c:pt>
                <c:pt idx="840">
                  <c:v>44736</c:v>
                </c:pt>
                <c:pt idx="841">
                  <c:v>44735</c:v>
                </c:pt>
                <c:pt idx="842">
                  <c:v>44734</c:v>
                </c:pt>
                <c:pt idx="843">
                  <c:v>44733</c:v>
                </c:pt>
                <c:pt idx="844">
                  <c:v>44732</c:v>
                </c:pt>
                <c:pt idx="845">
                  <c:v>44729</c:v>
                </c:pt>
                <c:pt idx="846">
                  <c:v>44728</c:v>
                </c:pt>
                <c:pt idx="847">
                  <c:v>44727</c:v>
                </c:pt>
                <c:pt idx="848">
                  <c:v>44726</c:v>
                </c:pt>
                <c:pt idx="849">
                  <c:v>44725</c:v>
                </c:pt>
                <c:pt idx="850">
                  <c:v>44722</c:v>
                </c:pt>
                <c:pt idx="851">
                  <c:v>44721</c:v>
                </c:pt>
                <c:pt idx="852">
                  <c:v>44720</c:v>
                </c:pt>
                <c:pt idx="853">
                  <c:v>44719</c:v>
                </c:pt>
                <c:pt idx="854">
                  <c:v>44718</c:v>
                </c:pt>
                <c:pt idx="855">
                  <c:v>44715</c:v>
                </c:pt>
                <c:pt idx="856">
                  <c:v>44714</c:v>
                </c:pt>
                <c:pt idx="857">
                  <c:v>44713</c:v>
                </c:pt>
                <c:pt idx="858">
                  <c:v>44712</c:v>
                </c:pt>
                <c:pt idx="859">
                  <c:v>44711</c:v>
                </c:pt>
                <c:pt idx="860">
                  <c:v>44708</c:v>
                </c:pt>
                <c:pt idx="861">
                  <c:v>44707</c:v>
                </c:pt>
                <c:pt idx="862">
                  <c:v>44706</c:v>
                </c:pt>
                <c:pt idx="863">
                  <c:v>44705</c:v>
                </c:pt>
                <c:pt idx="864">
                  <c:v>44704</c:v>
                </c:pt>
                <c:pt idx="865">
                  <c:v>44701</c:v>
                </c:pt>
                <c:pt idx="866">
                  <c:v>44700</c:v>
                </c:pt>
                <c:pt idx="867">
                  <c:v>44699</c:v>
                </c:pt>
                <c:pt idx="868">
                  <c:v>44698</c:v>
                </c:pt>
                <c:pt idx="869">
                  <c:v>44697</c:v>
                </c:pt>
                <c:pt idx="870">
                  <c:v>44694</c:v>
                </c:pt>
                <c:pt idx="871">
                  <c:v>44693</c:v>
                </c:pt>
                <c:pt idx="872">
                  <c:v>44692</c:v>
                </c:pt>
                <c:pt idx="873">
                  <c:v>44691</c:v>
                </c:pt>
                <c:pt idx="874">
                  <c:v>44690</c:v>
                </c:pt>
                <c:pt idx="875">
                  <c:v>44687</c:v>
                </c:pt>
                <c:pt idx="876">
                  <c:v>44686</c:v>
                </c:pt>
                <c:pt idx="877">
                  <c:v>44685</c:v>
                </c:pt>
                <c:pt idx="878">
                  <c:v>44684</c:v>
                </c:pt>
                <c:pt idx="879">
                  <c:v>44683</c:v>
                </c:pt>
                <c:pt idx="880">
                  <c:v>44681</c:v>
                </c:pt>
                <c:pt idx="881">
                  <c:v>44680</c:v>
                </c:pt>
                <c:pt idx="882">
                  <c:v>44679</c:v>
                </c:pt>
                <c:pt idx="883">
                  <c:v>44678</c:v>
                </c:pt>
                <c:pt idx="884">
                  <c:v>44677</c:v>
                </c:pt>
                <c:pt idx="885">
                  <c:v>44676</c:v>
                </c:pt>
                <c:pt idx="886">
                  <c:v>44673</c:v>
                </c:pt>
                <c:pt idx="887">
                  <c:v>44672</c:v>
                </c:pt>
                <c:pt idx="888">
                  <c:v>44671</c:v>
                </c:pt>
                <c:pt idx="889">
                  <c:v>44670</c:v>
                </c:pt>
                <c:pt idx="890">
                  <c:v>44669</c:v>
                </c:pt>
                <c:pt idx="891">
                  <c:v>44665</c:v>
                </c:pt>
                <c:pt idx="892">
                  <c:v>44664</c:v>
                </c:pt>
                <c:pt idx="893">
                  <c:v>44663</c:v>
                </c:pt>
                <c:pt idx="894">
                  <c:v>44662</c:v>
                </c:pt>
                <c:pt idx="895">
                  <c:v>44659</c:v>
                </c:pt>
                <c:pt idx="896">
                  <c:v>44658</c:v>
                </c:pt>
                <c:pt idx="897">
                  <c:v>44657</c:v>
                </c:pt>
                <c:pt idx="898">
                  <c:v>44656</c:v>
                </c:pt>
                <c:pt idx="899">
                  <c:v>44655</c:v>
                </c:pt>
                <c:pt idx="900">
                  <c:v>44652</c:v>
                </c:pt>
                <c:pt idx="901">
                  <c:v>44651</c:v>
                </c:pt>
                <c:pt idx="902">
                  <c:v>44650</c:v>
                </c:pt>
                <c:pt idx="903">
                  <c:v>44649</c:v>
                </c:pt>
                <c:pt idx="904">
                  <c:v>44648</c:v>
                </c:pt>
                <c:pt idx="905">
                  <c:v>44645</c:v>
                </c:pt>
                <c:pt idx="906">
                  <c:v>44644</c:v>
                </c:pt>
                <c:pt idx="907">
                  <c:v>44643</c:v>
                </c:pt>
                <c:pt idx="908">
                  <c:v>44642</c:v>
                </c:pt>
                <c:pt idx="909">
                  <c:v>44641</c:v>
                </c:pt>
                <c:pt idx="910">
                  <c:v>44638</c:v>
                </c:pt>
                <c:pt idx="911">
                  <c:v>44637</c:v>
                </c:pt>
                <c:pt idx="912">
                  <c:v>44636</c:v>
                </c:pt>
                <c:pt idx="913">
                  <c:v>44635</c:v>
                </c:pt>
                <c:pt idx="914">
                  <c:v>44634</c:v>
                </c:pt>
                <c:pt idx="915">
                  <c:v>44631</c:v>
                </c:pt>
                <c:pt idx="916">
                  <c:v>44630</c:v>
                </c:pt>
                <c:pt idx="917">
                  <c:v>44629</c:v>
                </c:pt>
                <c:pt idx="918">
                  <c:v>44628</c:v>
                </c:pt>
                <c:pt idx="919">
                  <c:v>44627</c:v>
                </c:pt>
                <c:pt idx="920">
                  <c:v>44624</c:v>
                </c:pt>
                <c:pt idx="921">
                  <c:v>44623</c:v>
                </c:pt>
                <c:pt idx="922">
                  <c:v>44622</c:v>
                </c:pt>
                <c:pt idx="923">
                  <c:v>44621</c:v>
                </c:pt>
                <c:pt idx="924">
                  <c:v>44620</c:v>
                </c:pt>
                <c:pt idx="925">
                  <c:v>44617</c:v>
                </c:pt>
                <c:pt idx="926">
                  <c:v>44616</c:v>
                </c:pt>
                <c:pt idx="927">
                  <c:v>44615</c:v>
                </c:pt>
                <c:pt idx="928">
                  <c:v>44614</c:v>
                </c:pt>
                <c:pt idx="929">
                  <c:v>44613</c:v>
                </c:pt>
                <c:pt idx="930">
                  <c:v>44610</c:v>
                </c:pt>
                <c:pt idx="931">
                  <c:v>44609</c:v>
                </c:pt>
                <c:pt idx="932">
                  <c:v>44608</c:v>
                </c:pt>
                <c:pt idx="933">
                  <c:v>44607</c:v>
                </c:pt>
                <c:pt idx="934">
                  <c:v>44606</c:v>
                </c:pt>
                <c:pt idx="935">
                  <c:v>44603</c:v>
                </c:pt>
                <c:pt idx="936">
                  <c:v>44602</c:v>
                </c:pt>
                <c:pt idx="937">
                  <c:v>44601</c:v>
                </c:pt>
                <c:pt idx="938">
                  <c:v>44600</c:v>
                </c:pt>
                <c:pt idx="939">
                  <c:v>44599</c:v>
                </c:pt>
                <c:pt idx="940">
                  <c:v>44596</c:v>
                </c:pt>
                <c:pt idx="941">
                  <c:v>44595</c:v>
                </c:pt>
                <c:pt idx="942">
                  <c:v>44594</c:v>
                </c:pt>
                <c:pt idx="943">
                  <c:v>44593</c:v>
                </c:pt>
                <c:pt idx="944">
                  <c:v>44592</c:v>
                </c:pt>
                <c:pt idx="945">
                  <c:v>44589</c:v>
                </c:pt>
                <c:pt idx="946">
                  <c:v>44588</c:v>
                </c:pt>
                <c:pt idx="947">
                  <c:v>44587</c:v>
                </c:pt>
                <c:pt idx="948">
                  <c:v>44586</c:v>
                </c:pt>
                <c:pt idx="949">
                  <c:v>44585</c:v>
                </c:pt>
                <c:pt idx="950">
                  <c:v>44582</c:v>
                </c:pt>
                <c:pt idx="951">
                  <c:v>44581</c:v>
                </c:pt>
                <c:pt idx="952">
                  <c:v>44580</c:v>
                </c:pt>
                <c:pt idx="953">
                  <c:v>44579</c:v>
                </c:pt>
                <c:pt idx="954">
                  <c:v>44578</c:v>
                </c:pt>
                <c:pt idx="955">
                  <c:v>44575</c:v>
                </c:pt>
                <c:pt idx="956">
                  <c:v>44574</c:v>
                </c:pt>
                <c:pt idx="957">
                  <c:v>44573</c:v>
                </c:pt>
                <c:pt idx="958">
                  <c:v>44572</c:v>
                </c:pt>
                <c:pt idx="959">
                  <c:v>44571</c:v>
                </c:pt>
                <c:pt idx="960">
                  <c:v>44568</c:v>
                </c:pt>
                <c:pt idx="961">
                  <c:v>44567</c:v>
                </c:pt>
                <c:pt idx="962">
                  <c:v>44566</c:v>
                </c:pt>
                <c:pt idx="963">
                  <c:v>44565</c:v>
                </c:pt>
                <c:pt idx="964">
                  <c:v>44564</c:v>
                </c:pt>
                <c:pt idx="965">
                  <c:v>44561</c:v>
                </c:pt>
                <c:pt idx="966">
                  <c:v>44560</c:v>
                </c:pt>
                <c:pt idx="967">
                  <c:v>44559</c:v>
                </c:pt>
                <c:pt idx="968">
                  <c:v>44558</c:v>
                </c:pt>
                <c:pt idx="969">
                  <c:v>44557</c:v>
                </c:pt>
                <c:pt idx="970">
                  <c:v>44553</c:v>
                </c:pt>
                <c:pt idx="971">
                  <c:v>44552</c:v>
                </c:pt>
                <c:pt idx="972">
                  <c:v>44551</c:v>
                </c:pt>
                <c:pt idx="973">
                  <c:v>44550</c:v>
                </c:pt>
                <c:pt idx="974">
                  <c:v>44547</c:v>
                </c:pt>
                <c:pt idx="975">
                  <c:v>44546</c:v>
                </c:pt>
                <c:pt idx="976">
                  <c:v>44545</c:v>
                </c:pt>
                <c:pt idx="977">
                  <c:v>44544</c:v>
                </c:pt>
                <c:pt idx="978">
                  <c:v>44543</c:v>
                </c:pt>
                <c:pt idx="979">
                  <c:v>44540</c:v>
                </c:pt>
                <c:pt idx="980">
                  <c:v>44539</c:v>
                </c:pt>
                <c:pt idx="981">
                  <c:v>44538</c:v>
                </c:pt>
                <c:pt idx="982">
                  <c:v>44537</c:v>
                </c:pt>
                <c:pt idx="983">
                  <c:v>44536</c:v>
                </c:pt>
                <c:pt idx="984">
                  <c:v>44533</c:v>
                </c:pt>
                <c:pt idx="985">
                  <c:v>44532</c:v>
                </c:pt>
                <c:pt idx="986">
                  <c:v>44531</c:v>
                </c:pt>
                <c:pt idx="987">
                  <c:v>44530</c:v>
                </c:pt>
                <c:pt idx="988">
                  <c:v>44529</c:v>
                </c:pt>
                <c:pt idx="989">
                  <c:v>44526</c:v>
                </c:pt>
                <c:pt idx="990">
                  <c:v>44525</c:v>
                </c:pt>
                <c:pt idx="991">
                  <c:v>44524</c:v>
                </c:pt>
                <c:pt idx="992">
                  <c:v>44523</c:v>
                </c:pt>
                <c:pt idx="993">
                  <c:v>44522</c:v>
                </c:pt>
                <c:pt idx="994">
                  <c:v>44519</c:v>
                </c:pt>
                <c:pt idx="995">
                  <c:v>44518</c:v>
                </c:pt>
                <c:pt idx="996">
                  <c:v>44517</c:v>
                </c:pt>
                <c:pt idx="997">
                  <c:v>44516</c:v>
                </c:pt>
                <c:pt idx="998">
                  <c:v>44515</c:v>
                </c:pt>
                <c:pt idx="999">
                  <c:v>44512</c:v>
                </c:pt>
                <c:pt idx="1000">
                  <c:v>44511</c:v>
                </c:pt>
                <c:pt idx="1001">
                  <c:v>44510</c:v>
                </c:pt>
                <c:pt idx="1002">
                  <c:v>44509</c:v>
                </c:pt>
                <c:pt idx="1003">
                  <c:v>44508</c:v>
                </c:pt>
                <c:pt idx="1004">
                  <c:v>44505</c:v>
                </c:pt>
                <c:pt idx="1005">
                  <c:v>44504</c:v>
                </c:pt>
                <c:pt idx="1006">
                  <c:v>44503</c:v>
                </c:pt>
                <c:pt idx="1007">
                  <c:v>44502</c:v>
                </c:pt>
                <c:pt idx="1008">
                  <c:v>44501</c:v>
                </c:pt>
                <c:pt idx="1009">
                  <c:v>44500</c:v>
                </c:pt>
                <c:pt idx="1010">
                  <c:v>44498</c:v>
                </c:pt>
                <c:pt idx="1011">
                  <c:v>44497</c:v>
                </c:pt>
                <c:pt idx="1012">
                  <c:v>44496</c:v>
                </c:pt>
                <c:pt idx="1013">
                  <c:v>44495</c:v>
                </c:pt>
                <c:pt idx="1014">
                  <c:v>44494</c:v>
                </c:pt>
                <c:pt idx="1015">
                  <c:v>44491</c:v>
                </c:pt>
                <c:pt idx="1016">
                  <c:v>44490</c:v>
                </c:pt>
                <c:pt idx="1017">
                  <c:v>44489</c:v>
                </c:pt>
                <c:pt idx="1018">
                  <c:v>44488</c:v>
                </c:pt>
                <c:pt idx="1019">
                  <c:v>44487</c:v>
                </c:pt>
                <c:pt idx="1020">
                  <c:v>44484</c:v>
                </c:pt>
                <c:pt idx="1021">
                  <c:v>44483</c:v>
                </c:pt>
                <c:pt idx="1022">
                  <c:v>44482</c:v>
                </c:pt>
                <c:pt idx="1023">
                  <c:v>44481</c:v>
                </c:pt>
                <c:pt idx="1024">
                  <c:v>44480</c:v>
                </c:pt>
                <c:pt idx="1025">
                  <c:v>44477</c:v>
                </c:pt>
                <c:pt idx="1026">
                  <c:v>44476</c:v>
                </c:pt>
                <c:pt idx="1027">
                  <c:v>44475</c:v>
                </c:pt>
                <c:pt idx="1028">
                  <c:v>44474</c:v>
                </c:pt>
                <c:pt idx="1029">
                  <c:v>44473</c:v>
                </c:pt>
                <c:pt idx="1030">
                  <c:v>44470</c:v>
                </c:pt>
                <c:pt idx="1031">
                  <c:v>44469</c:v>
                </c:pt>
                <c:pt idx="1032">
                  <c:v>44468</c:v>
                </c:pt>
                <c:pt idx="1033">
                  <c:v>44467</c:v>
                </c:pt>
                <c:pt idx="1034">
                  <c:v>44466</c:v>
                </c:pt>
                <c:pt idx="1035">
                  <c:v>44463</c:v>
                </c:pt>
                <c:pt idx="1036">
                  <c:v>44462</c:v>
                </c:pt>
                <c:pt idx="1037">
                  <c:v>44461</c:v>
                </c:pt>
                <c:pt idx="1038">
                  <c:v>44460</c:v>
                </c:pt>
                <c:pt idx="1039">
                  <c:v>44459</c:v>
                </c:pt>
                <c:pt idx="1040">
                  <c:v>44456</c:v>
                </c:pt>
                <c:pt idx="1041">
                  <c:v>44455</c:v>
                </c:pt>
                <c:pt idx="1042">
                  <c:v>44454</c:v>
                </c:pt>
                <c:pt idx="1043">
                  <c:v>44453</c:v>
                </c:pt>
                <c:pt idx="1044">
                  <c:v>44452</c:v>
                </c:pt>
                <c:pt idx="1045">
                  <c:v>44449</c:v>
                </c:pt>
                <c:pt idx="1046">
                  <c:v>44448</c:v>
                </c:pt>
                <c:pt idx="1047">
                  <c:v>44447</c:v>
                </c:pt>
                <c:pt idx="1048">
                  <c:v>44446</c:v>
                </c:pt>
                <c:pt idx="1049">
                  <c:v>44445</c:v>
                </c:pt>
                <c:pt idx="1050">
                  <c:v>44442</c:v>
                </c:pt>
                <c:pt idx="1051">
                  <c:v>44441</c:v>
                </c:pt>
                <c:pt idx="1052">
                  <c:v>44440</c:v>
                </c:pt>
                <c:pt idx="1053">
                  <c:v>44439</c:v>
                </c:pt>
                <c:pt idx="1054">
                  <c:v>44438</c:v>
                </c:pt>
                <c:pt idx="1055">
                  <c:v>44435</c:v>
                </c:pt>
                <c:pt idx="1056">
                  <c:v>44434</c:v>
                </c:pt>
                <c:pt idx="1057">
                  <c:v>44433</c:v>
                </c:pt>
                <c:pt idx="1058">
                  <c:v>44432</c:v>
                </c:pt>
                <c:pt idx="1059">
                  <c:v>44431</c:v>
                </c:pt>
                <c:pt idx="1060">
                  <c:v>44428</c:v>
                </c:pt>
                <c:pt idx="1061">
                  <c:v>44427</c:v>
                </c:pt>
                <c:pt idx="1062">
                  <c:v>44426</c:v>
                </c:pt>
                <c:pt idx="1063">
                  <c:v>44425</c:v>
                </c:pt>
                <c:pt idx="1064">
                  <c:v>44424</c:v>
                </c:pt>
                <c:pt idx="1065">
                  <c:v>44421</c:v>
                </c:pt>
                <c:pt idx="1066">
                  <c:v>44420</c:v>
                </c:pt>
                <c:pt idx="1067">
                  <c:v>44419</c:v>
                </c:pt>
                <c:pt idx="1068">
                  <c:v>44418</c:v>
                </c:pt>
                <c:pt idx="1069">
                  <c:v>44417</c:v>
                </c:pt>
                <c:pt idx="1070">
                  <c:v>44414</c:v>
                </c:pt>
                <c:pt idx="1071">
                  <c:v>44413</c:v>
                </c:pt>
                <c:pt idx="1072">
                  <c:v>44412</c:v>
                </c:pt>
                <c:pt idx="1073">
                  <c:v>44411</c:v>
                </c:pt>
                <c:pt idx="1074">
                  <c:v>44410</c:v>
                </c:pt>
                <c:pt idx="1075">
                  <c:v>44408</c:v>
                </c:pt>
                <c:pt idx="1076">
                  <c:v>44407</c:v>
                </c:pt>
                <c:pt idx="1077">
                  <c:v>44406</c:v>
                </c:pt>
                <c:pt idx="1078">
                  <c:v>44405</c:v>
                </c:pt>
                <c:pt idx="1079">
                  <c:v>44404</c:v>
                </c:pt>
                <c:pt idx="1080">
                  <c:v>44403</c:v>
                </c:pt>
                <c:pt idx="1081">
                  <c:v>44400</c:v>
                </c:pt>
                <c:pt idx="1082">
                  <c:v>44399</c:v>
                </c:pt>
                <c:pt idx="1083">
                  <c:v>44398</c:v>
                </c:pt>
                <c:pt idx="1084">
                  <c:v>44397</c:v>
                </c:pt>
                <c:pt idx="1085">
                  <c:v>44396</c:v>
                </c:pt>
                <c:pt idx="1086">
                  <c:v>44393</c:v>
                </c:pt>
                <c:pt idx="1087">
                  <c:v>44392</c:v>
                </c:pt>
                <c:pt idx="1088">
                  <c:v>44391</c:v>
                </c:pt>
                <c:pt idx="1089">
                  <c:v>44390</c:v>
                </c:pt>
                <c:pt idx="1090">
                  <c:v>44389</c:v>
                </c:pt>
                <c:pt idx="1091">
                  <c:v>44386</c:v>
                </c:pt>
                <c:pt idx="1092">
                  <c:v>44385</c:v>
                </c:pt>
                <c:pt idx="1093">
                  <c:v>44384</c:v>
                </c:pt>
                <c:pt idx="1094">
                  <c:v>44383</c:v>
                </c:pt>
                <c:pt idx="1095">
                  <c:v>44382</c:v>
                </c:pt>
                <c:pt idx="1096">
                  <c:v>44379</c:v>
                </c:pt>
                <c:pt idx="1097">
                  <c:v>44378</c:v>
                </c:pt>
                <c:pt idx="1098">
                  <c:v>44377</c:v>
                </c:pt>
                <c:pt idx="1099">
                  <c:v>44376</c:v>
                </c:pt>
                <c:pt idx="1100">
                  <c:v>44375</c:v>
                </c:pt>
                <c:pt idx="1101">
                  <c:v>44372</c:v>
                </c:pt>
                <c:pt idx="1102">
                  <c:v>44371</c:v>
                </c:pt>
                <c:pt idx="1103">
                  <c:v>44370</c:v>
                </c:pt>
                <c:pt idx="1104">
                  <c:v>44369</c:v>
                </c:pt>
                <c:pt idx="1105">
                  <c:v>44368</c:v>
                </c:pt>
                <c:pt idx="1106">
                  <c:v>44365</c:v>
                </c:pt>
                <c:pt idx="1107">
                  <c:v>44364</c:v>
                </c:pt>
                <c:pt idx="1108">
                  <c:v>44363</c:v>
                </c:pt>
                <c:pt idx="1109">
                  <c:v>44362</c:v>
                </c:pt>
                <c:pt idx="1110">
                  <c:v>44361</c:v>
                </c:pt>
                <c:pt idx="1111">
                  <c:v>44358</c:v>
                </c:pt>
                <c:pt idx="1112">
                  <c:v>44357</c:v>
                </c:pt>
                <c:pt idx="1113">
                  <c:v>44356</c:v>
                </c:pt>
                <c:pt idx="1114">
                  <c:v>44355</c:v>
                </c:pt>
                <c:pt idx="1115">
                  <c:v>44354</c:v>
                </c:pt>
                <c:pt idx="1116">
                  <c:v>44351</c:v>
                </c:pt>
                <c:pt idx="1117">
                  <c:v>44350</c:v>
                </c:pt>
                <c:pt idx="1118">
                  <c:v>44349</c:v>
                </c:pt>
                <c:pt idx="1119">
                  <c:v>44348</c:v>
                </c:pt>
                <c:pt idx="1120">
                  <c:v>44347</c:v>
                </c:pt>
                <c:pt idx="1121">
                  <c:v>44344</c:v>
                </c:pt>
                <c:pt idx="1122">
                  <c:v>44343</c:v>
                </c:pt>
                <c:pt idx="1123">
                  <c:v>44342</c:v>
                </c:pt>
                <c:pt idx="1124">
                  <c:v>44341</c:v>
                </c:pt>
                <c:pt idx="1125">
                  <c:v>44340</c:v>
                </c:pt>
                <c:pt idx="1126">
                  <c:v>44337</c:v>
                </c:pt>
                <c:pt idx="1127">
                  <c:v>44336</c:v>
                </c:pt>
                <c:pt idx="1128">
                  <c:v>44335</c:v>
                </c:pt>
                <c:pt idx="1129">
                  <c:v>44334</c:v>
                </c:pt>
                <c:pt idx="1130">
                  <c:v>44333</c:v>
                </c:pt>
                <c:pt idx="1131">
                  <c:v>44330</c:v>
                </c:pt>
                <c:pt idx="1132">
                  <c:v>44329</c:v>
                </c:pt>
                <c:pt idx="1133">
                  <c:v>44328</c:v>
                </c:pt>
                <c:pt idx="1134">
                  <c:v>44327</c:v>
                </c:pt>
                <c:pt idx="1135">
                  <c:v>44326</c:v>
                </c:pt>
                <c:pt idx="1136">
                  <c:v>44323</c:v>
                </c:pt>
                <c:pt idx="1137">
                  <c:v>44322</c:v>
                </c:pt>
                <c:pt idx="1138">
                  <c:v>44321</c:v>
                </c:pt>
                <c:pt idx="1139">
                  <c:v>44320</c:v>
                </c:pt>
                <c:pt idx="1140">
                  <c:v>44319</c:v>
                </c:pt>
                <c:pt idx="1141">
                  <c:v>44316</c:v>
                </c:pt>
                <c:pt idx="1142">
                  <c:v>44315</c:v>
                </c:pt>
                <c:pt idx="1143">
                  <c:v>44314</c:v>
                </c:pt>
                <c:pt idx="1144">
                  <c:v>44313</c:v>
                </c:pt>
                <c:pt idx="1145">
                  <c:v>44312</c:v>
                </c:pt>
                <c:pt idx="1146">
                  <c:v>44309</c:v>
                </c:pt>
                <c:pt idx="1147">
                  <c:v>44308</c:v>
                </c:pt>
                <c:pt idx="1148">
                  <c:v>44307</c:v>
                </c:pt>
                <c:pt idx="1149">
                  <c:v>44306</c:v>
                </c:pt>
                <c:pt idx="1150">
                  <c:v>44305</c:v>
                </c:pt>
                <c:pt idx="1151">
                  <c:v>44302</c:v>
                </c:pt>
                <c:pt idx="1152">
                  <c:v>44301</c:v>
                </c:pt>
                <c:pt idx="1153">
                  <c:v>44300</c:v>
                </c:pt>
                <c:pt idx="1154">
                  <c:v>44299</c:v>
                </c:pt>
                <c:pt idx="1155">
                  <c:v>44298</c:v>
                </c:pt>
                <c:pt idx="1156">
                  <c:v>44295</c:v>
                </c:pt>
                <c:pt idx="1157">
                  <c:v>44294</c:v>
                </c:pt>
                <c:pt idx="1158">
                  <c:v>44293</c:v>
                </c:pt>
                <c:pt idx="1159">
                  <c:v>44292</c:v>
                </c:pt>
                <c:pt idx="1160">
                  <c:v>44291</c:v>
                </c:pt>
                <c:pt idx="1161">
                  <c:v>44287</c:v>
                </c:pt>
                <c:pt idx="1162">
                  <c:v>44286</c:v>
                </c:pt>
                <c:pt idx="1163">
                  <c:v>44285</c:v>
                </c:pt>
                <c:pt idx="1164">
                  <c:v>44284</c:v>
                </c:pt>
                <c:pt idx="1165">
                  <c:v>44281</c:v>
                </c:pt>
                <c:pt idx="1166">
                  <c:v>44280</c:v>
                </c:pt>
                <c:pt idx="1167">
                  <c:v>44279</c:v>
                </c:pt>
                <c:pt idx="1168">
                  <c:v>44278</c:v>
                </c:pt>
                <c:pt idx="1169">
                  <c:v>44277</c:v>
                </c:pt>
                <c:pt idx="1170">
                  <c:v>44274</c:v>
                </c:pt>
                <c:pt idx="1171">
                  <c:v>44273</c:v>
                </c:pt>
                <c:pt idx="1172">
                  <c:v>44272</c:v>
                </c:pt>
                <c:pt idx="1173">
                  <c:v>44271</c:v>
                </c:pt>
                <c:pt idx="1174">
                  <c:v>44270</c:v>
                </c:pt>
                <c:pt idx="1175">
                  <c:v>44267</c:v>
                </c:pt>
                <c:pt idx="1176">
                  <c:v>44266</c:v>
                </c:pt>
                <c:pt idx="1177">
                  <c:v>44265</c:v>
                </c:pt>
                <c:pt idx="1178">
                  <c:v>44264</c:v>
                </c:pt>
                <c:pt idx="1179">
                  <c:v>44263</c:v>
                </c:pt>
                <c:pt idx="1180">
                  <c:v>44260</c:v>
                </c:pt>
                <c:pt idx="1181">
                  <c:v>44259</c:v>
                </c:pt>
                <c:pt idx="1182">
                  <c:v>44258</c:v>
                </c:pt>
                <c:pt idx="1183">
                  <c:v>44257</c:v>
                </c:pt>
                <c:pt idx="1184">
                  <c:v>44256</c:v>
                </c:pt>
                <c:pt idx="1185">
                  <c:v>44255</c:v>
                </c:pt>
                <c:pt idx="1186">
                  <c:v>44253</c:v>
                </c:pt>
                <c:pt idx="1187">
                  <c:v>44252</c:v>
                </c:pt>
                <c:pt idx="1188">
                  <c:v>44251</c:v>
                </c:pt>
                <c:pt idx="1189">
                  <c:v>44250</c:v>
                </c:pt>
                <c:pt idx="1190">
                  <c:v>44249</c:v>
                </c:pt>
                <c:pt idx="1191">
                  <c:v>44246</c:v>
                </c:pt>
                <c:pt idx="1192">
                  <c:v>44245</c:v>
                </c:pt>
                <c:pt idx="1193">
                  <c:v>44244</c:v>
                </c:pt>
                <c:pt idx="1194">
                  <c:v>44243</c:v>
                </c:pt>
                <c:pt idx="1195">
                  <c:v>44242</c:v>
                </c:pt>
                <c:pt idx="1196">
                  <c:v>44239</c:v>
                </c:pt>
                <c:pt idx="1197">
                  <c:v>44238</c:v>
                </c:pt>
                <c:pt idx="1198">
                  <c:v>44237</c:v>
                </c:pt>
                <c:pt idx="1199">
                  <c:v>44236</c:v>
                </c:pt>
                <c:pt idx="1200">
                  <c:v>44235</c:v>
                </c:pt>
                <c:pt idx="1201">
                  <c:v>44232</c:v>
                </c:pt>
                <c:pt idx="1202">
                  <c:v>44231</c:v>
                </c:pt>
                <c:pt idx="1203">
                  <c:v>44230</c:v>
                </c:pt>
                <c:pt idx="1204">
                  <c:v>44229</c:v>
                </c:pt>
                <c:pt idx="1205">
                  <c:v>44228</c:v>
                </c:pt>
                <c:pt idx="1206">
                  <c:v>44227</c:v>
                </c:pt>
                <c:pt idx="1207">
                  <c:v>44225</c:v>
                </c:pt>
                <c:pt idx="1208">
                  <c:v>44224</c:v>
                </c:pt>
                <c:pt idx="1209">
                  <c:v>44223</c:v>
                </c:pt>
                <c:pt idx="1210">
                  <c:v>44222</c:v>
                </c:pt>
                <c:pt idx="1211">
                  <c:v>44221</c:v>
                </c:pt>
                <c:pt idx="1212">
                  <c:v>44218</c:v>
                </c:pt>
                <c:pt idx="1213">
                  <c:v>44217</c:v>
                </c:pt>
                <c:pt idx="1214">
                  <c:v>44216</c:v>
                </c:pt>
                <c:pt idx="1215">
                  <c:v>44215</c:v>
                </c:pt>
                <c:pt idx="1216">
                  <c:v>44214</c:v>
                </c:pt>
                <c:pt idx="1217">
                  <c:v>44211</c:v>
                </c:pt>
                <c:pt idx="1218">
                  <c:v>44210</c:v>
                </c:pt>
                <c:pt idx="1219">
                  <c:v>44209</c:v>
                </c:pt>
                <c:pt idx="1220">
                  <c:v>44208</c:v>
                </c:pt>
                <c:pt idx="1221">
                  <c:v>44207</c:v>
                </c:pt>
                <c:pt idx="1222">
                  <c:v>44204</c:v>
                </c:pt>
                <c:pt idx="1223">
                  <c:v>44203</c:v>
                </c:pt>
                <c:pt idx="1224">
                  <c:v>44202</c:v>
                </c:pt>
                <c:pt idx="1225">
                  <c:v>44201</c:v>
                </c:pt>
                <c:pt idx="1226">
                  <c:v>44200</c:v>
                </c:pt>
                <c:pt idx="1227">
                  <c:v>44196</c:v>
                </c:pt>
                <c:pt idx="1228">
                  <c:v>44195</c:v>
                </c:pt>
                <c:pt idx="1229">
                  <c:v>44194</c:v>
                </c:pt>
                <c:pt idx="1230">
                  <c:v>44193</c:v>
                </c:pt>
                <c:pt idx="1231">
                  <c:v>44189</c:v>
                </c:pt>
                <c:pt idx="1232">
                  <c:v>44188</c:v>
                </c:pt>
                <c:pt idx="1233">
                  <c:v>44187</c:v>
                </c:pt>
                <c:pt idx="1234">
                  <c:v>44186</c:v>
                </c:pt>
                <c:pt idx="1235">
                  <c:v>44183</c:v>
                </c:pt>
                <c:pt idx="1236">
                  <c:v>44182</c:v>
                </c:pt>
                <c:pt idx="1237">
                  <c:v>44181</c:v>
                </c:pt>
                <c:pt idx="1238">
                  <c:v>44180</c:v>
                </c:pt>
                <c:pt idx="1239">
                  <c:v>44179</c:v>
                </c:pt>
                <c:pt idx="1240">
                  <c:v>44176</c:v>
                </c:pt>
                <c:pt idx="1241">
                  <c:v>44175</c:v>
                </c:pt>
                <c:pt idx="1242">
                  <c:v>44174</c:v>
                </c:pt>
                <c:pt idx="1243">
                  <c:v>44173</c:v>
                </c:pt>
                <c:pt idx="1244">
                  <c:v>44172</c:v>
                </c:pt>
                <c:pt idx="1245">
                  <c:v>44169</c:v>
                </c:pt>
                <c:pt idx="1246">
                  <c:v>44168</c:v>
                </c:pt>
                <c:pt idx="1247">
                  <c:v>44167</c:v>
                </c:pt>
                <c:pt idx="1248">
                  <c:v>44166</c:v>
                </c:pt>
                <c:pt idx="1249">
                  <c:v>44165</c:v>
                </c:pt>
                <c:pt idx="1250">
                  <c:v>44162</c:v>
                </c:pt>
                <c:pt idx="1251">
                  <c:v>44161</c:v>
                </c:pt>
                <c:pt idx="1252">
                  <c:v>44160</c:v>
                </c:pt>
                <c:pt idx="1253">
                  <c:v>44159</c:v>
                </c:pt>
                <c:pt idx="1254">
                  <c:v>44158</c:v>
                </c:pt>
                <c:pt idx="1255">
                  <c:v>44155</c:v>
                </c:pt>
                <c:pt idx="1256">
                  <c:v>44154</c:v>
                </c:pt>
                <c:pt idx="1257">
                  <c:v>44153</c:v>
                </c:pt>
                <c:pt idx="1258">
                  <c:v>44152</c:v>
                </c:pt>
                <c:pt idx="1259">
                  <c:v>44151</c:v>
                </c:pt>
                <c:pt idx="1260">
                  <c:v>44148</c:v>
                </c:pt>
                <c:pt idx="1261">
                  <c:v>44147</c:v>
                </c:pt>
                <c:pt idx="1262">
                  <c:v>44146</c:v>
                </c:pt>
                <c:pt idx="1263">
                  <c:v>44145</c:v>
                </c:pt>
                <c:pt idx="1264">
                  <c:v>44144</c:v>
                </c:pt>
                <c:pt idx="1265">
                  <c:v>44141</c:v>
                </c:pt>
                <c:pt idx="1266">
                  <c:v>44140</c:v>
                </c:pt>
                <c:pt idx="1267">
                  <c:v>44139</c:v>
                </c:pt>
                <c:pt idx="1268">
                  <c:v>44138</c:v>
                </c:pt>
                <c:pt idx="1269">
                  <c:v>44137</c:v>
                </c:pt>
                <c:pt idx="1270">
                  <c:v>44135</c:v>
                </c:pt>
                <c:pt idx="1271">
                  <c:v>44134</c:v>
                </c:pt>
                <c:pt idx="1272">
                  <c:v>44133</c:v>
                </c:pt>
                <c:pt idx="1273">
                  <c:v>44132</c:v>
                </c:pt>
                <c:pt idx="1274">
                  <c:v>44131</c:v>
                </c:pt>
                <c:pt idx="1275">
                  <c:v>44130</c:v>
                </c:pt>
                <c:pt idx="1276">
                  <c:v>44127</c:v>
                </c:pt>
                <c:pt idx="1277">
                  <c:v>44126</c:v>
                </c:pt>
                <c:pt idx="1278">
                  <c:v>44125</c:v>
                </c:pt>
                <c:pt idx="1279">
                  <c:v>44124</c:v>
                </c:pt>
                <c:pt idx="1280">
                  <c:v>44123</c:v>
                </c:pt>
                <c:pt idx="1281">
                  <c:v>44120</c:v>
                </c:pt>
                <c:pt idx="1282">
                  <c:v>44119</c:v>
                </c:pt>
                <c:pt idx="1283">
                  <c:v>44118</c:v>
                </c:pt>
                <c:pt idx="1284">
                  <c:v>44117</c:v>
                </c:pt>
                <c:pt idx="1285">
                  <c:v>44116</c:v>
                </c:pt>
                <c:pt idx="1286">
                  <c:v>44113</c:v>
                </c:pt>
                <c:pt idx="1287">
                  <c:v>44112</c:v>
                </c:pt>
                <c:pt idx="1288">
                  <c:v>44111</c:v>
                </c:pt>
                <c:pt idx="1289">
                  <c:v>44110</c:v>
                </c:pt>
                <c:pt idx="1290">
                  <c:v>44109</c:v>
                </c:pt>
                <c:pt idx="1291">
                  <c:v>44106</c:v>
                </c:pt>
                <c:pt idx="1292">
                  <c:v>44105</c:v>
                </c:pt>
                <c:pt idx="1293">
                  <c:v>44104</c:v>
                </c:pt>
                <c:pt idx="1294">
                  <c:v>44103</c:v>
                </c:pt>
                <c:pt idx="1295">
                  <c:v>44102</c:v>
                </c:pt>
                <c:pt idx="1296">
                  <c:v>44099</c:v>
                </c:pt>
                <c:pt idx="1297">
                  <c:v>44098</c:v>
                </c:pt>
                <c:pt idx="1298">
                  <c:v>44097</c:v>
                </c:pt>
                <c:pt idx="1299">
                  <c:v>44096</c:v>
                </c:pt>
                <c:pt idx="1300">
                  <c:v>44095</c:v>
                </c:pt>
                <c:pt idx="1301">
                  <c:v>44092</c:v>
                </c:pt>
                <c:pt idx="1302">
                  <c:v>44091</c:v>
                </c:pt>
                <c:pt idx="1303">
                  <c:v>44090</c:v>
                </c:pt>
                <c:pt idx="1304">
                  <c:v>44089</c:v>
                </c:pt>
                <c:pt idx="1305">
                  <c:v>44088</c:v>
                </c:pt>
                <c:pt idx="1306">
                  <c:v>44085</c:v>
                </c:pt>
                <c:pt idx="1307">
                  <c:v>44084</c:v>
                </c:pt>
                <c:pt idx="1308">
                  <c:v>44083</c:v>
                </c:pt>
                <c:pt idx="1309">
                  <c:v>44082</c:v>
                </c:pt>
                <c:pt idx="1310">
                  <c:v>44081</c:v>
                </c:pt>
                <c:pt idx="1311">
                  <c:v>44078</c:v>
                </c:pt>
                <c:pt idx="1312">
                  <c:v>44077</c:v>
                </c:pt>
                <c:pt idx="1313">
                  <c:v>44076</c:v>
                </c:pt>
                <c:pt idx="1314">
                  <c:v>44075</c:v>
                </c:pt>
                <c:pt idx="1315">
                  <c:v>44074</c:v>
                </c:pt>
                <c:pt idx="1316">
                  <c:v>44071</c:v>
                </c:pt>
                <c:pt idx="1317">
                  <c:v>44070</c:v>
                </c:pt>
                <c:pt idx="1318">
                  <c:v>44069</c:v>
                </c:pt>
                <c:pt idx="1319">
                  <c:v>44068</c:v>
                </c:pt>
                <c:pt idx="1320">
                  <c:v>44067</c:v>
                </c:pt>
                <c:pt idx="1321">
                  <c:v>44064</c:v>
                </c:pt>
                <c:pt idx="1322">
                  <c:v>44063</c:v>
                </c:pt>
                <c:pt idx="1323">
                  <c:v>44062</c:v>
                </c:pt>
                <c:pt idx="1324">
                  <c:v>44061</c:v>
                </c:pt>
                <c:pt idx="1325">
                  <c:v>44060</c:v>
                </c:pt>
                <c:pt idx="1326">
                  <c:v>44057</c:v>
                </c:pt>
                <c:pt idx="1327">
                  <c:v>44056</c:v>
                </c:pt>
                <c:pt idx="1328">
                  <c:v>44055</c:v>
                </c:pt>
                <c:pt idx="1329">
                  <c:v>44054</c:v>
                </c:pt>
                <c:pt idx="1330">
                  <c:v>44053</c:v>
                </c:pt>
                <c:pt idx="1331">
                  <c:v>44050</c:v>
                </c:pt>
                <c:pt idx="1332">
                  <c:v>44049</c:v>
                </c:pt>
                <c:pt idx="1333">
                  <c:v>44048</c:v>
                </c:pt>
                <c:pt idx="1334">
                  <c:v>44047</c:v>
                </c:pt>
                <c:pt idx="1335">
                  <c:v>44046</c:v>
                </c:pt>
                <c:pt idx="1336">
                  <c:v>44043</c:v>
                </c:pt>
                <c:pt idx="1337">
                  <c:v>44042</c:v>
                </c:pt>
                <c:pt idx="1338">
                  <c:v>44041</c:v>
                </c:pt>
                <c:pt idx="1339">
                  <c:v>44040</c:v>
                </c:pt>
                <c:pt idx="1340">
                  <c:v>44039</c:v>
                </c:pt>
                <c:pt idx="1341">
                  <c:v>44036</c:v>
                </c:pt>
                <c:pt idx="1342">
                  <c:v>44035</c:v>
                </c:pt>
                <c:pt idx="1343">
                  <c:v>44034</c:v>
                </c:pt>
                <c:pt idx="1344">
                  <c:v>44033</c:v>
                </c:pt>
                <c:pt idx="1345">
                  <c:v>44032</c:v>
                </c:pt>
                <c:pt idx="1346">
                  <c:v>44029</c:v>
                </c:pt>
                <c:pt idx="1347">
                  <c:v>44028</c:v>
                </c:pt>
                <c:pt idx="1348">
                  <c:v>44027</c:v>
                </c:pt>
                <c:pt idx="1349">
                  <c:v>44026</c:v>
                </c:pt>
                <c:pt idx="1350">
                  <c:v>44025</c:v>
                </c:pt>
                <c:pt idx="1351">
                  <c:v>44022</c:v>
                </c:pt>
                <c:pt idx="1352">
                  <c:v>44021</c:v>
                </c:pt>
                <c:pt idx="1353">
                  <c:v>44020</c:v>
                </c:pt>
                <c:pt idx="1354">
                  <c:v>44019</c:v>
                </c:pt>
                <c:pt idx="1355">
                  <c:v>44018</c:v>
                </c:pt>
                <c:pt idx="1356">
                  <c:v>44015</c:v>
                </c:pt>
                <c:pt idx="1357">
                  <c:v>44014</c:v>
                </c:pt>
                <c:pt idx="1358">
                  <c:v>44013</c:v>
                </c:pt>
                <c:pt idx="1359">
                  <c:v>44012</c:v>
                </c:pt>
                <c:pt idx="1360">
                  <c:v>44011</c:v>
                </c:pt>
                <c:pt idx="1361">
                  <c:v>44008</c:v>
                </c:pt>
                <c:pt idx="1362">
                  <c:v>44007</c:v>
                </c:pt>
                <c:pt idx="1363">
                  <c:v>44006</c:v>
                </c:pt>
                <c:pt idx="1364">
                  <c:v>44005</c:v>
                </c:pt>
                <c:pt idx="1365">
                  <c:v>44004</c:v>
                </c:pt>
                <c:pt idx="1366">
                  <c:v>44001</c:v>
                </c:pt>
                <c:pt idx="1367">
                  <c:v>44000</c:v>
                </c:pt>
                <c:pt idx="1368">
                  <c:v>43999</c:v>
                </c:pt>
                <c:pt idx="1369">
                  <c:v>43998</c:v>
                </c:pt>
                <c:pt idx="1370">
                  <c:v>43997</c:v>
                </c:pt>
                <c:pt idx="1371">
                  <c:v>43994</c:v>
                </c:pt>
                <c:pt idx="1372">
                  <c:v>43993</c:v>
                </c:pt>
                <c:pt idx="1373">
                  <c:v>43992</c:v>
                </c:pt>
                <c:pt idx="1374">
                  <c:v>43991</c:v>
                </c:pt>
                <c:pt idx="1375">
                  <c:v>43990</c:v>
                </c:pt>
                <c:pt idx="1376">
                  <c:v>43987</c:v>
                </c:pt>
                <c:pt idx="1377">
                  <c:v>43986</c:v>
                </c:pt>
                <c:pt idx="1378">
                  <c:v>43985</c:v>
                </c:pt>
                <c:pt idx="1379">
                  <c:v>43984</c:v>
                </c:pt>
                <c:pt idx="1380">
                  <c:v>43983</c:v>
                </c:pt>
                <c:pt idx="1381">
                  <c:v>43982</c:v>
                </c:pt>
                <c:pt idx="1382">
                  <c:v>43980</c:v>
                </c:pt>
                <c:pt idx="1383">
                  <c:v>43979</c:v>
                </c:pt>
                <c:pt idx="1384">
                  <c:v>43978</c:v>
                </c:pt>
                <c:pt idx="1385">
                  <c:v>43977</c:v>
                </c:pt>
                <c:pt idx="1386">
                  <c:v>43976</c:v>
                </c:pt>
                <c:pt idx="1387">
                  <c:v>43973</c:v>
                </c:pt>
                <c:pt idx="1388">
                  <c:v>43972</c:v>
                </c:pt>
                <c:pt idx="1389">
                  <c:v>43971</c:v>
                </c:pt>
                <c:pt idx="1390">
                  <c:v>43970</c:v>
                </c:pt>
                <c:pt idx="1391">
                  <c:v>43969</c:v>
                </c:pt>
                <c:pt idx="1392">
                  <c:v>43966</c:v>
                </c:pt>
                <c:pt idx="1393">
                  <c:v>43965</c:v>
                </c:pt>
                <c:pt idx="1394">
                  <c:v>43964</c:v>
                </c:pt>
                <c:pt idx="1395">
                  <c:v>43963</c:v>
                </c:pt>
                <c:pt idx="1396">
                  <c:v>43962</c:v>
                </c:pt>
                <c:pt idx="1397">
                  <c:v>43959</c:v>
                </c:pt>
                <c:pt idx="1398">
                  <c:v>43958</c:v>
                </c:pt>
                <c:pt idx="1399">
                  <c:v>43957</c:v>
                </c:pt>
                <c:pt idx="1400">
                  <c:v>43956</c:v>
                </c:pt>
                <c:pt idx="1401">
                  <c:v>43955</c:v>
                </c:pt>
                <c:pt idx="1402">
                  <c:v>43952</c:v>
                </c:pt>
                <c:pt idx="1403">
                  <c:v>43951</c:v>
                </c:pt>
                <c:pt idx="1404">
                  <c:v>43950</c:v>
                </c:pt>
                <c:pt idx="1405">
                  <c:v>43949</c:v>
                </c:pt>
                <c:pt idx="1406">
                  <c:v>43948</c:v>
                </c:pt>
                <c:pt idx="1407">
                  <c:v>43945</c:v>
                </c:pt>
                <c:pt idx="1408">
                  <c:v>43944</c:v>
                </c:pt>
                <c:pt idx="1409">
                  <c:v>43943</c:v>
                </c:pt>
                <c:pt idx="1410">
                  <c:v>43942</c:v>
                </c:pt>
                <c:pt idx="1411">
                  <c:v>43941</c:v>
                </c:pt>
                <c:pt idx="1412">
                  <c:v>43938</c:v>
                </c:pt>
                <c:pt idx="1413">
                  <c:v>43937</c:v>
                </c:pt>
                <c:pt idx="1414">
                  <c:v>43936</c:v>
                </c:pt>
                <c:pt idx="1415">
                  <c:v>43935</c:v>
                </c:pt>
                <c:pt idx="1416">
                  <c:v>43934</c:v>
                </c:pt>
                <c:pt idx="1417">
                  <c:v>43930</c:v>
                </c:pt>
                <c:pt idx="1418">
                  <c:v>43929</c:v>
                </c:pt>
                <c:pt idx="1419">
                  <c:v>43928</c:v>
                </c:pt>
                <c:pt idx="1420">
                  <c:v>43927</c:v>
                </c:pt>
                <c:pt idx="1421">
                  <c:v>43924</c:v>
                </c:pt>
                <c:pt idx="1422">
                  <c:v>43923</c:v>
                </c:pt>
                <c:pt idx="1423">
                  <c:v>43922</c:v>
                </c:pt>
                <c:pt idx="1424">
                  <c:v>43921</c:v>
                </c:pt>
                <c:pt idx="1425">
                  <c:v>43920</c:v>
                </c:pt>
                <c:pt idx="1426">
                  <c:v>43917</c:v>
                </c:pt>
                <c:pt idx="1427">
                  <c:v>43916</c:v>
                </c:pt>
                <c:pt idx="1428">
                  <c:v>43915</c:v>
                </c:pt>
                <c:pt idx="1429">
                  <c:v>43914</c:v>
                </c:pt>
                <c:pt idx="1430">
                  <c:v>43913</c:v>
                </c:pt>
                <c:pt idx="1431">
                  <c:v>43910</c:v>
                </c:pt>
                <c:pt idx="1432">
                  <c:v>43909</c:v>
                </c:pt>
                <c:pt idx="1433">
                  <c:v>43908</c:v>
                </c:pt>
                <c:pt idx="1434">
                  <c:v>43907</c:v>
                </c:pt>
                <c:pt idx="1435">
                  <c:v>43906</c:v>
                </c:pt>
                <c:pt idx="1436">
                  <c:v>43903</c:v>
                </c:pt>
                <c:pt idx="1437">
                  <c:v>43902</c:v>
                </c:pt>
                <c:pt idx="1438">
                  <c:v>43901</c:v>
                </c:pt>
                <c:pt idx="1439">
                  <c:v>43900</c:v>
                </c:pt>
                <c:pt idx="1440">
                  <c:v>43899</c:v>
                </c:pt>
                <c:pt idx="1441">
                  <c:v>43896</c:v>
                </c:pt>
                <c:pt idx="1442">
                  <c:v>43895</c:v>
                </c:pt>
                <c:pt idx="1443">
                  <c:v>43894</c:v>
                </c:pt>
                <c:pt idx="1444">
                  <c:v>43893</c:v>
                </c:pt>
                <c:pt idx="1445">
                  <c:v>43892</c:v>
                </c:pt>
                <c:pt idx="1446">
                  <c:v>43890</c:v>
                </c:pt>
                <c:pt idx="1447">
                  <c:v>43889</c:v>
                </c:pt>
                <c:pt idx="1448">
                  <c:v>43888</c:v>
                </c:pt>
                <c:pt idx="1449">
                  <c:v>43887</c:v>
                </c:pt>
                <c:pt idx="1450">
                  <c:v>43886</c:v>
                </c:pt>
                <c:pt idx="1451">
                  <c:v>43885</c:v>
                </c:pt>
                <c:pt idx="1452">
                  <c:v>43882</c:v>
                </c:pt>
                <c:pt idx="1453">
                  <c:v>43881</c:v>
                </c:pt>
                <c:pt idx="1454">
                  <c:v>43880</c:v>
                </c:pt>
                <c:pt idx="1455">
                  <c:v>43879</c:v>
                </c:pt>
                <c:pt idx="1456">
                  <c:v>43878</c:v>
                </c:pt>
                <c:pt idx="1457">
                  <c:v>43875</c:v>
                </c:pt>
                <c:pt idx="1458">
                  <c:v>43874</c:v>
                </c:pt>
                <c:pt idx="1459">
                  <c:v>43873</c:v>
                </c:pt>
                <c:pt idx="1460">
                  <c:v>43872</c:v>
                </c:pt>
                <c:pt idx="1461">
                  <c:v>43871</c:v>
                </c:pt>
                <c:pt idx="1462">
                  <c:v>43868</c:v>
                </c:pt>
                <c:pt idx="1463">
                  <c:v>43867</c:v>
                </c:pt>
                <c:pt idx="1464">
                  <c:v>43866</c:v>
                </c:pt>
                <c:pt idx="1465">
                  <c:v>43865</c:v>
                </c:pt>
                <c:pt idx="1466">
                  <c:v>43864</c:v>
                </c:pt>
                <c:pt idx="1467">
                  <c:v>43861</c:v>
                </c:pt>
                <c:pt idx="1468">
                  <c:v>43860</c:v>
                </c:pt>
                <c:pt idx="1469">
                  <c:v>43859</c:v>
                </c:pt>
                <c:pt idx="1470">
                  <c:v>43858</c:v>
                </c:pt>
                <c:pt idx="1471">
                  <c:v>43857</c:v>
                </c:pt>
                <c:pt idx="1472">
                  <c:v>43854</c:v>
                </c:pt>
                <c:pt idx="1473">
                  <c:v>43853</c:v>
                </c:pt>
                <c:pt idx="1474">
                  <c:v>43852</c:v>
                </c:pt>
                <c:pt idx="1475">
                  <c:v>43851</c:v>
                </c:pt>
                <c:pt idx="1476">
                  <c:v>43850</c:v>
                </c:pt>
                <c:pt idx="1477">
                  <c:v>43847</c:v>
                </c:pt>
                <c:pt idx="1478">
                  <c:v>43846</c:v>
                </c:pt>
                <c:pt idx="1479">
                  <c:v>43845</c:v>
                </c:pt>
                <c:pt idx="1480">
                  <c:v>43844</c:v>
                </c:pt>
                <c:pt idx="1481">
                  <c:v>43843</c:v>
                </c:pt>
                <c:pt idx="1482">
                  <c:v>43840</c:v>
                </c:pt>
                <c:pt idx="1483">
                  <c:v>43839</c:v>
                </c:pt>
                <c:pt idx="1484">
                  <c:v>43838</c:v>
                </c:pt>
                <c:pt idx="1485">
                  <c:v>43837</c:v>
                </c:pt>
                <c:pt idx="1486">
                  <c:v>43836</c:v>
                </c:pt>
                <c:pt idx="1487">
                  <c:v>43833</c:v>
                </c:pt>
                <c:pt idx="1488">
                  <c:v>43832</c:v>
                </c:pt>
                <c:pt idx="1489">
                  <c:v>43830</c:v>
                </c:pt>
                <c:pt idx="1490">
                  <c:v>43829</c:v>
                </c:pt>
                <c:pt idx="1491">
                  <c:v>43826</c:v>
                </c:pt>
                <c:pt idx="1492">
                  <c:v>43825</c:v>
                </c:pt>
                <c:pt idx="1493">
                  <c:v>43823</c:v>
                </c:pt>
                <c:pt idx="1494">
                  <c:v>43822</c:v>
                </c:pt>
                <c:pt idx="1495">
                  <c:v>43819</c:v>
                </c:pt>
                <c:pt idx="1496">
                  <c:v>43818</c:v>
                </c:pt>
                <c:pt idx="1497">
                  <c:v>43817</c:v>
                </c:pt>
                <c:pt idx="1498">
                  <c:v>43816</c:v>
                </c:pt>
                <c:pt idx="1499">
                  <c:v>43815</c:v>
                </c:pt>
                <c:pt idx="1500">
                  <c:v>43812</c:v>
                </c:pt>
                <c:pt idx="1501">
                  <c:v>43811</c:v>
                </c:pt>
                <c:pt idx="1502">
                  <c:v>43810</c:v>
                </c:pt>
                <c:pt idx="1503">
                  <c:v>43809</c:v>
                </c:pt>
                <c:pt idx="1504">
                  <c:v>43808</c:v>
                </c:pt>
                <c:pt idx="1505">
                  <c:v>43805</c:v>
                </c:pt>
                <c:pt idx="1506">
                  <c:v>43804</c:v>
                </c:pt>
                <c:pt idx="1507">
                  <c:v>43803</c:v>
                </c:pt>
                <c:pt idx="1508">
                  <c:v>43802</c:v>
                </c:pt>
                <c:pt idx="1509">
                  <c:v>43801</c:v>
                </c:pt>
                <c:pt idx="1510">
                  <c:v>43799</c:v>
                </c:pt>
                <c:pt idx="1511">
                  <c:v>43798</c:v>
                </c:pt>
                <c:pt idx="1512">
                  <c:v>43797</c:v>
                </c:pt>
                <c:pt idx="1513">
                  <c:v>43796</c:v>
                </c:pt>
                <c:pt idx="1514">
                  <c:v>43795</c:v>
                </c:pt>
                <c:pt idx="1515">
                  <c:v>43794</c:v>
                </c:pt>
                <c:pt idx="1516">
                  <c:v>43791</c:v>
                </c:pt>
                <c:pt idx="1517">
                  <c:v>43790</c:v>
                </c:pt>
                <c:pt idx="1518">
                  <c:v>43789</c:v>
                </c:pt>
                <c:pt idx="1519">
                  <c:v>43788</c:v>
                </c:pt>
                <c:pt idx="1520">
                  <c:v>43787</c:v>
                </c:pt>
                <c:pt idx="1521">
                  <c:v>43784</c:v>
                </c:pt>
                <c:pt idx="1522">
                  <c:v>43783</c:v>
                </c:pt>
                <c:pt idx="1523">
                  <c:v>43782</c:v>
                </c:pt>
                <c:pt idx="1524">
                  <c:v>43781</c:v>
                </c:pt>
                <c:pt idx="1525">
                  <c:v>43780</c:v>
                </c:pt>
                <c:pt idx="1526">
                  <c:v>43777</c:v>
                </c:pt>
                <c:pt idx="1527">
                  <c:v>43776</c:v>
                </c:pt>
                <c:pt idx="1528">
                  <c:v>43775</c:v>
                </c:pt>
                <c:pt idx="1529">
                  <c:v>43774</c:v>
                </c:pt>
                <c:pt idx="1530">
                  <c:v>43773</c:v>
                </c:pt>
                <c:pt idx="1531">
                  <c:v>43770</c:v>
                </c:pt>
                <c:pt idx="1532">
                  <c:v>43769</c:v>
                </c:pt>
                <c:pt idx="1533">
                  <c:v>43768</c:v>
                </c:pt>
                <c:pt idx="1534">
                  <c:v>43767</c:v>
                </c:pt>
                <c:pt idx="1535">
                  <c:v>43766</c:v>
                </c:pt>
                <c:pt idx="1536">
                  <c:v>43763</c:v>
                </c:pt>
                <c:pt idx="1537">
                  <c:v>43762</c:v>
                </c:pt>
                <c:pt idx="1538">
                  <c:v>43761</c:v>
                </c:pt>
                <c:pt idx="1539">
                  <c:v>43760</c:v>
                </c:pt>
                <c:pt idx="1540">
                  <c:v>43759</c:v>
                </c:pt>
                <c:pt idx="1541">
                  <c:v>43756</c:v>
                </c:pt>
                <c:pt idx="1542">
                  <c:v>43755</c:v>
                </c:pt>
                <c:pt idx="1543">
                  <c:v>43754</c:v>
                </c:pt>
                <c:pt idx="1544">
                  <c:v>43753</c:v>
                </c:pt>
                <c:pt idx="1545">
                  <c:v>43752</c:v>
                </c:pt>
                <c:pt idx="1546">
                  <c:v>43749</c:v>
                </c:pt>
                <c:pt idx="1547">
                  <c:v>43748</c:v>
                </c:pt>
                <c:pt idx="1548">
                  <c:v>43747</c:v>
                </c:pt>
                <c:pt idx="1549">
                  <c:v>43746</c:v>
                </c:pt>
                <c:pt idx="1550">
                  <c:v>43745</c:v>
                </c:pt>
                <c:pt idx="1551">
                  <c:v>43742</c:v>
                </c:pt>
                <c:pt idx="1552">
                  <c:v>43741</c:v>
                </c:pt>
                <c:pt idx="1553">
                  <c:v>43740</c:v>
                </c:pt>
                <c:pt idx="1554">
                  <c:v>43739</c:v>
                </c:pt>
                <c:pt idx="1555">
                  <c:v>43738</c:v>
                </c:pt>
                <c:pt idx="1556">
                  <c:v>43735</c:v>
                </c:pt>
                <c:pt idx="1557">
                  <c:v>43734</c:v>
                </c:pt>
                <c:pt idx="1558">
                  <c:v>43733</c:v>
                </c:pt>
                <c:pt idx="1559">
                  <c:v>43732</c:v>
                </c:pt>
                <c:pt idx="1560">
                  <c:v>43731</c:v>
                </c:pt>
                <c:pt idx="1561">
                  <c:v>43728</c:v>
                </c:pt>
                <c:pt idx="1562">
                  <c:v>43727</c:v>
                </c:pt>
                <c:pt idx="1563">
                  <c:v>43726</c:v>
                </c:pt>
                <c:pt idx="1564">
                  <c:v>43725</c:v>
                </c:pt>
                <c:pt idx="1565">
                  <c:v>43724</c:v>
                </c:pt>
                <c:pt idx="1566">
                  <c:v>43721</c:v>
                </c:pt>
                <c:pt idx="1567">
                  <c:v>43720</c:v>
                </c:pt>
                <c:pt idx="1568">
                  <c:v>43719</c:v>
                </c:pt>
                <c:pt idx="1569">
                  <c:v>43718</c:v>
                </c:pt>
                <c:pt idx="1570">
                  <c:v>43717</c:v>
                </c:pt>
                <c:pt idx="1571">
                  <c:v>43714</c:v>
                </c:pt>
                <c:pt idx="1572">
                  <c:v>43713</c:v>
                </c:pt>
                <c:pt idx="1573">
                  <c:v>43712</c:v>
                </c:pt>
                <c:pt idx="1574">
                  <c:v>43711</c:v>
                </c:pt>
                <c:pt idx="1575">
                  <c:v>43710</c:v>
                </c:pt>
                <c:pt idx="1576">
                  <c:v>43708</c:v>
                </c:pt>
                <c:pt idx="1577">
                  <c:v>43707</c:v>
                </c:pt>
                <c:pt idx="1578">
                  <c:v>43706</c:v>
                </c:pt>
                <c:pt idx="1579">
                  <c:v>43705</c:v>
                </c:pt>
                <c:pt idx="1580">
                  <c:v>43704</c:v>
                </c:pt>
                <c:pt idx="1581">
                  <c:v>43703</c:v>
                </c:pt>
                <c:pt idx="1582">
                  <c:v>43700</c:v>
                </c:pt>
                <c:pt idx="1583">
                  <c:v>43699</c:v>
                </c:pt>
                <c:pt idx="1584">
                  <c:v>43698</c:v>
                </c:pt>
                <c:pt idx="1585">
                  <c:v>43697</c:v>
                </c:pt>
                <c:pt idx="1586">
                  <c:v>43696</c:v>
                </c:pt>
                <c:pt idx="1587">
                  <c:v>43693</c:v>
                </c:pt>
                <c:pt idx="1588">
                  <c:v>43692</c:v>
                </c:pt>
                <c:pt idx="1589">
                  <c:v>43691</c:v>
                </c:pt>
                <c:pt idx="1590">
                  <c:v>43690</c:v>
                </c:pt>
                <c:pt idx="1591">
                  <c:v>43689</c:v>
                </c:pt>
                <c:pt idx="1592">
                  <c:v>43686</c:v>
                </c:pt>
                <c:pt idx="1593">
                  <c:v>43685</c:v>
                </c:pt>
                <c:pt idx="1594">
                  <c:v>43684</c:v>
                </c:pt>
                <c:pt idx="1595">
                  <c:v>43683</c:v>
                </c:pt>
                <c:pt idx="1596">
                  <c:v>43682</c:v>
                </c:pt>
                <c:pt idx="1597">
                  <c:v>43679</c:v>
                </c:pt>
                <c:pt idx="1598">
                  <c:v>43678</c:v>
                </c:pt>
                <c:pt idx="1599">
                  <c:v>43677</c:v>
                </c:pt>
                <c:pt idx="1600">
                  <c:v>43676</c:v>
                </c:pt>
                <c:pt idx="1601">
                  <c:v>43675</c:v>
                </c:pt>
                <c:pt idx="1602">
                  <c:v>43672</c:v>
                </c:pt>
                <c:pt idx="1603">
                  <c:v>43671</c:v>
                </c:pt>
                <c:pt idx="1604">
                  <c:v>43670</c:v>
                </c:pt>
                <c:pt idx="1605">
                  <c:v>43669</c:v>
                </c:pt>
                <c:pt idx="1606">
                  <c:v>43668</c:v>
                </c:pt>
                <c:pt idx="1607">
                  <c:v>43665</c:v>
                </c:pt>
                <c:pt idx="1608">
                  <c:v>43664</c:v>
                </c:pt>
                <c:pt idx="1609">
                  <c:v>43663</c:v>
                </c:pt>
                <c:pt idx="1610">
                  <c:v>43662</c:v>
                </c:pt>
                <c:pt idx="1611">
                  <c:v>43661</c:v>
                </c:pt>
                <c:pt idx="1612">
                  <c:v>43658</c:v>
                </c:pt>
                <c:pt idx="1613">
                  <c:v>43657</c:v>
                </c:pt>
                <c:pt idx="1614">
                  <c:v>43656</c:v>
                </c:pt>
                <c:pt idx="1615">
                  <c:v>43655</c:v>
                </c:pt>
                <c:pt idx="1616">
                  <c:v>43654</c:v>
                </c:pt>
                <c:pt idx="1617">
                  <c:v>43651</c:v>
                </c:pt>
                <c:pt idx="1618">
                  <c:v>43650</c:v>
                </c:pt>
                <c:pt idx="1619">
                  <c:v>43649</c:v>
                </c:pt>
                <c:pt idx="1620">
                  <c:v>43648</c:v>
                </c:pt>
                <c:pt idx="1621">
                  <c:v>43647</c:v>
                </c:pt>
                <c:pt idx="1622">
                  <c:v>43646</c:v>
                </c:pt>
                <c:pt idx="1623">
                  <c:v>43644</c:v>
                </c:pt>
                <c:pt idx="1624">
                  <c:v>43643</c:v>
                </c:pt>
                <c:pt idx="1625">
                  <c:v>43642</c:v>
                </c:pt>
                <c:pt idx="1626">
                  <c:v>43641</c:v>
                </c:pt>
                <c:pt idx="1627">
                  <c:v>43640</c:v>
                </c:pt>
                <c:pt idx="1628">
                  <c:v>43637</c:v>
                </c:pt>
                <c:pt idx="1629">
                  <c:v>43636</c:v>
                </c:pt>
                <c:pt idx="1630">
                  <c:v>43635</c:v>
                </c:pt>
                <c:pt idx="1631">
                  <c:v>43634</c:v>
                </c:pt>
                <c:pt idx="1632">
                  <c:v>43633</c:v>
                </c:pt>
                <c:pt idx="1633">
                  <c:v>43630</c:v>
                </c:pt>
                <c:pt idx="1634">
                  <c:v>43629</c:v>
                </c:pt>
                <c:pt idx="1635">
                  <c:v>43628</c:v>
                </c:pt>
                <c:pt idx="1636">
                  <c:v>43627</c:v>
                </c:pt>
                <c:pt idx="1637">
                  <c:v>43626</c:v>
                </c:pt>
                <c:pt idx="1638">
                  <c:v>43623</c:v>
                </c:pt>
                <c:pt idx="1639">
                  <c:v>43622</c:v>
                </c:pt>
                <c:pt idx="1640">
                  <c:v>43621</c:v>
                </c:pt>
                <c:pt idx="1641">
                  <c:v>43620</c:v>
                </c:pt>
                <c:pt idx="1642">
                  <c:v>43619</c:v>
                </c:pt>
                <c:pt idx="1643">
                  <c:v>43616</c:v>
                </c:pt>
                <c:pt idx="1644">
                  <c:v>43615</c:v>
                </c:pt>
                <c:pt idx="1645">
                  <c:v>43614</c:v>
                </c:pt>
                <c:pt idx="1646">
                  <c:v>43613</c:v>
                </c:pt>
                <c:pt idx="1647">
                  <c:v>43612</c:v>
                </c:pt>
                <c:pt idx="1648">
                  <c:v>43609</c:v>
                </c:pt>
                <c:pt idx="1649">
                  <c:v>43608</c:v>
                </c:pt>
                <c:pt idx="1650">
                  <c:v>43607</c:v>
                </c:pt>
                <c:pt idx="1651">
                  <c:v>43606</c:v>
                </c:pt>
                <c:pt idx="1652">
                  <c:v>43605</c:v>
                </c:pt>
                <c:pt idx="1653">
                  <c:v>43602</c:v>
                </c:pt>
                <c:pt idx="1654">
                  <c:v>43601</c:v>
                </c:pt>
                <c:pt idx="1655">
                  <c:v>43600</c:v>
                </c:pt>
                <c:pt idx="1656">
                  <c:v>43599</c:v>
                </c:pt>
                <c:pt idx="1657">
                  <c:v>43598</c:v>
                </c:pt>
                <c:pt idx="1658">
                  <c:v>43595</c:v>
                </c:pt>
                <c:pt idx="1659">
                  <c:v>43594</c:v>
                </c:pt>
                <c:pt idx="1660">
                  <c:v>43593</c:v>
                </c:pt>
                <c:pt idx="1661">
                  <c:v>43592</c:v>
                </c:pt>
                <c:pt idx="1662">
                  <c:v>43591</c:v>
                </c:pt>
                <c:pt idx="1663">
                  <c:v>43588</c:v>
                </c:pt>
                <c:pt idx="1664">
                  <c:v>43587</c:v>
                </c:pt>
                <c:pt idx="1665">
                  <c:v>43586</c:v>
                </c:pt>
                <c:pt idx="1666">
                  <c:v>43585</c:v>
                </c:pt>
                <c:pt idx="1667">
                  <c:v>43584</c:v>
                </c:pt>
                <c:pt idx="1668">
                  <c:v>43581</c:v>
                </c:pt>
                <c:pt idx="1669">
                  <c:v>43580</c:v>
                </c:pt>
                <c:pt idx="1670">
                  <c:v>43579</c:v>
                </c:pt>
                <c:pt idx="1671">
                  <c:v>43578</c:v>
                </c:pt>
                <c:pt idx="1672">
                  <c:v>43577</c:v>
                </c:pt>
                <c:pt idx="1673">
                  <c:v>43573</c:v>
                </c:pt>
                <c:pt idx="1674">
                  <c:v>43572</c:v>
                </c:pt>
                <c:pt idx="1675">
                  <c:v>43571</c:v>
                </c:pt>
                <c:pt idx="1676">
                  <c:v>43570</c:v>
                </c:pt>
                <c:pt idx="1677">
                  <c:v>43567</c:v>
                </c:pt>
                <c:pt idx="1678">
                  <c:v>43566</c:v>
                </c:pt>
                <c:pt idx="1679">
                  <c:v>43565</c:v>
                </c:pt>
                <c:pt idx="1680">
                  <c:v>43564</c:v>
                </c:pt>
                <c:pt idx="1681">
                  <c:v>43563</c:v>
                </c:pt>
                <c:pt idx="1682">
                  <c:v>43560</c:v>
                </c:pt>
                <c:pt idx="1683">
                  <c:v>43559</c:v>
                </c:pt>
                <c:pt idx="1684">
                  <c:v>43558</c:v>
                </c:pt>
                <c:pt idx="1685">
                  <c:v>43557</c:v>
                </c:pt>
                <c:pt idx="1686">
                  <c:v>43556</c:v>
                </c:pt>
                <c:pt idx="1687">
                  <c:v>43555</c:v>
                </c:pt>
                <c:pt idx="1688">
                  <c:v>43553</c:v>
                </c:pt>
                <c:pt idx="1689">
                  <c:v>43552</c:v>
                </c:pt>
                <c:pt idx="1690">
                  <c:v>43551</c:v>
                </c:pt>
                <c:pt idx="1691">
                  <c:v>43550</c:v>
                </c:pt>
                <c:pt idx="1692">
                  <c:v>43549</c:v>
                </c:pt>
                <c:pt idx="1693">
                  <c:v>43546</c:v>
                </c:pt>
                <c:pt idx="1694">
                  <c:v>43545</c:v>
                </c:pt>
                <c:pt idx="1695">
                  <c:v>43544</c:v>
                </c:pt>
                <c:pt idx="1696">
                  <c:v>43543</c:v>
                </c:pt>
                <c:pt idx="1697">
                  <c:v>43542</c:v>
                </c:pt>
                <c:pt idx="1698">
                  <c:v>43539</c:v>
                </c:pt>
                <c:pt idx="1699">
                  <c:v>43538</c:v>
                </c:pt>
                <c:pt idx="1700">
                  <c:v>43537</c:v>
                </c:pt>
                <c:pt idx="1701">
                  <c:v>43536</c:v>
                </c:pt>
                <c:pt idx="1702">
                  <c:v>43535</c:v>
                </c:pt>
                <c:pt idx="1703">
                  <c:v>43532</c:v>
                </c:pt>
                <c:pt idx="1704">
                  <c:v>43531</c:v>
                </c:pt>
                <c:pt idx="1705">
                  <c:v>43530</c:v>
                </c:pt>
                <c:pt idx="1706">
                  <c:v>43529</c:v>
                </c:pt>
                <c:pt idx="1707">
                  <c:v>43528</c:v>
                </c:pt>
                <c:pt idx="1708">
                  <c:v>43525</c:v>
                </c:pt>
                <c:pt idx="1709">
                  <c:v>43524</c:v>
                </c:pt>
                <c:pt idx="1710">
                  <c:v>43523</c:v>
                </c:pt>
                <c:pt idx="1711">
                  <c:v>43522</c:v>
                </c:pt>
                <c:pt idx="1712">
                  <c:v>43521</c:v>
                </c:pt>
                <c:pt idx="1713">
                  <c:v>43518</c:v>
                </c:pt>
                <c:pt idx="1714">
                  <c:v>43517</c:v>
                </c:pt>
                <c:pt idx="1715">
                  <c:v>43516</c:v>
                </c:pt>
                <c:pt idx="1716">
                  <c:v>43515</c:v>
                </c:pt>
                <c:pt idx="1717">
                  <c:v>43514</c:v>
                </c:pt>
                <c:pt idx="1718">
                  <c:v>43511</c:v>
                </c:pt>
                <c:pt idx="1719">
                  <c:v>43510</c:v>
                </c:pt>
                <c:pt idx="1720">
                  <c:v>43509</c:v>
                </c:pt>
                <c:pt idx="1721">
                  <c:v>43508</c:v>
                </c:pt>
                <c:pt idx="1722">
                  <c:v>43507</c:v>
                </c:pt>
                <c:pt idx="1723">
                  <c:v>43504</c:v>
                </c:pt>
                <c:pt idx="1724">
                  <c:v>43503</c:v>
                </c:pt>
                <c:pt idx="1725">
                  <c:v>43502</c:v>
                </c:pt>
                <c:pt idx="1726">
                  <c:v>43501</c:v>
                </c:pt>
                <c:pt idx="1727">
                  <c:v>43500</c:v>
                </c:pt>
                <c:pt idx="1728">
                  <c:v>43497</c:v>
                </c:pt>
                <c:pt idx="1729">
                  <c:v>43496</c:v>
                </c:pt>
                <c:pt idx="1730">
                  <c:v>43495</c:v>
                </c:pt>
                <c:pt idx="1731">
                  <c:v>43494</c:v>
                </c:pt>
                <c:pt idx="1732">
                  <c:v>43493</c:v>
                </c:pt>
                <c:pt idx="1733">
                  <c:v>43490</c:v>
                </c:pt>
                <c:pt idx="1734">
                  <c:v>43489</c:v>
                </c:pt>
                <c:pt idx="1735">
                  <c:v>43488</c:v>
                </c:pt>
                <c:pt idx="1736">
                  <c:v>43487</c:v>
                </c:pt>
                <c:pt idx="1737">
                  <c:v>43486</c:v>
                </c:pt>
                <c:pt idx="1738">
                  <c:v>43483</c:v>
                </c:pt>
                <c:pt idx="1739">
                  <c:v>43482</c:v>
                </c:pt>
                <c:pt idx="1740">
                  <c:v>43481</c:v>
                </c:pt>
                <c:pt idx="1741">
                  <c:v>43480</c:v>
                </c:pt>
                <c:pt idx="1742">
                  <c:v>43479</c:v>
                </c:pt>
                <c:pt idx="1743">
                  <c:v>43476</c:v>
                </c:pt>
                <c:pt idx="1744">
                  <c:v>43475</c:v>
                </c:pt>
                <c:pt idx="1745">
                  <c:v>43474</c:v>
                </c:pt>
                <c:pt idx="1746">
                  <c:v>43473</c:v>
                </c:pt>
                <c:pt idx="1747">
                  <c:v>43472</c:v>
                </c:pt>
                <c:pt idx="1748">
                  <c:v>43469</c:v>
                </c:pt>
                <c:pt idx="1749">
                  <c:v>43468</c:v>
                </c:pt>
                <c:pt idx="1750">
                  <c:v>43467</c:v>
                </c:pt>
                <c:pt idx="1751">
                  <c:v>43465</c:v>
                </c:pt>
                <c:pt idx="1752">
                  <c:v>43462</c:v>
                </c:pt>
                <c:pt idx="1753">
                  <c:v>43461</c:v>
                </c:pt>
                <c:pt idx="1754">
                  <c:v>43460</c:v>
                </c:pt>
                <c:pt idx="1755">
                  <c:v>43458</c:v>
                </c:pt>
                <c:pt idx="1756">
                  <c:v>43455</c:v>
                </c:pt>
                <c:pt idx="1757">
                  <c:v>43454</c:v>
                </c:pt>
                <c:pt idx="1758">
                  <c:v>43453</c:v>
                </c:pt>
                <c:pt idx="1759">
                  <c:v>43452</c:v>
                </c:pt>
                <c:pt idx="1760">
                  <c:v>43451</c:v>
                </c:pt>
                <c:pt idx="1761">
                  <c:v>43448</c:v>
                </c:pt>
                <c:pt idx="1762">
                  <c:v>43447</c:v>
                </c:pt>
                <c:pt idx="1763">
                  <c:v>43446</c:v>
                </c:pt>
                <c:pt idx="1764">
                  <c:v>43445</c:v>
                </c:pt>
                <c:pt idx="1765">
                  <c:v>43444</c:v>
                </c:pt>
                <c:pt idx="1766">
                  <c:v>43441</c:v>
                </c:pt>
                <c:pt idx="1767">
                  <c:v>43440</c:v>
                </c:pt>
                <c:pt idx="1768">
                  <c:v>43439</c:v>
                </c:pt>
                <c:pt idx="1769">
                  <c:v>43438</c:v>
                </c:pt>
                <c:pt idx="1770">
                  <c:v>43437</c:v>
                </c:pt>
                <c:pt idx="1771">
                  <c:v>43434</c:v>
                </c:pt>
                <c:pt idx="1772">
                  <c:v>43433</c:v>
                </c:pt>
                <c:pt idx="1773">
                  <c:v>43432</c:v>
                </c:pt>
                <c:pt idx="1774">
                  <c:v>43431</c:v>
                </c:pt>
                <c:pt idx="1775">
                  <c:v>43430</c:v>
                </c:pt>
                <c:pt idx="1776">
                  <c:v>43427</c:v>
                </c:pt>
                <c:pt idx="1777">
                  <c:v>43426</c:v>
                </c:pt>
                <c:pt idx="1778">
                  <c:v>43425</c:v>
                </c:pt>
                <c:pt idx="1779">
                  <c:v>43424</c:v>
                </c:pt>
                <c:pt idx="1780">
                  <c:v>43423</c:v>
                </c:pt>
                <c:pt idx="1781">
                  <c:v>43420</c:v>
                </c:pt>
                <c:pt idx="1782">
                  <c:v>43419</c:v>
                </c:pt>
                <c:pt idx="1783">
                  <c:v>43418</c:v>
                </c:pt>
                <c:pt idx="1784">
                  <c:v>43417</c:v>
                </c:pt>
                <c:pt idx="1785">
                  <c:v>43416</c:v>
                </c:pt>
                <c:pt idx="1786">
                  <c:v>43413</c:v>
                </c:pt>
                <c:pt idx="1787">
                  <c:v>43412</c:v>
                </c:pt>
                <c:pt idx="1788">
                  <c:v>43411</c:v>
                </c:pt>
                <c:pt idx="1789">
                  <c:v>43410</c:v>
                </c:pt>
                <c:pt idx="1790">
                  <c:v>43409</c:v>
                </c:pt>
                <c:pt idx="1791">
                  <c:v>43406</c:v>
                </c:pt>
                <c:pt idx="1792">
                  <c:v>43405</c:v>
                </c:pt>
                <c:pt idx="1793">
                  <c:v>43404</c:v>
                </c:pt>
                <c:pt idx="1794">
                  <c:v>43403</c:v>
                </c:pt>
                <c:pt idx="1795">
                  <c:v>43402</c:v>
                </c:pt>
                <c:pt idx="1796">
                  <c:v>43399</c:v>
                </c:pt>
                <c:pt idx="1797">
                  <c:v>43398</c:v>
                </c:pt>
                <c:pt idx="1798">
                  <c:v>43397</c:v>
                </c:pt>
                <c:pt idx="1799">
                  <c:v>43396</c:v>
                </c:pt>
                <c:pt idx="1800">
                  <c:v>43395</c:v>
                </c:pt>
                <c:pt idx="1801">
                  <c:v>43392</c:v>
                </c:pt>
                <c:pt idx="1802">
                  <c:v>43391</c:v>
                </c:pt>
                <c:pt idx="1803">
                  <c:v>43390</c:v>
                </c:pt>
                <c:pt idx="1804">
                  <c:v>43389</c:v>
                </c:pt>
                <c:pt idx="1805">
                  <c:v>43388</c:v>
                </c:pt>
                <c:pt idx="1806">
                  <c:v>43385</c:v>
                </c:pt>
                <c:pt idx="1807">
                  <c:v>43384</c:v>
                </c:pt>
                <c:pt idx="1808">
                  <c:v>43383</c:v>
                </c:pt>
                <c:pt idx="1809">
                  <c:v>43382</c:v>
                </c:pt>
                <c:pt idx="1810">
                  <c:v>43381</c:v>
                </c:pt>
                <c:pt idx="1811">
                  <c:v>43378</c:v>
                </c:pt>
                <c:pt idx="1812">
                  <c:v>43377</c:v>
                </c:pt>
                <c:pt idx="1813">
                  <c:v>43376</c:v>
                </c:pt>
                <c:pt idx="1814">
                  <c:v>43375</c:v>
                </c:pt>
                <c:pt idx="1815">
                  <c:v>43374</c:v>
                </c:pt>
                <c:pt idx="1816">
                  <c:v>43373</c:v>
                </c:pt>
                <c:pt idx="1817">
                  <c:v>43371</c:v>
                </c:pt>
                <c:pt idx="1818">
                  <c:v>43370</c:v>
                </c:pt>
                <c:pt idx="1819">
                  <c:v>43369</c:v>
                </c:pt>
                <c:pt idx="1820">
                  <c:v>43368</c:v>
                </c:pt>
                <c:pt idx="1821">
                  <c:v>43367</c:v>
                </c:pt>
                <c:pt idx="1822">
                  <c:v>43364</c:v>
                </c:pt>
                <c:pt idx="1823">
                  <c:v>43363</c:v>
                </c:pt>
                <c:pt idx="1824">
                  <c:v>43362</c:v>
                </c:pt>
                <c:pt idx="1825">
                  <c:v>43361</c:v>
                </c:pt>
                <c:pt idx="1826">
                  <c:v>43360</c:v>
                </c:pt>
                <c:pt idx="1827">
                  <c:v>43357</c:v>
                </c:pt>
                <c:pt idx="1828">
                  <c:v>43356</c:v>
                </c:pt>
                <c:pt idx="1829">
                  <c:v>43355</c:v>
                </c:pt>
                <c:pt idx="1830">
                  <c:v>43354</c:v>
                </c:pt>
                <c:pt idx="1831">
                  <c:v>43353</c:v>
                </c:pt>
                <c:pt idx="1832">
                  <c:v>43350</c:v>
                </c:pt>
                <c:pt idx="1833">
                  <c:v>43349</c:v>
                </c:pt>
                <c:pt idx="1834">
                  <c:v>43348</c:v>
                </c:pt>
                <c:pt idx="1835">
                  <c:v>43347</c:v>
                </c:pt>
                <c:pt idx="1836">
                  <c:v>43346</c:v>
                </c:pt>
                <c:pt idx="1837">
                  <c:v>43343</c:v>
                </c:pt>
                <c:pt idx="1838">
                  <c:v>43342</c:v>
                </c:pt>
                <c:pt idx="1839">
                  <c:v>43341</c:v>
                </c:pt>
                <c:pt idx="1840">
                  <c:v>43340</c:v>
                </c:pt>
                <c:pt idx="1841">
                  <c:v>43339</c:v>
                </c:pt>
                <c:pt idx="1842">
                  <c:v>43336</c:v>
                </c:pt>
                <c:pt idx="1843">
                  <c:v>43335</c:v>
                </c:pt>
                <c:pt idx="1844">
                  <c:v>43334</c:v>
                </c:pt>
                <c:pt idx="1845">
                  <c:v>43333</c:v>
                </c:pt>
                <c:pt idx="1846">
                  <c:v>43332</c:v>
                </c:pt>
                <c:pt idx="1847">
                  <c:v>43329</c:v>
                </c:pt>
                <c:pt idx="1848">
                  <c:v>43328</c:v>
                </c:pt>
                <c:pt idx="1849">
                  <c:v>43327</c:v>
                </c:pt>
                <c:pt idx="1850">
                  <c:v>43326</c:v>
                </c:pt>
                <c:pt idx="1851">
                  <c:v>43325</c:v>
                </c:pt>
                <c:pt idx="1852">
                  <c:v>43322</c:v>
                </c:pt>
                <c:pt idx="1853">
                  <c:v>43321</c:v>
                </c:pt>
                <c:pt idx="1854">
                  <c:v>43320</c:v>
                </c:pt>
                <c:pt idx="1855">
                  <c:v>43319</c:v>
                </c:pt>
                <c:pt idx="1856">
                  <c:v>43318</c:v>
                </c:pt>
                <c:pt idx="1857">
                  <c:v>43315</c:v>
                </c:pt>
                <c:pt idx="1858">
                  <c:v>43314</c:v>
                </c:pt>
                <c:pt idx="1859">
                  <c:v>43313</c:v>
                </c:pt>
                <c:pt idx="1860">
                  <c:v>43312</c:v>
                </c:pt>
                <c:pt idx="1861">
                  <c:v>43311</c:v>
                </c:pt>
                <c:pt idx="1862">
                  <c:v>43308</c:v>
                </c:pt>
                <c:pt idx="1863">
                  <c:v>43307</c:v>
                </c:pt>
                <c:pt idx="1864">
                  <c:v>43306</c:v>
                </c:pt>
                <c:pt idx="1865">
                  <c:v>43305</c:v>
                </c:pt>
                <c:pt idx="1866">
                  <c:v>43304</c:v>
                </c:pt>
                <c:pt idx="1867">
                  <c:v>43301</c:v>
                </c:pt>
                <c:pt idx="1868">
                  <c:v>43300</c:v>
                </c:pt>
                <c:pt idx="1869">
                  <c:v>43299</c:v>
                </c:pt>
                <c:pt idx="1870">
                  <c:v>43298</c:v>
                </c:pt>
                <c:pt idx="1871">
                  <c:v>43297</c:v>
                </c:pt>
                <c:pt idx="1872">
                  <c:v>43294</c:v>
                </c:pt>
                <c:pt idx="1873">
                  <c:v>43293</c:v>
                </c:pt>
                <c:pt idx="1874">
                  <c:v>43292</c:v>
                </c:pt>
                <c:pt idx="1875">
                  <c:v>43291</c:v>
                </c:pt>
                <c:pt idx="1876">
                  <c:v>43290</c:v>
                </c:pt>
                <c:pt idx="1877">
                  <c:v>43287</c:v>
                </c:pt>
                <c:pt idx="1878">
                  <c:v>43286</c:v>
                </c:pt>
                <c:pt idx="1879">
                  <c:v>43285</c:v>
                </c:pt>
                <c:pt idx="1880">
                  <c:v>43284</c:v>
                </c:pt>
                <c:pt idx="1881">
                  <c:v>43283</c:v>
                </c:pt>
                <c:pt idx="1882">
                  <c:v>43281</c:v>
                </c:pt>
                <c:pt idx="1883">
                  <c:v>43280</c:v>
                </c:pt>
                <c:pt idx="1884">
                  <c:v>43279</c:v>
                </c:pt>
                <c:pt idx="1885">
                  <c:v>43278</c:v>
                </c:pt>
                <c:pt idx="1886">
                  <c:v>43277</c:v>
                </c:pt>
                <c:pt idx="1887">
                  <c:v>43276</c:v>
                </c:pt>
                <c:pt idx="1888">
                  <c:v>43273</c:v>
                </c:pt>
                <c:pt idx="1889">
                  <c:v>43272</c:v>
                </c:pt>
                <c:pt idx="1890">
                  <c:v>43271</c:v>
                </c:pt>
                <c:pt idx="1891">
                  <c:v>43270</c:v>
                </c:pt>
                <c:pt idx="1892">
                  <c:v>43269</c:v>
                </c:pt>
                <c:pt idx="1893">
                  <c:v>43266</c:v>
                </c:pt>
                <c:pt idx="1894">
                  <c:v>43265</c:v>
                </c:pt>
                <c:pt idx="1895">
                  <c:v>43264</c:v>
                </c:pt>
                <c:pt idx="1896">
                  <c:v>43263</c:v>
                </c:pt>
                <c:pt idx="1897">
                  <c:v>43262</c:v>
                </c:pt>
                <c:pt idx="1898">
                  <c:v>43259</c:v>
                </c:pt>
                <c:pt idx="1899">
                  <c:v>43258</c:v>
                </c:pt>
                <c:pt idx="1900">
                  <c:v>43257</c:v>
                </c:pt>
                <c:pt idx="1901">
                  <c:v>43256</c:v>
                </c:pt>
                <c:pt idx="1902">
                  <c:v>43255</c:v>
                </c:pt>
                <c:pt idx="1903">
                  <c:v>43252</c:v>
                </c:pt>
                <c:pt idx="1904">
                  <c:v>43251</c:v>
                </c:pt>
                <c:pt idx="1905">
                  <c:v>43250</c:v>
                </c:pt>
                <c:pt idx="1906">
                  <c:v>43249</c:v>
                </c:pt>
                <c:pt idx="1907">
                  <c:v>43248</c:v>
                </c:pt>
                <c:pt idx="1908">
                  <c:v>43245</c:v>
                </c:pt>
                <c:pt idx="1909">
                  <c:v>43244</c:v>
                </c:pt>
                <c:pt idx="1910">
                  <c:v>43243</c:v>
                </c:pt>
                <c:pt idx="1911">
                  <c:v>43242</c:v>
                </c:pt>
                <c:pt idx="1912">
                  <c:v>43241</c:v>
                </c:pt>
                <c:pt idx="1913">
                  <c:v>43238</c:v>
                </c:pt>
                <c:pt idx="1914">
                  <c:v>43237</c:v>
                </c:pt>
                <c:pt idx="1915">
                  <c:v>43236</c:v>
                </c:pt>
                <c:pt idx="1916">
                  <c:v>43235</c:v>
                </c:pt>
                <c:pt idx="1917">
                  <c:v>43234</c:v>
                </c:pt>
                <c:pt idx="1918">
                  <c:v>43231</c:v>
                </c:pt>
                <c:pt idx="1919">
                  <c:v>43230</c:v>
                </c:pt>
                <c:pt idx="1920">
                  <c:v>43229</c:v>
                </c:pt>
                <c:pt idx="1921">
                  <c:v>43228</c:v>
                </c:pt>
                <c:pt idx="1922">
                  <c:v>43227</c:v>
                </c:pt>
                <c:pt idx="1923">
                  <c:v>43224</c:v>
                </c:pt>
                <c:pt idx="1924">
                  <c:v>43223</c:v>
                </c:pt>
                <c:pt idx="1925">
                  <c:v>43222</c:v>
                </c:pt>
                <c:pt idx="1926">
                  <c:v>43221</c:v>
                </c:pt>
                <c:pt idx="1927">
                  <c:v>43220</c:v>
                </c:pt>
                <c:pt idx="1928">
                  <c:v>43217</c:v>
                </c:pt>
                <c:pt idx="1929">
                  <c:v>43216</c:v>
                </c:pt>
                <c:pt idx="1930">
                  <c:v>43215</c:v>
                </c:pt>
                <c:pt idx="1931">
                  <c:v>43214</c:v>
                </c:pt>
                <c:pt idx="1932">
                  <c:v>43213</c:v>
                </c:pt>
                <c:pt idx="1933">
                  <c:v>43210</c:v>
                </c:pt>
                <c:pt idx="1934">
                  <c:v>43209</c:v>
                </c:pt>
                <c:pt idx="1935">
                  <c:v>43208</c:v>
                </c:pt>
                <c:pt idx="1936">
                  <c:v>43207</c:v>
                </c:pt>
                <c:pt idx="1937">
                  <c:v>43206</c:v>
                </c:pt>
                <c:pt idx="1938">
                  <c:v>43203</c:v>
                </c:pt>
                <c:pt idx="1939">
                  <c:v>43202</c:v>
                </c:pt>
                <c:pt idx="1940">
                  <c:v>43201</c:v>
                </c:pt>
                <c:pt idx="1941">
                  <c:v>43200</c:v>
                </c:pt>
                <c:pt idx="1942">
                  <c:v>43199</c:v>
                </c:pt>
                <c:pt idx="1943">
                  <c:v>43196</c:v>
                </c:pt>
                <c:pt idx="1944">
                  <c:v>43195</c:v>
                </c:pt>
                <c:pt idx="1945">
                  <c:v>43194</c:v>
                </c:pt>
                <c:pt idx="1946">
                  <c:v>43193</c:v>
                </c:pt>
                <c:pt idx="1947">
                  <c:v>43192</c:v>
                </c:pt>
                <c:pt idx="1948">
                  <c:v>43190</c:v>
                </c:pt>
                <c:pt idx="1949">
                  <c:v>43188</c:v>
                </c:pt>
                <c:pt idx="1950">
                  <c:v>43187</c:v>
                </c:pt>
                <c:pt idx="1951">
                  <c:v>43186</c:v>
                </c:pt>
                <c:pt idx="1952">
                  <c:v>43185</c:v>
                </c:pt>
                <c:pt idx="1953">
                  <c:v>43182</c:v>
                </c:pt>
                <c:pt idx="1954">
                  <c:v>43181</c:v>
                </c:pt>
                <c:pt idx="1955">
                  <c:v>43180</c:v>
                </c:pt>
                <c:pt idx="1956">
                  <c:v>43179</c:v>
                </c:pt>
                <c:pt idx="1957">
                  <c:v>43178</c:v>
                </c:pt>
                <c:pt idx="1958">
                  <c:v>43175</c:v>
                </c:pt>
                <c:pt idx="1959">
                  <c:v>43174</c:v>
                </c:pt>
                <c:pt idx="1960">
                  <c:v>43173</c:v>
                </c:pt>
                <c:pt idx="1961">
                  <c:v>43172</c:v>
                </c:pt>
                <c:pt idx="1962">
                  <c:v>43171</c:v>
                </c:pt>
                <c:pt idx="1963">
                  <c:v>43168</c:v>
                </c:pt>
                <c:pt idx="1964">
                  <c:v>43167</c:v>
                </c:pt>
                <c:pt idx="1965">
                  <c:v>43166</c:v>
                </c:pt>
                <c:pt idx="1966">
                  <c:v>43165</c:v>
                </c:pt>
                <c:pt idx="1967">
                  <c:v>43164</c:v>
                </c:pt>
                <c:pt idx="1968">
                  <c:v>43161</c:v>
                </c:pt>
                <c:pt idx="1969">
                  <c:v>43160</c:v>
                </c:pt>
                <c:pt idx="1970">
                  <c:v>43159</c:v>
                </c:pt>
                <c:pt idx="1971">
                  <c:v>43158</c:v>
                </c:pt>
                <c:pt idx="1972">
                  <c:v>43157</c:v>
                </c:pt>
                <c:pt idx="1973">
                  <c:v>43154</c:v>
                </c:pt>
                <c:pt idx="1974">
                  <c:v>43153</c:v>
                </c:pt>
                <c:pt idx="1975">
                  <c:v>43152</c:v>
                </c:pt>
                <c:pt idx="1976">
                  <c:v>43151</c:v>
                </c:pt>
                <c:pt idx="1977">
                  <c:v>43150</c:v>
                </c:pt>
                <c:pt idx="1978">
                  <c:v>43147</c:v>
                </c:pt>
                <c:pt idx="1979">
                  <c:v>43146</c:v>
                </c:pt>
                <c:pt idx="1980">
                  <c:v>43145</c:v>
                </c:pt>
                <c:pt idx="1981">
                  <c:v>43144</c:v>
                </c:pt>
                <c:pt idx="1982">
                  <c:v>43143</c:v>
                </c:pt>
                <c:pt idx="1983">
                  <c:v>43140</c:v>
                </c:pt>
                <c:pt idx="1984">
                  <c:v>43139</c:v>
                </c:pt>
                <c:pt idx="1985">
                  <c:v>43138</c:v>
                </c:pt>
                <c:pt idx="1986">
                  <c:v>43137</c:v>
                </c:pt>
                <c:pt idx="1987">
                  <c:v>43136</c:v>
                </c:pt>
                <c:pt idx="1988">
                  <c:v>43133</c:v>
                </c:pt>
                <c:pt idx="1989">
                  <c:v>43132</c:v>
                </c:pt>
                <c:pt idx="1990">
                  <c:v>43131</c:v>
                </c:pt>
                <c:pt idx="1991">
                  <c:v>43130</c:v>
                </c:pt>
                <c:pt idx="1992">
                  <c:v>43129</c:v>
                </c:pt>
                <c:pt idx="1993">
                  <c:v>43126</c:v>
                </c:pt>
                <c:pt idx="1994">
                  <c:v>43125</c:v>
                </c:pt>
                <c:pt idx="1995">
                  <c:v>43124</c:v>
                </c:pt>
                <c:pt idx="1996">
                  <c:v>43123</c:v>
                </c:pt>
                <c:pt idx="1997">
                  <c:v>43122</c:v>
                </c:pt>
                <c:pt idx="1998">
                  <c:v>43119</c:v>
                </c:pt>
                <c:pt idx="1999">
                  <c:v>43118</c:v>
                </c:pt>
                <c:pt idx="2000">
                  <c:v>43117</c:v>
                </c:pt>
                <c:pt idx="2001">
                  <c:v>43116</c:v>
                </c:pt>
                <c:pt idx="2002">
                  <c:v>43115</c:v>
                </c:pt>
                <c:pt idx="2003">
                  <c:v>43112</c:v>
                </c:pt>
                <c:pt idx="2004">
                  <c:v>43111</c:v>
                </c:pt>
                <c:pt idx="2005">
                  <c:v>43110</c:v>
                </c:pt>
                <c:pt idx="2006">
                  <c:v>43109</c:v>
                </c:pt>
                <c:pt idx="2007">
                  <c:v>43108</c:v>
                </c:pt>
                <c:pt idx="2008">
                  <c:v>43105</c:v>
                </c:pt>
                <c:pt idx="2009">
                  <c:v>43104</c:v>
                </c:pt>
                <c:pt idx="2010">
                  <c:v>43103</c:v>
                </c:pt>
                <c:pt idx="2011">
                  <c:v>43102</c:v>
                </c:pt>
                <c:pt idx="2012">
                  <c:v>43100</c:v>
                </c:pt>
                <c:pt idx="2013">
                  <c:v>43098</c:v>
                </c:pt>
                <c:pt idx="2014">
                  <c:v>43097</c:v>
                </c:pt>
                <c:pt idx="2015">
                  <c:v>43096</c:v>
                </c:pt>
                <c:pt idx="2016">
                  <c:v>43095</c:v>
                </c:pt>
                <c:pt idx="2017">
                  <c:v>43091</c:v>
                </c:pt>
                <c:pt idx="2018">
                  <c:v>43090</c:v>
                </c:pt>
                <c:pt idx="2019">
                  <c:v>43089</c:v>
                </c:pt>
                <c:pt idx="2020">
                  <c:v>43088</c:v>
                </c:pt>
                <c:pt idx="2021">
                  <c:v>43087</c:v>
                </c:pt>
                <c:pt idx="2022">
                  <c:v>43084</c:v>
                </c:pt>
                <c:pt idx="2023">
                  <c:v>43083</c:v>
                </c:pt>
                <c:pt idx="2024">
                  <c:v>43082</c:v>
                </c:pt>
                <c:pt idx="2025">
                  <c:v>43081</c:v>
                </c:pt>
                <c:pt idx="2026">
                  <c:v>43080</c:v>
                </c:pt>
                <c:pt idx="2027">
                  <c:v>43077</c:v>
                </c:pt>
                <c:pt idx="2028">
                  <c:v>43076</c:v>
                </c:pt>
                <c:pt idx="2029">
                  <c:v>43075</c:v>
                </c:pt>
                <c:pt idx="2030">
                  <c:v>43074</c:v>
                </c:pt>
                <c:pt idx="2031">
                  <c:v>43073</c:v>
                </c:pt>
                <c:pt idx="2032">
                  <c:v>43070</c:v>
                </c:pt>
                <c:pt idx="2033">
                  <c:v>43069</c:v>
                </c:pt>
                <c:pt idx="2034">
                  <c:v>43068</c:v>
                </c:pt>
                <c:pt idx="2035">
                  <c:v>43067</c:v>
                </c:pt>
                <c:pt idx="2036">
                  <c:v>43066</c:v>
                </c:pt>
                <c:pt idx="2037">
                  <c:v>43063</c:v>
                </c:pt>
                <c:pt idx="2038">
                  <c:v>43062</c:v>
                </c:pt>
                <c:pt idx="2039">
                  <c:v>43061</c:v>
                </c:pt>
                <c:pt idx="2040">
                  <c:v>43060</c:v>
                </c:pt>
                <c:pt idx="2041">
                  <c:v>43059</c:v>
                </c:pt>
                <c:pt idx="2042">
                  <c:v>43056</c:v>
                </c:pt>
                <c:pt idx="2043">
                  <c:v>43055</c:v>
                </c:pt>
                <c:pt idx="2044">
                  <c:v>43054</c:v>
                </c:pt>
                <c:pt idx="2045">
                  <c:v>43053</c:v>
                </c:pt>
                <c:pt idx="2046">
                  <c:v>43052</c:v>
                </c:pt>
                <c:pt idx="2047">
                  <c:v>43049</c:v>
                </c:pt>
                <c:pt idx="2048">
                  <c:v>43048</c:v>
                </c:pt>
                <c:pt idx="2049">
                  <c:v>43047</c:v>
                </c:pt>
                <c:pt idx="2050">
                  <c:v>43046</c:v>
                </c:pt>
                <c:pt idx="2051">
                  <c:v>43045</c:v>
                </c:pt>
                <c:pt idx="2052">
                  <c:v>43042</c:v>
                </c:pt>
                <c:pt idx="2053">
                  <c:v>43041</c:v>
                </c:pt>
                <c:pt idx="2054">
                  <c:v>43040</c:v>
                </c:pt>
                <c:pt idx="2055">
                  <c:v>43039</c:v>
                </c:pt>
                <c:pt idx="2056">
                  <c:v>43038</c:v>
                </c:pt>
                <c:pt idx="2057">
                  <c:v>43035</c:v>
                </c:pt>
                <c:pt idx="2058">
                  <c:v>43034</c:v>
                </c:pt>
                <c:pt idx="2059">
                  <c:v>43033</c:v>
                </c:pt>
                <c:pt idx="2060">
                  <c:v>43032</c:v>
                </c:pt>
                <c:pt idx="2061">
                  <c:v>43031</c:v>
                </c:pt>
                <c:pt idx="2062">
                  <c:v>43028</c:v>
                </c:pt>
                <c:pt idx="2063">
                  <c:v>43027</c:v>
                </c:pt>
                <c:pt idx="2064">
                  <c:v>43026</c:v>
                </c:pt>
                <c:pt idx="2065">
                  <c:v>43025</c:v>
                </c:pt>
                <c:pt idx="2066">
                  <c:v>43024</c:v>
                </c:pt>
                <c:pt idx="2067">
                  <c:v>43021</c:v>
                </c:pt>
                <c:pt idx="2068">
                  <c:v>43020</c:v>
                </c:pt>
                <c:pt idx="2069">
                  <c:v>43019</c:v>
                </c:pt>
                <c:pt idx="2070">
                  <c:v>43018</c:v>
                </c:pt>
                <c:pt idx="2071">
                  <c:v>43017</c:v>
                </c:pt>
                <c:pt idx="2072">
                  <c:v>43014</c:v>
                </c:pt>
                <c:pt idx="2073">
                  <c:v>43013</c:v>
                </c:pt>
                <c:pt idx="2074">
                  <c:v>43012</c:v>
                </c:pt>
                <c:pt idx="2075">
                  <c:v>43011</c:v>
                </c:pt>
                <c:pt idx="2076">
                  <c:v>43010</c:v>
                </c:pt>
                <c:pt idx="2077">
                  <c:v>43008</c:v>
                </c:pt>
                <c:pt idx="2078">
                  <c:v>43007</c:v>
                </c:pt>
                <c:pt idx="2079">
                  <c:v>43006</c:v>
                </c:pt>
                <c:pt idx="2080">
                  <c:v>43005</c:v>
                </c:pt>
                <c:pt idx="2081">
                  <c:v>43004</c:v>
                </c:pt>
                <c:pt idx="2082">
                  <c:v>43003</c:v>
                </c:pt>
                <c:pt idx="2083">
                  <c:v>43000</c:v>
                </c:pt>
                <c:pt idx="2084">
                  <c:v>42999</c:v>
                </c:pt>
                <c:pt idx="2085">
                  <c:v>42998</c:v>
                </c:pt>
                <c:pt idx="2086">
                  <c:v>42997</c:v>
                </c:pt>
                <c:pt idx="2087">
                  <c:v>42996</c:v>
                </c:pt>
                <c:pt idx="2088">
                  <c:v>42993</c:v>
                </c:pt>
                <c:pt idx="2089">
                  <c:v>42992</c:v>
                </c:pt>
                <c:pt idx="2090">
                  <c:v>42991</c:v>
                </c:pt>
                <c:pt idx="2091">
                  <c:v>42990</c:v>
                </c:pt>
                <c:pt idx="2092">
                  <c:v>42989</c:v>
                </c:pt>
                <c:pt idx="2093">
                  <c:v>42986</c:v>
                </c:pt>
                <c:pt idx="2094">
                  <c:v>42985</c:v>
                </c:pt>
                <c:pt idx="2095">
                  <c:v>42984</c:v>
                </c:pt>
                <c:pt idx="2096">
                  <c:v>42983</c:v>
                </c:pt>
                <c:pt idx="2097">
                  <c:v>42982</c:v>
                </c:pt>
                <c:pt idx="2098">
                  <c:v>42979</c:v>
                </c:pt>
                <c:pt idx="2099">
                  <c:v>42978</c:v>
                </c:pt>
                <c:pt idx="2100">
                  <c:v>42977</c:v>
                </c:pt>
                <c:pt idx="2101">
                  <c:v>42976</c:v>
                </c:pt>
                <c:pt idx="2102">
                  <c:v>42975</c:v>
                </c:pt>
                <c:pt idx="2103">
                  <c:v>42972</c:v>
                </c:pt>
                <c:pt idx="2104">
                  <c:v>42971</c:v>
                </c:pt>
                <c:pt idx="2105">
                  <c:v>42970</c:v>
                </c:pt>
                <c:pt idx="2106">
                  <c:v>42969</c:v>
                </c:pt>
                <c:pt idx="2107">
                  <c:v>42968</c:v>
                </c:pt>
                <c:pt idx="2108">
                  <c:v>42965</c:v>
                </c:pt>
                <c:pt idx="2109">
                  <c:v>42964</c:v>
                </c:pt>
                <c:pt idx="2110">
                  <c:v>42963</c:v>
                </c:pt>
                <c:pt idx="2111">
                  <c:v>42962</c:v>
                </c:pt>
                <c:pt idx="2112">
                  <c:v>42961</c:v>
                </c:pt>
                <c:pt idx="2113">
                  <c:v>42958</c:v>
                </c:pt>
                <c:pt idx="2114">
                  <c:v>42957</c:v>
                </c:pt>
                <c:pt idx="2115">
                  <c:v>42956</c:v>
                </c:pt>
                <c:pt idx="2116">
                  <c:v>42955</c:v>
                </c:pt>
                <c:pt idx="2117">
                  <c:v>42954</c:v>
                </c:pt>
                <c:pt idx="2118">
                  <c:v>42951</c:v>
                </c:pt>
                <c:pt idx="2119">
                  <c:v>42950</c:v>
                </c:pt>
                <c:pt idx="2120">
                  <c:v>42949</c:v>
                </c:pt>
                <c:pt idx="2121">
                  <c:v>42948</c:v>
                </c:pt>
                <c:pt idx="2122">
                  <c:v>42947</c:v>
                </c:pt>
                <c:pt idx="2123">
                  <c:v>42944</c:v>
                </c:pt>
                <c:pt idx="2124">
                  <c:v>42943</c:v>
                </c:pt>
                <c:pt idx="2125">
                  <c:v>42942</c:v>
                </c:pt>
                <c:pt idx="2126">
                  <c:v>42941</c:v>
                </c:pt>
                <c:pt idx="2127">
                  <c:v>42940</c:v>
                </c:pt>
                <c:pt idx="2128">
                  <c:v>42937</c:v>
                </c:pt>
                <c:pt idx="2129">
                  <c:v>42936</c:v>
                </c:pt>
                <c:pt idx="2130">
                  <c:v>42935</c:v>
                </c:pt>
                <c:pt idx="2131">
                  <c:v>42934</c:v>
                </c:pt>
                <c:pt idx="2132">
                  <c:v>42933</c:v>
                </c:pt>
                <c:pt idx="2133">
                  <c:v>42930</c:v>
                </c:pt>
                <c:pt idx="2134">
                  <c:v>42929</c:v>
                </c:pt>
                <c:pt idx="2135">
                  <c:v>42928</c:v>
                </c:pt>
                <c:pt idx="2136">
                  <c:v>42927</c:v>
                </c:pt>
                <c:pt idx="2137">
                  <c:v>42926</c:v>
                </c:pt>
                <c:pt idx="2138">
                  <c:v>42923</c:v>
                </c:pt>
                <c:pt idx="2139">
                  <c:v>42922</c:v>
                </c:pt>
                <c:pt idx="2140">
                  <c:v>42921</c:v>
                </c:pt>
                <c:pt idx="2141">
                  <c:v>42920</c:v>
                </c:pt>
                <c:pt idx="2142">
                  <c:v>42919</c:v>
                </c:pt>
                <c:pt idx="2143">
                  <c:v>42916</c:v>
                </c:pt>
                <c:pt idx="2144">
                  <c:v>42915</c:v>
                </c:pt>
                <c:pt idx="2145">
                  <c:v>42914</c:v>
                </c:pt>
                <c:pt idx="2146">
                  <c:v>42913</c:v>
                </c:pt>
                <c:pt idx="2147">
                  <c:v>42912</c:v>
                </c:pt>
                <c:pt idx="2148">
                  <c:v>42909</c:v>
                </c:pt>
                <c:pt idx="2149">
                  <c:v>42908</c:v>
                </c:pt>
                <c:pt idx="2150">
                  <c:v>42907</c:v>
                </c:pt>
                <c:pt idx="2151">
                  <c:v>42906</c:v>
                </c:pt>
                <c:pt idx="2152">
                  <c:v>42905</c:v>
                </c:pt>
                <c:pt idx="2153">
                  <c:v>42902</c:v>
                </c:pt>
                <c:pt idx="2154">
                  <c:v>42901</c:v>
                </c:pt>
                <c:pt idx="2155">
                  <c:v>42900</c:v>
                </c:pt>
                <c:pt idx="2156">
                  <c:v>42899</c:v>
                </c:pt>
                <c:pt idx="2157">
                  <c:v>42898</c:v>
                </c:pt>
                <c:pt idx="2158">
                  <c:v>42895</c:v>
                </c:pt>
                <c:pt idx="2159">
                  <c:v>42894</c:v>
                </c:pt>
                <c:pt idx="2160">
                  <c:v>42893</c:v>
                </c:pt>
                <c:pt idx="2161">
                  <c:v>42892</c:v>
                </c:pt>
                <c:pt idx="2162">
                  <c:v>42891</c:v>
                </c:pt>
                <c:pt idx="2163">
                  <c:v>42888</c:v>
                </c:pt>
                <c:pt idx="2164">
                  <c:v>42887</c:v>
                </c:pt>
                <c:pt idx="2165">
                  <c:v>42886</c:v>
                </c:pt>
                <c:pt idx="2166">
                  <c:v>42885</c:v>
                </c:pt>
                <c:pt idx="2167">
                  <c:v>42884</c:v>
                </c:pt>
                <c:pt idx="2168">
                  <c:v>42881</c:v>
                </c:pt>
                <c:pt idx="2169">
                  <c:v>42880</c:v>
                </c:pt>
                <c:pt idx="2170">
                  <c:v>42879</c:v>
                </c:pt>
                <c:pt idx="2171">
                  <c:v>42878</c:v>
                </c:pt>
                <c:pt idx="2172">
                  <c:v>42877</c:v>
                </c:pt>
                <c:pt idx="2173">
                  <c:v>42874</c:v>
                </c:pt>
                <c:pt idx="2174">
                  <c:v>42873</c:v>
                </c:pt>
                <c:pt idx="2175">
                  <c:v>42872</c:v>
                </c:pt>
                <c:pt idx="2176">
                  <c:v>42871</c:v>
                </c:pt>
                <c:pt idx="2177">
                  <c:v>42870</c:v>
                </c:pt>
                <c:pt idx="2178">
                  <c:v>42867</c:v>
                </c:pt>
                <c:pt idx="2179">
                  <c:v>42866</c:v>
                </c:pt>
                <c:pt idx="2180">
                  <c:v>42865</c:v>
                </c:pt>
                <c:pt idx="2181">
                  <c:v>42864</c:v>
                </c:pt>
                <c:pt idx="2182">
                  <c:v>42863</c:v>
                </c:pt>
                <c:pt idx="2183">
                  <c:v>42860</c:v>
                </c:pt>
                <c:pt idx="2184">
                  <c:v>42859</c:v>
                </c:pt>
                <c:pt idx="2185">
                  <c:v>42858</c:v>
                </c:pt>
                <c:pt idx="2186">
                  <c:v>42857</c:v>
                </c:pt>
                <c:pt idx="2187">
                  <c:v>42856</c:v>
                </c:pt>
                <c:pt idx="2188">
                  <c:v>42855</c:v>
                </c:pt>
                <c:pt idx="2189">
                  <c:v>42853</c:v>
                </c:pt>
                <c:pt idx="2190">
                  <c:v>42852</c:v>
                </c:pt>
                <c:pt idx="2191">
                  <c:v>42851</c:v>
                </c:pt>
                <c:pt idx="2192">
                  <c:v>42850</c:v>
                </c:pt>
                <c:pt idx="2193">
                  <c:v>42849</c:v>
                </c:pt>
                <c:pt idx="2194">
                  <c:v>42846</c:v>
                </c:pt>
                <c:pt idx="2195">
                  <c:v>42845</c:v>
                </c:pt>
                <c:pt idx="2196">
                  <c:v>42844</c:v>
                </c:pt>
                <c:pt idx="2197">
                  <c:v>42843</c:v>
                </c:pt>
                <c:pt idx="2198">
                  <c:v>42842</c:v>
                </c:pt>
                <c:pt idx="2199">
                  <c:v>42838</c:v>
                </c:pt>
                <c:pt idx="2200">
                  <c:v>42837</c:v>
                </c:pt>
                <c:pt idx="2201">
                  <c:v>42836</c:v>
                </c:pt>
                <c:pt idx="2202">
                  <c:v>42835</c:v>
                </c:pt>
                <c:pt idx="2203">
                  <c:v>42832</c:v>
                </c:pt>
                <c:pt idx="2204">
                  <c:v>42831</c:v>
                </c:pt>
                <c:pt idx="2205">
                  <c:v>42830</c:v>
                </c:pt>
                <c:pt idx="2206">
                  <c:v>42829</c:v>
                </c:pt>
                <c:pt idx="2207">
                  <c:v>42828</c:v>
                </c:pt>
                <c:pt idx="2208">
                  <c:v>42825</c:v>
                </c:pt>
                <c:pt idx="2209">
                  <c:v>42824</c:v>
                </c:pt>
                <c:pt idx="2210">
                  <c:v>42823</c:v>
                </c:pt>
                <c:pt idx="2211">
                  <c:v>42822</c:v>
                </c:pt>
                <c:pt idx="2212">
                  <c:v>42821</c:v>
                </c:pt>
                <c:pt idx="2213">
                  <c:v>42818</c:v>
                </c:pt>
                <c:pt idx="2214">
                  <c:v>42817</c:v>
                </c:pt>
                <c:pt idx="2215">
                  <c:v>42816</c:v>
                </c:pt>
                <c:pt idx="2216">
                  <c:v>42815</c:v>
                </c:pt>
                <c:pt idx="2217">
                  <c:v>42814</c:v>
                </c:pt>
                <c:pt idx="2218">
                  <c:v>42811</c:v>
                </c:pt>
                <c:pt idx="2219">
                  <c:v>42810</c:v>
                </c:pt>
                <c:pt idx="2220">
                  <c:v>42809</c:v>
                </c:pt>
                <c:pt idx="2221">
                  <c:v>42808</c:v>
                </c:pt>
                <c:pt idx="2222">
                  <c:v>42807</c:v>
                </c:pt>
                <c:pt idx="2223">
                  <c:v>42804</c:v>
                </c:pt>
                <c:pt idx="2224">
                  <c:v>42803</c:v>
                </c:pt>
                <c:pt idx="2225">
                  <c:v>42802</c:v>
                </c:pt>
                <c:pt idx="2226">
                  <c:v>42801</c:v>
                </c:pt>
                <c:pt idx="2227">
                  <c:v>42800</c:v>
                </c:pt>
                <c:pt idx="2228">
                  <c:v>42797</c:v>
                </c:pt>
                <c:pt idx="2229">
                  <c:v>42796</c:v>
                </c:pt>
                <c:pt idx="2230">
                  <c:v>42795</c:v>
                </c:pt>
                <c:pt idx="2231">
                  <c:v>42794</c:v>
                </c:pt>
                <c:pt idx="2232">
                  <c:v>42793</c:v>
                </c:pt>
                <c:pt idx="2233">
                  <c:v>42790</c:v>
                </c:pt>
                <c:pt idx="2234">
                  <c:v>42789</c:v>
                </c:pt>
                <c:pt idx="2235">
                  <c:v>42788</c:v>
                </c:pt>
                <c:pt idx="2236">
                  <c:v>42787</c:v>
                </c:pt>
                <c:pt idx="2237">
                  <c:v>42786</c:v>
                </c:pt>
                <c:pt idx="2238">
                  <c:v>42783</c:v>
                </c:pt>
                <c:pt idx="2239">
                  <c:v>42782</c:v>
                </c:pt>
                <c:pt idx="2240">
                  <c:v>42781</c:v>
                </c:pt>
                <c:pt idx="2241">
                  <c:v>42780</c:v>
                </c:pt>
                <c:pt idx="2242">
                  <c:v>42779</c:v>
                </c:pt>
                <c:pt idx="2243">
                  <c:v>42776</c:v>
                </c:pt>
                <c:pt idx="2244">
                  <c:v>42775</c:v>
                </c:pt>
                <c:pt idx="2245">
                  <c:v>42774</c:v>
                </c:pt>
                <c:pt idx="2246">
                  <c:v>42773</c:v>
                </c:pt>
                <c:pt idx="2247">
                  <c:v>42772</c:v>
                </c:pt>
                <c:pt idx="2248">
                  <c:v>42769</c:v>
                </c:pt>
                <c:pt idx="2249">
                  <c:v>42768</c:v>
                </c:pt>
                <c:pt idx="2250">
                  <c:v>42767</c:v>
                </c:pt>
                <c:pt idx="2251">
                  <c:v>42766</c:v>
                </c:pt>
                <c:pt idx="2252">
                  <c:v>42765</c:v>
                </c:pt>
                <c:pt idx="2253">
                  <c:v>42762</c:v>
                </c:pt>
                <c:pt idx="2254">
                  <c:v>42761</c:v>
                </c:pt>
                <c:pt idx="2255">
                  <c:v>42760</c:v>
                </c:pt>
                <c:pt idx="2256">
                  <c:v>42759</c:v>
                </c:pt>
                <c:pt idx="2257">
                  <c:v>42758</c:v>
                </c:pt>
                <c:pt idx="2258">
                  <c:v>42755</c:v>
                </c:pt>
                <c:pt idx="2259">
                  <c:v>42754</c:v>
                </c:pt>
                <c:pt idx="2260">
                  <c:v>42753</c:v>
                </c:pt>
                <c:pt idx="2261">
                  <c:v>42752</c:v>
                </c:pt>
                <c:pt idx="2262">
                  <c:v>42751</c:v>
                </c:pt>
                <c:pt idx="2263">
                  <c:v>42748</c:v>
                </c:pt>
                <c:pt idx="2264">
                  <c:v>42747</c:v>
                </c:pt>
                <c:pt idx="2265">
                  <c:v>42746</c:v>
                </c:pt>
                <c:pt idx="2266">
                  <c:v>42745</c:v>
                </c:pt>
                <c:pt idx="2267">
                  <c:v>42744</c:v>
                </c:pt>
                <c:pt idx="2268">
                  <c:v>42741</c:v>
                </c:pt>
                <c:pt idx="2269">
                  <c:v>42740</c:v>
                </c:pt>
                <c:pt idx="2270">
                  <c:v>42739</c:v>
                </c:pt>
                <c:pt idx="2271">
                  <c:v>42738</c:v>
                </c:pt>
                <c:pt idx="2272">
                  <c:v>42735</c:v>
                </c:pt>
                <c:pt idx="2273">
                  <c:v>42734</c:v>
                </c:pt>
                <c:pt idx="2274">
                  <c:v>42733</c:v>
                </c:pt>
                <c:pt idx="2275">
                  <c:v>42732</c:v>
                </c:pt>
                <c:pt idx="2276">
                  <c:v>42731</c:v>
                </c:pt>
                <c:pt idx="2277">
                  <c:v>42727</c:v>
                </c:pt>
                <c:pt idx="2278">
                  <c:v>42726</c:v>
                </c:pt>
                <c:pt idx="2279">
                  <c:v>42725</c:v>
                </c:pt>
                <c:pt idx="2280">
                  <c:v>42724</c:v>
                </c:pt>
                <c:pt idx="2281">
                  <c:v>42723</c:v>
                </c:pt>
                <c:pt idx="2282">
                  <c:v>42720</c:v>
                </c:pt>
                <c:pt idx="2283">
                  <c:v>42719</c:v>
                </c:pt>
                <c:pt idx="2284">
                  <c:v>42718</c:v>
                </c:pt>
                <c:pt idx="2285">
                  <c:v>42717</c:v>
                </c:pt>
                <c:pt idx="2286">
                  <c:v>42716</c:v>
                </c:pt>
                <c:pt idx="2287">
                  <c:v>42713</c:v>
                </c:pt>
                <c:pt idx="2288">
                  <c:v>42712</c:v>
                </c:pt>
                <c:pt idx="2289">
                  <c:v>42711</c:v>
                </c:pt>
                <c:pt idx="2290">
                  <c:v>42710</c:v>
                </c:pt>
                <c:pt idx="2291">
                  <c:v>42709</c:v>
                </c:pt>
                <c:pt idx="2292">
                  <c:v>42706</c:v>
                </c:pt>
                <c:pt idx="2293">
                  <c:v>42705</c:v>
                </c:pt>
                <c:pt idx="2294">
                  <c:v>42704</c:v>
                </c:pt>
                <c:pt idx="2295">
                  <c:v>42703</c:v>
                </c:pt>
                <c:pt idx="2296">
                  <c:v>42702</c:v>
                </c:pt>
                <c:pt idx="2297">
                  <c:v>42699</c:v>
                </c:pt>
                <c:pt idx="2298">
                  <c:v>42698</c:v>
                </c:pt>
                <c:pt idx="2299">
                  <c:v>42697</c:v>
                </c:pt>
                <c:pt idx="2300">
                  <c:v>42696</c:v>
                </c:pt>
                <c:pt idx="2301">
                  <c:v>42695</c:v>
                </c:pt>
                <c:pt idx="2302">
                  <c:v>42692</c:v>
                </c:pt>
                <c:pt idx="2303">
                  <c:v>42691</c:v>
                </c:pt>
                <c:pt idx="2304">
                  <c:v>42690</c:v>
                </c:pt>
                <c:pt idx="2305">
                  <c:v>42689</c:v>
                </c:pt>
                <c:pt idx="2306">
                  <c:v>42688</c:v>
                </c:pt>
                <c:pt idx="2307">
                  <c:v>42685</c:v>
                </c:pt>
                <c:pt idx="2308">
                  <c:v>42684</c:v>
                </c:pt>
                <c:pt idx="2309">
                  <c:v>42683</c:v>
                </c:pt>
                <c:pt idx="2310">
                  <c:v>42682</c:v>
                </c:pt>
                <c:pt idx="2311">
                  <c:v>42681</c:v>
                </c:pt>
                <c:pt idx="2312">
                  <c:v>42678</c:v>
                </c:pt>
                <c:pt idx="2313">
                  <c:v>42677</c:v>
                </c:pt>
                <c:pt idx="2314">
                  <c:v>42676</c:v>
                </c:pt>
                <c:pt idx="2315">
                  <c:v>42675</c:v>
                </c:pt>
                <c:pt idx="2316">
                  <c:v>42674</c:v>
                </c:pt>
                <c:pt idx="2317">
                  <c:v>42671</c:v>
                </c:pt>
                <c:pt idx="2318">
                  <c:v>42670</c:v>
                </c:pt>
                <c:pt idx="2319">
                  <c:v>42669</c:v>
                </c:pt>
                <c:pt idx="2320">
                  <c:v>42668</c:v>
                </c:pt>
                <c:pt idx="2321">
                  <c:v>42667</c:v>
                </c:pt>
                <c:pt idx="2322">
                  <c:v>42664</c:v>
                </c:pt>
                <c:pt idx="2323">
                  <c:v>42663</c:v>
                </c:pt>
                <c:pt idx="2324">
                  <c:v>42662</c:v>
                </c:pt>
                <c:pt idx="2325">
                  <c:v>42661</c:v>
                </c:pt>
                <c:pt idx="2326">
                  <c:v>42660</c:v>
                </c:pt>
                <c:pt idx="2327">
                  <c:v>42657</c:v>
                </c:pt>
                <c:pt idx="2328">
                  <c:v>42656</c:v>
                </c:pt>
                <c:pt idx="2329">
                  <c:v>42655</c:v>
                </c:pt>
                <c:pt idx="2330">
                  <c:v>42654</c:v>
                </c:pt>
                <c:pt idx="2331">
                  <c:v>42653</c:v>
                </c:pt>
                <c:pt idx="2332">
                  <c:v>42650</c:v>
                </c:pt>
                <c:pt idx="2333">
                  <c:v>42649</c:v>
                </c:pt>
                <c:pt idx="2334">
                  <c:v>42648</c:v>
                </c:pt>
                <c:pt idx="2335">
                  <c:v>42647</c:v>
                </c:pt>
                <c:pt idx="2336">
                  <c:v>42646</c:v>
                </c:pt>
                <c:pt idx="2337">
                  <c:v>42643</c:v>
                </c:pt>
                <c:pt idx="2338">
                  <c:v>42642</c:v>
                </c:pt>
                <c:pt idx="2339">
                  <c:v>42641</c:v>
                </c:pt>
                <c:pt idx="2340">
                  <c:v>42640</c:v>
                </c:pt>
                <c:pt idx="2341">
                  <c:v>42639</c:v>
                </c:pt>
                <c:pt idx="2342">
                  <c:v>42636</c:v>
                </c:pt>
                <c:pt idx="2343">
                  <c:v>42635</c:v>
                </c:pt>
                <c:pt idx="2344">
                  <c:v>42634</c:v>
                </c:pt>
                <c:pt idx="2345">
                  <c:v>42633</c:v>
                </c:pt>
                <c:pt idx="2346">
                  <c:v>42632</c:v>
                </c:pt>
                <c:pt idx="2347">
                  <c:v>42629</c:v>
                </c:pt>
                <c:pt idx="2348">
                  <c:v>42628</c:v>
                </c:pt>
                <c:pt idx="2349">
                  <c:v>42627</c:v>
                </c:pt>
                <c:pt idx="2350">
                  <c:v>42626</c:v>
                </c:pt>
                <c:pt idx="2351">
                  <c:v>42625</c:v>
                </c:pt>
                <c:pt idx="2352">
                  <c:v>42622</c:v>
                </c:pt>
                <c:pt idx="2353">
                  <c:v>42621</c:v>
                </c:pt>
                <c:pt idx="2354">
                  <c:v>42620</c:v>
                </c:pt>
                <c:pt idx="2355">
                  <c:v>42619</c:v>
                </c:pt>
                <c:pt idx="2356">
                  <c:v>42618</c:v>
                </c:pt>
                <c:pt idx="2357">
                  <c:v>42615</c:v>
                </c:pt>
                <c:pt idx="2358">
                  <c:v>42614</c:v>
                </c:pt>
                <c:pt idx="2359">
                  <c:v>42613</c:v>
                </c:pt>
                <c:pt idx="2360">
                  <c:v>42612</c:v>
                </c:pt>
                <c:pt idx="2361">
                  <c:v>42611</c:v>
                </c:pt>
                <c:pt idx="2362">
                  <c:v>42608</c:v>
                </c:pt>
                <c:pt idx="2363">
                  <c:v>42607</c:v>
                </c:pt>
                <c:pt idx="2364">
                  <c:v>42606</c:v>
                </c:pt>
                <c:pt idx="2365">
                  <c:v>42605</c:v>
                </c:pt>
                <c:pt idx="2366">
                  <c:v>42604</c:v>
                </c:pt>
                <c:pt idx="2367">
                  <c:v>42601</c:v>
                </c:pt>
                <c:pt idx="2368">
                  <c:v>42600</c:v>
                </c:pt>
                <c:pt idx="2369">
                  <c:v>42599</c:v>
                </c:pt>
                <c:pt idx="2370">
                  <c:v>42598</c:v>
                </c:pt>
                <c:pt idx="2371">
                  <c:v>42597</c:v>
                </c:pt>
                <c:pt idx="2372">
                  <c:v>42594</c:v>
                </c:pt>
                <c:pt idx="2373">
                  <c:v>42593</c:v>
                </c:pt>
                <c:pt idx="2374">
                  <c:v>42592</c:v>
                </c:pt>
                <c:pt idx="2375">
                  <c:v>42591</c:v>
                </c:pt>
                <c:pt idx="2376">
                  <c:v>42590</c:v>
                </c:pt>
                <c:pt idx="2377">
                  <c:v>42587</c:v>
                </c:pt>
                <c:pt idx="2378">
                  <c:v>42586</c:v>
                </c:pt>
                <c:pt idx="2379">
                  <c:v>42585</c:v>
                </c:pt>
                <c:pt idx="2380">
                  <c:v>42584</c:v>
                </c:pt>
                <c:pt idx="2381">
                  <c:v>42583</c:v>
                </c:pt>
                <c:pt idx="2382">
                  <c:v>42582</c:v>
                </c:pt>
                <c:pt idx="2383">
                  <c:v>42580</c:v>
                </c:pt>
                <c:pt idx="2384">
                  <c:v>42579</c:v>
                </c:pt>
                <c:pt idx="2385">
                  <c:v>42578</c:v>
                </c:pt>
                <c:pt idx="2386">
                  <c:v>42577</c:v>
                </c:pt>
                <c:pt idx="2387">
                  <c:v>42576</c:v>
                </c:pt>
                <c:pt idx="2388">
                  <c:v>42573</c:v>
                </c:pt>
                <c:pt idx="2389">
                  <c:v>42572</c:v>
                </c:pt>
                <c:pt idx="2390">
                  <c:v>42571</c:v>
                </c:pt>
                <c:pt idx="2391">
                  <c:v>42570</c:v>
                </c:pt>
                <c:pt idx="2392">
                  <c:v>42569</c:v>
                </c:pt>
                <c:pt idx="2393">
                  <c:v>42566</c:v>
                </c:pt>
                <c:pt idx="2394">
                  <c:v>42565</c:v>
                </c:pt>
                <c:pt idx="2395">
                  <c:v>42564</c:v>
                </c:pt>
                <c:pt idx="2396">
                  <c:v>42563</c:v>
                </c:pt>
                <c:pt idx="2397">
                  <c:v>42562</c:v>
                </c:pt>
                <c:pt idx="2398">
                  <c:v>42559</c:v>
                </c:pt>
                <c:pt idx="2399">
                  <c:v>42558</c:v>
                </c:pt>
                <c:pt idx="2400">
                  <c:v>42557</c:v>
                </c:pt>
                <c:pt idx="2401">
                  <c:v>42556</c:v>
                </c:pt>
                <c:pt idx="2402">
                  <c:v>42555</c:v>
                </c:pt>
                <c:pt idx="2403">
                  <c:v>42552</c:v>
                </c:pt>
                <c:pt idx="2404">
                  <c:v>42551</c:v>
                </c:pt>
                <c:pt idx="2405">
                  <c:v>42550</c:v>
                </c:pt>
                <c:pt idx="2406">
                  <c:v>42549</c:v>
                </c:pt>
                <c:pt idx="2407">
                  <c:v>42548</c:v>
                </c:pt>
                <c:pt idx="2408">
                  <c:v>42545</c:v>
                </c:pt>
                <c:pt idx="2409">
                  <c:v>42544</c:v>
                </c:pt>
                <c:pt idx="2410">
                  <c:v>42543</c:v>
                </c:pt>
                <c:pt idx="2411">
                  <c:v>42542</c:v>
                </c:pt>
                <c:pt idx="2412">
                  <c:v>42541</c:v>
                </c:pt>
                <c:pt idx="2413">
                  <c:v>42538</c:v>
                </c:pt>
                <c:pt idx="2414">
                  <c:v>42537</c:v>
                </c:pt>
                <c:pt idx="2415">
                  <c:v>42536</c:v>
                </c:pt>
                <c:pt idx="2416">
                  <c:v>42535</c:v>
                </c:pt>
                <c:pt idx="2417">
                  <c:v>42534</c:v>
                </c:pt>
                <c:pt idx="2418">
                  <c:v>42531</c:v>
                </c:pt>
                <c:pt idx="2419">
                  <c:v>42530</c:v>
                </c:pt>
                <c:pt idx="2420">
                  <c:v>42529</c:v>
                </c:pt>
                <c:pt idx="2421">
                  <c:v>42528</c:v>
                </c:pt>
                <c:pt idx="2422">
                  <c:v>42527</c:v>
                </c:pt>
                <c:pt idx="2423">
                  <c:v>42524</c:v>
                </c:pt>
                <c:pt idx="2424">
                  <c:v>42523</c:v>
                </c:pt>
                <c:pt idx="2425">
                  <c:v>42522</c:v>
                </c:pt>
                <c:pt idx="2426">
                  <c:v>42521</c:v>
                </c:pt>
                <c:pt idx="2427">
                  <c:v>42520</c:v>
                </c:pt>
                <c:pt idx="2428">
                  <c:v>42517</c:v>
                </c:pt>
                <c:pt idx="2429">
                  <c:v>42516</c:v>
                </c:pt>
                <c:pt idx="2430">
                  <c:v>42515</c:v>
                </c:pt>
                <c:pt idx="2431">
                  <c:v>42514</c:v>
                </c:pt>
                <c:pt idx="2432">
                  <c:v>42513</c:v>
                </c:pt>
                <c:pt idx="2433">
                  <c:v>42510</c:v>
                </c:pt>
                <c:pt idx="2434">
                  <c:v>42509</c:v>
                </c:pt>
                <c:pt idx="2435">
                  <c:v>42508</c:v>
                </c:pt>
                <c:pt idx="2436">
                  <c:v>42507</c:v>
                </c:pt>
                <c:pt idx="2437">
                  <c:v>42506</c:v>
                </c:pt>
                <c:pt idx="2438">
                  <c:v>42503</c:v>
                </c:pt>
                <c:pt idx="2439">
                  <c:v>42502</c:v>
                </c:pt>
                <c:pt idx="2440">
                  <c:v>42501</c:v>
                </c:pt>
                <c:pt idx="2441">
                  <c:v>42500</c:v>
                </c:pt>
                <c:pt idx="2442">
                  <c:v>42499</c:v>
                </c:pt>
                <c:pt idx="2443">
                  <c:v>42496</c:v>
                </c:pt>
                <c:pt idx="2444">
                  <c:v>42495</c:v>
                </c:pt>
                <c:pt idx="2445">
                  <c:v>42494</c:v>
                </c:pt>
                <c:pt idx="2446">
                  <c:v>42493</c:v>
                </c:pt>
                <c:pt idx="2447">
                  <c:v>42492</c:v>
                </c:pt>
                <c:pt idx="2448">
                  <c:v>42490</c:v>
                </c:pt>
                <c:pt idx="2449">
                  <c:v>42489</c:v>
                </c:pt>
                <c:pt idx="2450">
                  <c:v>42488</c:v>
                </c:pt>
                <c:pt idx="2451">
                  <c:v>42487</c:v>
                </c:pt>
                <c:pt idx="2452">
                  <c:v>42486</c:v>
                </c:pt>
                <c:pt idx="2453">
                  <c:v>42485</c:v>
                </c:pt>
                <c:pt idx="2454">
                  <c:v>42482</c:v>
                </c:pt>
                <c:pt idx="2455">
                  <c:v>42481</c:v>
                </c:pt>
                <c:pt idx="2456">
                  <c:v>42480</c:v>
                </c:pt>
                <c:pt idx="2457">
                  <c:v>42479</c:v>
                </c:pt>
                <c:pt idx="2458">
                  <c:v>42478</c:v>
                </c:pt>
                <c:pt idx="2459">
                  <c:v>42475</c:v>
                </c:pt>
                <c:pt idx="2460">
                  <c:v>42474</c:v>
                </c:pt>
                <c:pt idx="2461">
                  <c:v>42473</c:v>
                </c:pt>
                <c:pt idx="2462">
                  <c:v>42472</c:v>
                </c:pt>
                <c:pt idx="2463">
                  <c:v>42471</c:v>
                </c:pt>
                <c:pt idx="2464">
                  <c:v>42468</c:v>
                </c:pt>
                <c:pt idx="2465">
                  <c:v>42467</c:v>
                </c:pt>
                <c:pt idx="2466">
                  <c:v>42466</c:v>
                </c:pt>
                <c:pt idx="2467">
                  <c:v>42465</c:v>
                </c:pt>
                <c:pt idx="2468">
                  <c:v>42464</c:v>
                </c:pt>
                <c:pt idx="2469">
                  <c:v>42461</c:v>
                </c:pt>
                <c:pt idx="2470">
                  <c:v>42460</c:v>
                </c:pt>
                <c:pt idx="2471">
                  <c:v>42459</c:v>
                </c:pt>
                <c:pt idx="2472">
                  <c:v>42458</c:v>
                </c:pt>
                <c:pt idx="2473">
                  <c:v>42457</c:v>
                </c:pt>
                <c:pt idx="2474">
                  <c:v>42453</c:v>
                </c:pt>
                <c:pt idx="2475">
                  <c:v>42452</c:v>
                </c:pt>
                <c:pt idx="2476">
                  <c:v>42451</c:v>
                </c:pt>
                <c:pt idx="2477">
                  <c:v>42450</c:v>
                </c:pt>
                <c:pt idx="2478">
                  <c:v>42447</c:v>
                </c:pt>
                <c:pt idx="2479">
                  <c:v>42446</c:v>
                </c:pt>
                <c:pt idx="2480">
                  <c:v>42445</c:v>
                </c:pt>
                <c:pt idx="2481">
                  <c:v>42444</c:v>
                </c:pt>
                <c:pt idx="2482">
                  <c:v>42443</c:v>
                </c:pt>
                <c:pt idx="2483">
                  <c:v>42440</c:v>
                </c:pt>
                <c:pt idx="2484">
                  <c:v>42439</c:v>
                </c:pt>
                <c:pt idx="2485">
                  <c:v>42438</c:v>
                </c:pt>
                <c:pt idx="2486">
                  <c:v>42437</c:v>
                </c:pt>
                <c:pt idx="2487">
                  <c:v>42436</c:v>
                </c:pt>
                <c:pt idx="2488">
                  <c:v>42433</c:v>
                </c:pt>
                <c:pt idx="2489">
                  <c:v>42432</c:v>
                </c:pt>
                <c:pt idx="2490">
                  <c:v>42431</c:v>
                </c:pt>
                <c:pt idx="2491">
                  <c:v>42430</c:v>
                </c:pt>
                <c:pt idx="2492">
                  <c:v>42429</c:v>
                </c:pt>
                <c:pt idx="2493">
                  <c:v>42426</c:v>
                </c:pt>
                <c:pt idx="2494">
                  <c:v>42425</c:v>
                </c:pt>
                <c:pt idx="2495">
                  <c:v>42424</c:v>
                </c:pt>
                <c:pt idx="2496">
                  <c:v>42423</c:v>
                </c:pt>
                <c:pt idx="2497">
                  <c:v>42422</c:v>
                </c:pt>
                <c:pt idx="2498">
                  <c:v>42419</c:v>
                </c:pt>
                <c:pt idx="2499">
                  <c:v>42418</c:v>
                </c:pt>
                <c:pt idx="2500">
                  <c:v>42417</c:v>
                </c:pt>
                <c:pt idx="2501">
                  <c:v>42416</c:v>
                </c:pt>
                <c:pt idx="2502">
                  <c:v>42415</c:v>
                </c:pt>
                <c:pt idx="2503">
                  <c:v>42412</c:v>
                </c:pt>
                <c:pt idx="2504">
                  <c:v>42411</c:v>
                </c:pt>
                <c:pt idx="2505">
                  <c:v>42410</c:v>
                </c:pt>
                <c:pt idx="2506">
                  <c:v>42409</c:v>
                </c:pt>
                <c:pt idx="2507">
                  <c:v>42408</c:v>
                </c:pt>
                <c:pt idx="2508">
                  <c:v>42405</c:v>
                </c:pt>
                <c:pt idx="2509">
                  <c:v>42404</c:v>
                </c:pt>
                <c:pt idx="2510">
                  <c:v>42403</c:v>
                </c:pt>
                <c:pt idx="2511">
                  <c:v>42402</c:v>
                </c:pt>
                <c:pt idx="2512">
                  <c:v>42401</c:v>
                </c:pt>
                <c:pt idx="2513">
                  <c:v>42400</c:v>
                </c:pt>
                <c:pt idx="2514">
                  <c:v>42398</c:v>
                </c:pt>
                <c:pt idx="2515">
                  <c:v>42397</c:v>
                </c:pt>
                <c:pt idx="2516">
                  <c:v>42396</c:v>
                </c:pt>
                <c:pt idx="2517">
                  <c:v>42395</c:v>
                </c:pt>
                <c:pt idx="2518">
                  <c:v>42394</c:v>
                </c:pt>
                <c:pt idx="2519">
                  <c:v>42391</c:v>
                </c:pt>
                <c:pt idx="2520">
                  <c:v>42390</c:v>
                </c:pt>
                <c:pt idx="2521">
                  <c:v>42389</c:v>
                </c:pt>
                <c:pt idx="2522">
                  <c:v>42388</c:v>
                </c:pt>
                <c:pt idx="2523">
                  <c:v>42387</c:v>
                </c:pt>
                <c:pt idx="2524">
                  <c:v>42384</c:v>
                </c:pt>
                <c:pt idx="2525">
                  <c:v>42383</c:v>
                </c:pt>
                <c:pt idx="2526">
                  <c:v>42382</c:v>
                </c:pt>
                <c:pt idx="2527">
                  <c:v>42381</c:v>
                </c:pt>
                <c:pt idx="2528">
                  <c:v>42380</c:v>
                </c:pt>
                <c:pt idx="2529">
                  <c:v>42377</c:v>
                </c:pt>
                <c:pt idx="2530">
                  <c:v>42376</c:v>
                </c:pt>
                <c:pt idx="2531">
                  <c:v>42375</c:v>
                </c:pt>
                <c:pt idx="2532">
                  <c:v>42374</c:v>
                </c:pt>
                <c:pt idx="2533">
                  <c:v>42373</c:v>
                </c:pt>
                <c:pt idx="2534">
                  <c:v>42369</c:v>
                </c:pt>
                <c:pt idx="2535">
                  <c:v>42368</c:v>
                </c:pt>
                <c:pt idx="2536">
                  <c:v>42367</c:v>
                </c:pt>
                <c:pt idx="2537">
                  <c:v>42366</c:v>
                </c:pt>
                <c:pt idx="2538">
                  <c:v>42362</c:v>
                </c:pt>
                <c:pt idx="2539">
                  <c:v>42361</c:v>
                </c:pt>
                <c:pt idx="2540">
                  <c:v>42360</c:v>
                </c:pt>
                <c:pt idx="2541">
                  <c:v>42359</c:v>
                </c:pt>
                <c:pt idx="2542">
                  <c:v>42356</c:v>
                </c:pt>
                <c:pt idx="2543">
                  <c:v>42355</c:v>
                </c:pt>
                <c:pt idx="2544">
                  <c:v>42354</c:v>
                </c:pt>
                <c:pt idx="2545">
                  <c:v>42353</c:v>
                </c:pt>
                <c:pt idx="2546">
                  <c:v>42352</c:v>
                </c:pt>
                <c:pt idx="2547">
                  <c:v>42349</c:v>
                </c:pt>
                <c:pt idx="2548">
                  <c:v>42348</c:v>
                </c:pt>
                <c:pt idx="2549">
                  <c:v>42347</c:v>
                </c:pt>
                <c:pt idx="2550">
                  <c:v>42346</c:v>
                </c:pt>
                <c:pt idx="2551">
                  <c:v>42345</c:v>
                </c:pt>
                <c:pt idx="2552">
                  <c:v>42342</c:v>
                </c:pt>
                <c:pt idx="2553">
                  <c:v>42341</c:v>
                </c:pt>
                <c:pt idx="2554">
                  <c:v>42340</c:v>
                </c:pt>
                <c:pt idx="2555">
                  <c:v>42339</c:v>
                </c:pt>
                <c:pt idx="2556">
                  <c:v>42338</c:v>
                </c:pt>
                <c:pt idx="2557">
                  <c:v>42335</c:v>
                </c:pt>
                <c:pt idx="2558">
                  <c:v>42334</c:v>
                </c:pt>
                <c:pt idx="2559">
                  <c:v>42333</c:v>
                </c:pt>
                <c:pt idx="2560">
                  <c:v>42332</c:v>
                </c:pt>
                <c:pt idx="2561">
                  <c:v>42331</c:v>
                </c:pt>
                <c:pt idx="2562">
                  <c:v>42328</c:v>
                </c:pt>
                <c:pt idx="2563">
                  <c:v>42327</c:v>
                </c:pt>
                <c:pt idx="2564">
                  <c:v>42326</c:v>
                </c:pt>
                <c:pt idx="2565">
                  <c:v>42325</c:v>
                </c:pt>
                <c:pt idx="2566">
                  <c:v>42324</c:v>
                </c:pt>
                <c:pt idx="2567">
                  <c:v>42321</c:v>
                </c:pt>
                <c:pt idx="2568">
                  <c:v>42320</c:v>
                </c:pt>
                <c:pt idx="2569">
                  <c:v>42319</c:v>
                </c:pt>
                <c:pt idx="2570">
                  <c:v>42318</c:v>
                </c:pt>
                <c:pt idx="2571">
                  <c:v>42317</c:v>
                </c:pt>
                <c:pt idx="2572">
                  <c:v>42314</c:v>
                </c:pt>
                <c:pt idx="2573">
                  <c:v>42313</c:v>
                </c:pt>
                <c:pt idx="2574">
                  <c:v>42312</c:v>
                </c:pt>
                <c:pt idx="2575">
                  <c:v>42311</c:v>
                </c:pt>
                <c:pt idx="2576">
                  <c:v>42310</c:v>
                </c:pt>
                <c:pt idx="2577">
                  <c:v>42308</c:v>
                </c:pt>
                <c:pt idx="2578">
                  <c:v>42307</c:v>
                </c:pt>
                <c:pt idx="2579">
                  <c:v>42306</c:v>
                </c:pt>
                <c:pt idx="2580">
                  <c:v>42305</c:v>
                </c:pt>
                <c:pt idx="2581">
                  <c:v>42304</c:v>
                </c:pt>
                <c:pt idx="2582">
                  <c:v>42303</c:v>
                </c:pt>
                <c:pt idx="2583">
                  <c:v>42300</c:v>
                </c:pt>
                <c:pt idx="2584">
                  <c:v>42299</c:v>
                </c:pt>
                <c:pt idx="2585">
                  <c:v>42298</c:v>
                </c:pt>
                <c:pt idx="2586">
                  <c:v>42297</c:v>
                </c:pt>
                <c:pt idx="2587">
                  <c:v>42296</c:v>
                </c:pt>
                <c:pt idx="2588">
                  <c:v>42293</c:v>
                </c:pt>
                <c:pt idx="2589">
                  <c:v>42292</c:v>
                </c:pt>
                <c:pt idx="2590">
                  <c:v>42291</c:v>
                </c:pt>
                <c:pt idx="2591">
                  <c:v>42290</c:v>
                </c:pt>
                <c:pt idx="2592">
                  <c:v>42289</c:v>
                </c:pt>
                <c:pt idx="2593">
                  <c:v>42286</c:v>
                </c:pt>
                <c:pt idx="2594">
                  <c:v>42285</c:v>
                </c:pt>
                <c:pt idx="2595">
                  <c:v>42284</c:v>
                </c:pt>
                <c:pt idx="2596">
                  <c:v>42283</c:v>
                </c:pt>
                <c:pt idx="2597">
                  <c:v>42282</c:v>
                </c:pt>
                <c:pt idx="2598">
                  <c:v>42279</c:v>
                </c:pt>
                <c:pt idx="2599">
                  <c:v>42278</c:v>
                </c:pt>
                <c:pt idx="2600">
                  <c:v>42277</c:v>
                </c:pt>
                <c:pt idx="2601">
                  <c:v>42276</c:v>
                </c:pt>
                <c:pt idx="2602">
                  <c:v>42275</c:v>
                </c:pt>
                <c:pt idx="2603">
                  <c:v>42272</c:v>
                </c:pt>
                <c:pt idx="2604">
                  <c:v>42271</c:v>
                </c:pt>
                <c:pt idx="2605">
                  <c:v>42270</c:v>
                </c:pt>
                <c:pt idx="2606">
                  <c:v>42269</c:v>
                </c:pt>
                <c:pt idx="2607">
                  <c:v>42268</c:v>
                </c:pt>
                <c:pt idx="2608">
                  <c:v>42265</c:v>
                </c:pt>
                <c:pt idx="2609">
                  <c:v>42264</c:v>
                </c:pt>
                <c:pt idx="2610">
                  <c:v>42263</c:v>
                </c:pt>
                <c:pt idx="2611">
                  <c:v>42262</c:v>
                </c:pt>
                <c:pt idx="2612">
                  <c:v>42261</c:v>
                </c:pt>
                <c:pt idx="2613">
                  <c:v>42258</c:v>
                </c:pt>
                <c:pt idx="2614">
                  <c:v>42257</c:v>
                </c:pt>
                <c:pt idx="2615">
                  <c:v>42256</c:v>
                </c:pt>
                <c:pt idx="2616">
                  <c:v>42255</c:v>
                </c:pt>
                <c:pt idx="2617">
                  <c:v>42254</c:v>
                </c:pt>
                <c:pt idx="2618">
                  <c:v>42251</c:v>
                </c:pt>
                <c:pt idx="2619">
                  <c:v>42250</c:v>
                </c:pt>
                <c:pt idx="2620">
                  <c:v>42249</c:v>
                </c:pt>
                <c:pt idx="2621">
                  <c:v>42248</c:v>
                </c:pt>
                <c:pt idx="2622">
                  <c:v>42247</c:v>
                </c:pt>
                <c:pt idx="2623">
                  <c:v>42244</c:v>
                </c:pt>
                <c:pt idx="2624">
                  <c:v>42243</c:v>
                </c:pt>
                <c:pt idx="2625">
                  <c:v>42242</c:v>
                </c:pt>
                <c:pt idx="2626">
                  <c:v>42241</c:v>
                </c:pt>
                <c:pt idx="2627">
                  <c:v>42240</c:v>
                </c:pt>
                <c:pt idx="2628">
                  <c:v>42237</c:v>
                </c:pt>
                <c:pt idx="2629">
                  <c:v>42236</c:v>
                </c:pt>
                <c:pt idx="2630">
                  <c:v>42235</c:v>
                </c:pt>
                <c:pt idx="2631">
                  <c:v>42234</c:v>
                </c:pt>
                <c:pt idx="2632">
                  <c:v>42233</c:v>
                </c:pt>
                <c:pt idx="2633">
                  <c:v>42230</c:v>
                </c:pt>
                <c:pt idx="2634">
                  <c:v>42229</c:v>
                </c:pt>
                <c:pt idx="2635">
                  <c:v>42228</c:v>
                </c:pt>
                <c:pt idx="2636">
                  <c:v>42227</c:v>
                </c:pt>
                <c:pt idx="2637">
                  <c:v>42226</c:v>
                </c:pt>
                <c:pt idx="2638">
                  <c:v>42223</c:v>
                </c:pt>
                <c:pt idx="2639">
                  <c:v>42222</c:v>
                </c:pt>
                <c:pt idx="2640">
                  <c:v>42221</c:v>
                </c:pt>
                <c:pt idx="2641">
                  <c:v>42220</c:v>
                </c:pt>
                <c:pt idx="2642">
                  <c:v>42219</c:v>
                </c:pt>
                <c:pt idx="2643">
                  <c:v>42216</c:v>
                </c:pt>
                <c:pt idx="2644">
                  <c:v>42215</c:v>
                </c:pt>
                <c:pt idx="2645">
                  <c:v>42214</c:v>
                </c:pt>
                <c:pt idx="2646">
                  <c:v>42213</c:v>
                </c:pt>
                <c:pt idx="2647">
                  <c:v>42212</c:v>
                </c:pt>
                <c:pt idx="2648">
                  <c:v>42209</c:v>
                </c:pt>
                <c:pt idx="2649">
                  <c:v>42208</c:v>
                </c:pt>
                <c:pt idx="2650">
                  <c:v>42207</c:v>
                </c:pt>
                <c:pt idx="2651">
                  <c:v>42206</c:v>
                </c:pt>
                <c:pt idx="2652">
                  <c:v>42205</c:v>
                </c:pt>
                <c:pt idx="2653">
                  <c:v>42202</c:v>
                </c:pt>
                <c:pt idx="2654">
                  <c:v>42201</c:v>
                </c:pt>
                <c:pt idx="2655">
                  <c:v>42200</c:v>
                </c:pt>
                <c:pt idx="2656">
                  <c:v>42199</c:v>
                </c:pt>
                <c:pt idx="2657">
                  <c:v>42198</c:v>
                </c:pt>
                <c:pt idx="2658">
                  <c:v>42195</c:v>
                </c:pt>
                <c:pt idx="2659">
                  <c:v>42194</c:v>
                </c:pt>
                <c:pt idx="2660">
                  <c:v>42193</c:v>
                </c:pt>
                <c:pt idx="2661">
                  <c:v>42192</c:v>
                </c:pt>
                <c:pt idx="2662">
                  <c:v>42191</c:v>
                </c:pt>
                <c:pt idx="2663">
                  <c:v>42188</c:v>
                </c:pt>
                <c:pt idx="2664">
                  <c:v>42187</c:v>
                </c:pt>
                <c:pt idx="2665">
                  <c:v>42186</c:v>
                </c:pt>
                <c:pt idx="2666">
                  <c:v>42185</c:v>
                </c:pt>
                <c:pt idx="2667">
                  <c:v>42184</c:v>
                </c:pt>
                <c:pt idx="2668">
                  <c:v>42181</c:v>
                </c:pt>
                <c:pt idx="2669">
                  <c:v>42180</c:v>
                </c:pt>
                <c:pt idx="2670">
                  <c:v>42179</c:v>
                </c:pt>
                <c:pt idx="2671">
                  <c:v>42178</c:v>
                </c:pt>
                <c:pt idx="2672">
                  <c:v>42177</c:v>
                </c:pt>
                <c:pt idx="2673">
                  <c:v>42174</c:v>
                </c:pt>
                <c:pt idx="2674">
                  <c:v>42173</c:v>
                </c:pt>
                <c:pt idx="2675">
                  <c:v>42172</c:v>
                </c:pt>
                <c:pt idx="2676">
                  <c:v>42171</c:v>
                </c:pt>
                <c:pt idx="2677">
                  <c:v>42170</c:v>
                </c:pt>
                <c:pt idx="2678">
                  <c:v>42167</c:v>
                </c:pt>
                <c:pt idx="2679">
                  <c:v>42166</c:v>
                </c:pt>
                <c:pt idx="2680">
                  <c:v>42165</c:v>
                </c:pt>
                <c:pt idx="2681">
                  <c:v>42164</c:v>
                </c:pt>
                <c:pt idx="2682">
                  <c:v>42163</c:v>
                </c:pt>
                <c:pt idx="2683">
                  <c:v>42160</c:v>
                </c:pt>
                <c:pt idx="2684">
                  <c:v>42159</c:v>
                </c:pt>
                <c:pt idx="2685">
                  <c:v>42158</c:v>
                </c:pt>
                <c:pt idx="2686">
                  <c:v>42157</c:v>
                </c:pt>
                <c:pt idx="2687">
                  <c:v>42156</c:v>
                </c:pt>
                <c:pt idx="2688">
                  <c:v>42155</c:v>
                </c:pt>
                <c:pt idx="2689">
                  <c:v>42153</c:v>
                </c:pt>
                <c:pt idx="2690">
                  <c:v>42152</c:v>
                </c:pt>
                <c:pt idx="2691">
                  <c:v>42151</c:v>
                </c:pt>
                <c:pt idx="2692">
                  <c:v>42150</c:v>
                </c:pt>
                <c:pt idx="2693">
                  <c:v>42146</c:v>
                </c:pt>
                <c:pt idx="2694">
                  <c:v>42145</c:v>
                </c:pt>
                <c:pt idx="2695">
                  <c:v>42144</c:v>
                </c:pt>
                <c:pt idx="2696">
                  <c:v>42143</c:v>
                </c:pt>
                <c:pt idx="2697">
                  <c:v>42142</c:v>
                </c:pt>
                <c:pt idx="2698">
                  <c:v>42139</c:v>
                </c:pt>
                <c:pt idx="2699">
                  <c:v>42138</c:v>
                </c:pt>
                <c:pt idx="2700">
                  <c:v>42137</c:v>
                </c:pt>
                <c:pt idx="2701">
                  <c:v>42136</c:v>
                </c:pt>
                <c:pt idx="2702">
                  <c:v>42135</c:v>
                </c:pt>
                <c:pt idx="2703">
                  <c:v>42132</c:v>
                </c:pt>
                <c:pt idx="2704">
                  <c:v>42131</c:v>
                </c:pt>
                <c:pt idx="2705">
                  <c:v>42130</c:v>
                </c:pt>
                <c:pt idx="2706">
                  <c:v>42129</c:v>
                </c:pt>
                <c:pt idx="2707">
                  <c:v>42128</c:v>
                </c:pt>
                <c:pt idx="2708">
                  <c:v>42125</c:v>
                </c:pt>
                <c:pt idx="2709">
                  <c:v>42124</c:v>
                </c:pt>
                <c:pt idx="2710">
                  <c:v>42123</c:v>
                </c:pt>
                <c:pt idx="2711">
                  <c:v>42122</c:v>
                </c:pt>
                <c:pt idx="2712">
                  <c:v>42121</c:v>
                </c:pt>
                <c:pt idx="2713">
                  <c:v>42118</c:v>
                </c:pt>
                <c:pt idx="2714">
                  <c:v>42117</c:v>
                </c:pt>
                <c:pt idx="2715">
                  <c:v>42116</c:v>
                </c:pt>
                <c:pt idx="2716">
                  <c:v>42115</c:v>
                </c:pt>
                <c:pt idx="2717">
                  <c:v>42114</c:v>
                </c:pt>
                <c:pt idx="2718">
                  <c:v>42111</c:v>
                </c:pt>
                <c:pt idx="2719">
                  <c:v>42110</c:v>
                </c:pt>
                <c:pt idx="2720">
                  <c:v>42109</c:v>
                </c:pt>
                <c:pt idx="2721">
                  <c:v>42108</c:v>
                </c:pt>
                <c:pt idx="2722">
                  <c:v>42107</c:v>
                </c:pt>
                <c:pt idx="2723">
                  <c:v>42104</c:v>
                </c:pt>
                <c:pt idx="2724">
                  <c:v>42103</c:v>
                </c:pt>
                <c:pt idx="2725">
                  <c:v>42102</c:v>
                </c:pt>
                <c:pt idx="2726">
                  <c:v>42101</c:v>
                </c:pt>
                <c:pt idx="2727">
                  <c:v>42100</c:v>
                </c:pt>
                <c:pt idx="2728">
                  <c:v>42096</c:v>
                </c:pt>
                <c:pt idx="2729">
                  <c:v>42095</c:v>
                </c:pt>
                <c:pt idx="2730">
                  <c:v>42094</c:v>
                </c:pt>
                <c:pt idx="2731">
                  <c:v>42093</c:v>
                </c:pt>
                <c:pt idx="2732">
                  <c:v>42090</c:v>
                </c:pt>
                <c:pt idx="2733">
                  <c:v>42089</c:v>
                </c:pt>
                <c:pt idx="2734">
                  <c:v>42088</c:v>
                </c:pt>
                <c:pt idx="2735">
                  <c:v>42087</c:v>
                </c:pt>
                <c:pt idx="2736">
                  <c:v>42086</c:v>
                </c:pt>
                <c:pt idx="2737">
                  <c:v>42083</c:v>
                </c:pt>
                <c:pt idx="2738">
                  <c:v>42082</c:v>
                </c:pt>
                <c:pt idx="2739">
                  <c:v>42081</c:v>
                </c:pt>
                <c:pt idx="2740">
                  <c:v>42080</c:v>
                </c:pt>
                <c:pt idx="2741">
                  <c:v>42079</c:v>
                </c:pt>
                <c:pt idx="2742">
                  <c:v>42076</c:v>
                </c:pt>
                <c:pt idx="2743">
                  <c:v>42075</c:v>
                </c:pt>
                <c:pt idx="2744">
                  <c:v>42074</c:v>
                </c:pt>
                <c:pt idx="2745">
                  <c:v>42073</c:v>
                </c:pt>
                <c:pt idx="2746">
                  <c:v>42072</c:v>
                </c:pt>
                <c:pt idx="2747">
                  <c:v>42069</c:v>
                </c:pt>
                <c:pt idx="2748">
                  <c:v>42068</c:v>
                </c:pt>
                <c:pt idx="2749">
                  <c:v>42067</c:v>
                </c:pt>
                <c:pt idx="2750">
                  <c:v>42066</c:v>
                </c:pt>
                <c:pt idx="2751">
                  <c:v>42065</c:v>
                </c:pt>
                <c:pt idx="2752">
                  <c:v>42063</c:v>
                </c:pt>
                <c:pt idx="2753">
                  <c:v>42062</c:v>
                </c:pt>
                <c:pt idx="2754">
                  <c:v>42061</c:v>
                </c:pt>
                <c:pt idx="2755">
                  <c:v>42060</c:v>
                </c:pt>
                <c:pt idx="2756">
                  <c:v>42059</c:v>
                </c:pt>
                <c:pt idx="2757">
                  <c:v>42058</c:v>
                </c:pt>
                <c:pt idx="2758">
                  <c:v>42055</c:v>
                </c:pt>
                <c:pt idx="2759">
                  <c:v>42054</c:v>
                </c:pt>
                <c:pt idx="2760">
                  <c:v>42053</c:v>
                </c:pt>
                <c:pt idx="2761">
                  <c:v>42052</c:v>
                </c:pt>
                <c:pt idx="2762">
                  <c:v>42051</c:v>
                </c:pt>
                <c:pt idx="2763">
                  <c:v>42048</c:v>
                </c:pt>
                <c:pt idx="2764">
                  <c:v>42047</c:v>
                </c:pt>
                <c:pt idx="2765">
                  <c:v>42046</c:v>
                </c:pt>
                <c:pt idx="2766">
                  <c:v>42045</c:v>
                </c:pt>
                <c:pt idx="2767">
                  <c:v>42044</c:v>
                </c:pt>
                <c:pt idx="2768">
                  <c:v>42041</c:v>
                </c:pt>
                <c:pt idx="2769">
                  <c:v>42040</c:v>
                </c:pt>
                <c:pt idx="2770">
                  <c:v>42039</c:v>
                </c:pt>
                <c:pt idx="2771">
                  <c:v>42038</c:v>
                </c:pt>
                <c:pt idx="2772">
                  <c:v>42037</c:v>
                </c:pt>
                <c:pt idx="2773">
                  <c:v>42035</c:v>
                </c:pt>
                <c:pt idx="2774">
                  <c:v>42034</c:v>
                </c:pt>
                <c:pt idx="2775">
                  <c:v>42033</c:v>
                </c:pt>
                <c:pt idx="2776">
                  <c:v>42032</c:v>
                </c:pt>
                <c:pt idx="2777">
                  <c:v>42031</c:v>
                </c:pt>
                <c:pt idx="2778">
                  <c:v>42030</c:v>
                </c:pt>
                <c:pt idx="2779">
                  <c:v>42027</c:v>
                </c:pt>
                <c:pt idx="2780">
                  <c:v>42026</c:v>
                </c:pt>
                <c:pt idx="2781">
                  <c:v>42025</c:v>
                </c:pt>
                <c:pt idx="2782">
                  <c:v>42024</c:v>
                </c:pt>
                <c:pt idx="2783">
                  <c:v>42023</c:v>
                </c:pt>
                <c:pt idx="2784">
                  <c:v>42020</c:v>
                </c:pt>
                <c:pt idx="2785">
                  <c:v>42019</c:v>
                </c:pt>
                <c:pt idx="2786">
                  <c:v>42018</c:v>
                </c:pt>
                <c:pt idx="2787">
                  <c:v>42017</c:v>
                </c:pt>
                <c:pt idx="2788">
                  <c:v>42016</c:v>
                </c:pt>
                <c:pt idx="2789">
                  <c:v>42013</c:v>
                </c:pt>
                <c:pt idx="2790">
                  <c:v>42012</c:v>
                </c:pt>
                <c:pt idx="2791">
                  <c:v>42011</c:v>
                </c:pt>
                <c:pt idx="2792">
                  <c:v>42010</c:v>
                </c:pt>
                <c:pt idx="2793">
                  <c:v>42009</c:v>
                </c:pt>
                <c:pt idx="2794">
                  <c:v>42006</c:v>
                </c:pt>
                <c:pt idx="2795">
                  <c:v>42004</c:v>
                </c:pt>
                <c:pt idx="2796">
                  <c:v>42003</c:v>
                </c:pt>
                <c:pt idx="2797">
                  <c:v>42002</c:v>
                </c:pt>
                <c:pt idx="2798">
                  <c:v>41999</c:v>
                </c:pt>
                <c:pt idx="2799">
                  <c:v>41997</c:v>
                </c:pt>
                <c:pt idx="2800">
                  <c:v>41996</c:v>
                </c:pt>
                <c:pt idx="2801">
                  <c:v>41995</c:v>
                </c:pt>
                <c:pt idx="2802">
                  <c:v>41992</c:v>
                </c:pt>
                <c:pt idx="2803">
                  <c:v>41991</c:v>
                </c:pt>
                <c:pt idx="2804">
                  <c:v>41990</c:v>
                </c:pt>
                <c:pt idx="2805">
                  <c:v>41989</c:v>
                </c:pt>
                <c:pt idx="2806">
                  <c:v>41988</c:v>
                </c:pt>
                <c:pt idx="2807">
                  <c:v>41985</c:v>
                </c:pt>
                <c:pt idx="2808">
                  <c:v>41984</c:v>
                </c:pt>
                <c:pt idx="2809">
                  <c:v>41983</c:v>
                </c:pt>
                <c:pt idx="2810">
                  <c:v>41982</c:v>
                </c:pt>
                <c:pt idx="2811">
                  <c:v>41981</c:v>
                </c:pt>
                <c:pt idx="2812">
                  <c:v>41978</c:v>
                </c:pt>
                <c:pt idx="2813">
                  <c:v>41977</c:v>
                </c:pt>
                <c:pt idx="2814">
                  <c:v>41976</c:v>
                </c:pt>
                <c:pt idx="2815">
                  <c:v>41975</c:v>
                </c:pt>
                <c:pt idx="2816">
                  <c:v>41974</c:v>
                </c:pt>
                <c:pt idx="2817">
                  <c:v>41973</c:v>
                </c:pt>
                <c:pt idx="2818">
                  <c:v>41971</c:v>
                </c:pt>
                <c:pt idx="2819">
                  <c:v>41970</c:v>
                </c:pt>
                <c:pt idx="2820">
                  <c:v>41969</c:v>
                </c:pt>
                <c:pt idx="2821">
                  <c:v>41968</c:v>
                </c:pt>
                <c:pt idx="2822">
                  <c:v>41967</c:v>
                </c:pt>
                <c:pt idx="2823">
                  <c:v>41964</c:v>
                </c:pt>
                <c:pt idx="2824">
                  <c:v>41963</c:v>
                </c:pt>
                <c:pt idx="2825">
                  <c:v>41962</c:v>
                </c:pt>
                <c:pt idx="2826">
                  <c:v>41961</c:v>
                </c:pt>
                <c:pt idx="2827">
                  <c:v>41960</c:v>
                </c:pt>
                <c:pt idx="2828">
                  <c:v>41957</c:v>
                </c:pt>
                <c:pt idx="2829">
                  <c:v>41956</c:v>
                </c:pt>
                <c:pt idx="2830">
                  <c:v>41955</c:v>
                </c:pt>
                <c:pt idx="2831">
                  <c:v>41954</c:v>
                </c:pt>
                <c:pt idx="2832">
                  <c:v>41953</c:v>
                </c:pt>
                <c:pt idx="2833">
                  <c:v>41950</c:v>
                </c:pt>
                <c:pt idx="2834">
                  <c:v>41949</c:v>
                </c:pt>
                <c:pt idx="2835">
                  <c:v>41948</c:v>
                </c:pt>
                <c:pt idx="2836">
                  <c:v>41947</c:v>
                </c:pt>
                <c:pt idx="2837">
                  <c:v>41946</c:v>
                </c:pt>
                <c:pt idx="2838">
                  <c:v>41943</c:v>
                </c:pt>
                <c:pt idx="2839">
                  <c:v>41942</c:v>
                </c:pt>
                <c:pt idx="2840">
                  <c:v>41941</c:v>
                </c:pt>
                <c:pt idx="2841">
                  <c:v>41940</c:v>
                </c:pt>
                <c:pt idx="2842">
                  <c:v>41939</c:v>
                </c:pt>
                <c:pt idx="2843">
                  <c:v>41936</c:v>
                </c:pt>
                <c:pt idx="2844">
                  <c:v>41935</c:v>
                </c:pt>
                <c:pt idx="2845">
                  <c:v>41934</c:v>
                </c:pt>
                <c:pt idx="2846">
                  <c:v>41933</c:v>
                </c:pt>
                <c:pt idx="2847">
                  <c:v>41932</c:v>
                </c:pt>
                <c:pt idx="2848">
                  <c:v>41929</c:v>
                </c:pt>
                <c:pt idx="2849">
                  <c:v>41928</c:v>
                </c:pt>
                <c:pt idx="2850">
                  <c:v>41927</c:v>
                </c:pt>
                <c:pt idx="2851">
                  <c:v>41926</c:v>
                </c:pt>
                <c:pt idx="2852">
                  <c:v>41925</c:v>
                </c:pt>
                <c:pt idx="2853">
                  <c:v>41922</c:v>
                </c:pt>
                <c:pt idx="2854">
                  <c:v>41921</c:v>
                </c:pt>
                <c:pt idx="2855">
                  <c:v>41920</c:v>
                </c:pt>
                <c:pt idx="2856">
                  <c:v>41919</c:v>
                </c:pt>
                <c:pt idx="2857">
                  <c:v>41918</c:v>
                </c:pt>
                <c:pt idx="2858">
                  <c:v>41915</c:v>
                </c:pt>
                <c:pt idx="2859">
                  <c:v>41914</c:v>
                </c:pt>
                <c:pt idx="2860">
                  <c:v>41913</c:v>
                </c:pt>
                <c:pt idx="2861">
                  <c:v>41912</c:v>
                </c:pt>
                <c:pt idx="2862">
                  <c:v>41911</c:v>
                </c:pt>
                <c:pt idx="2863">
                  <c:v>41908</c:v>
                </c:pt>
                <c:pt idx="2864">
                  <c:v>41907</c:v>
                </c:pt>
                <c:pt idx="2865">
                  <c:v>41906</c:v>
                </c:pt>
                <c:pt idx="2866">
                  <c:v>41905</c:v>
                </c:pt>
                <c:pt idx="2867">
                  <c:v>41904</c:v>
                </c:pt>
                <c:pt idx="2868">
                  <c:v>41901</c:v>
                </c:pt>
                <c:pt idx="2869">
                  <c:v>41900</c:v>
                </c:pt>
                <c:pt idx="2870">
                  <c:v>41899</c:v>
                </c:pt>
                <c:pt idx="2871">
                  <c:v>41898</c:v>
                </c:pt>
                <c:pt idx="2872">
                  <c:v>41897</c:v>
                </c:pt>
                <c:pt idx="2873">
                  <c:v>41894</c:v>
                </c:pt>
                <c:pt idx="2874">
                  <c:v>41893</c:v>
                </c:pt>
                <c:pt idx="2875">
                  <c:v>41892</c:v>
                </c:pt>
                <c:pt idx="2876">
                  <c:v>41891</c:v>
                </c:pt>
                <c:pt idx="2877">
                  <c:v>41890</c:v>
                </c:pt>
                <c:pt idx="2878">
                  <c:v>41887</c:v>
                </c:pt>
                <c:pt idx="2879">
                  <c:v>41886</c:v>
                </c:pt>
                <c:pt idx="2880">
                  <c:v>41885</c:v>
                </c:pt>
                <c:pt idx="2881">
                  <c:v>41884</c:v>
                </c:pt>
                <c:pt idx="2882">
                  <c:v>41883</c:v>
                </c:pt>
                <c:pt idx="2883">
                  <c:v>41882</c:v>
                </c:pt>
                <c:pt idx="2884">
                  <c:v>41880</c:v>
                </c:pt>
                <c:pt idx="2885">
                  <c:v>41879</c:v>
                </c:pt>
                <c:pt idx="2886">
                  <c:v>41878</c:v>
                </c:pt>
                <c:pt idx="2887">
                  <c:v>41877</c:v>
                </c:pt>
                <c:pt idx="2888">
                  <c:v>41876</c:v>
                </c:pt>
                <c:pt idx="2889">
                  <c:v>41873</c:v>
                </c:pt>
                <c:pt idx="2890">
                  <c:v>41872</c:v>
                </c:pt>
                <c:pt idx="2891">
                  <c:v>41871</c:v>
                </c:pt>
                <c:pt idx="2892">
                  <c:v>41870</c:v>
                </c:pt>
                <c:pt idx="2893">
                  <c:v>41869</c:v>
                </c:pt>
                <c:pt idx="2894">
                  <c:v>41866</c:v>
                </c:pt>
                <c:pt idx="2895">
                  <c:v>41865</c:v>
                </c:pt>
                <c:pt idx="2896">
                  <c:v>41864</c:v>
                </c:pt>
                <c:pt idx="2897">
                  <c:v>41863</c:v>
                </c:pt>
                <c:pt idx="2898">
                  <c:v>41862</c:v>
                </c:pt>
                <c:pt idx="2899">
                  <c:v>41859</c:v>
                </c:pt>
                <c:pt idx="2900">
                  <c:v>41858</c:v>
                </c:pt>
                <c:pt idx="2901">
                  <c:v>41857</c:v>
                </c:pt>
                <c:pt idx="2902">
                  <c:v>41856</c:v>
                </c:pt>
                <c:pt idx="2903">
                  <c:v>41855</c:v>
                </c:pt>
                <c:pt idx="2904">
                  <c:v>41852</c:v>
                </c:pt>
                <c:pt idx="2905">
                  <c:v>41851</c:v>
                </c:pt>
                <c:pt idx="2906">
                  <c:v>41850</c:v>
                </c:pt>
                <c:pt idx="2907">
                  <c:v>41849</c:v>
                </c:pt>
                <c:pt idx="2908">
                  <c:v>41848</c:v>
                </c:pt>
                <c:pt idx="2909">
                  <c:v>41845</c:v>
                </c:pt>
                <c:pt idx="2910">
                  <c:v>41844</c:v>
                </c:pt>
                <c:pt idx="2911">
                  <c:v>41843</c:v>
                </c:pt>
                <c:pt idx="2912">
                  <c:v>41842</c:v>
                </c:pt>
                <c:pt idx="2913">
                  <c:v>41841</c:v>
                </c:pt>
                <c:pt idx="2914">
                  <c:v>41838</c:v>
                </c:pt>
                <c:pt idx="2915">
                  <c:v>41837</c:v>
                </c:pt>
                <c:pt idx="2916">
                  <c:v>41836</c:v>
                </c:pt>
                <c:pt idx="2917">
                  <c:v>41835</c:v>
                </c:pt>
                <c:pt idx="2918">
                  <c:v>41834</c:v>
                </c:pt>
                <c:pt idx="2919">
                  <c:v>41831</c:v>
                </c:pt>
                <c:pt idx="2920">
                  <c:v>41830</c:v>
                </c:pt>
                <c:pt idx="2921">
                  <c:v>41829</c:v>
                </c:pt>
                <c:pt idx="2922">
                  <c:v>41828</c:v>
                </c:pt>
                <c:pt idx="2923">
                  <c:v>41827</c:v>
                </c:pt>
                <c:pt idx="2924">
                  <c:v>41824</c:v>
                </c:pt>
                <c:pt idx="2925">
                  <c:v>41823</c:v>
                </c:pt>
                <c:pt idx="2926">
                  <c:v>41822</c:v>
                </c:pt>
                <c:pt idx="2927">
                  <c:v>41821</c:v>
                </c:pt>
                <c:pt idx="2928">
                  <c:v>41820</c:v>
                </c:pt>
                <c:pt idx="2929">
                  <c:v>41817</c:v>
                </c:pt>
                <c:pt idx="2930">
                  <c:v>41816</c:v>
                </c:pt>
                <c:pt idx="2931">
                  <c:v>41815</c:v>
                </c:pt>
                <c:pt idx="2932">
                  <c:v>41814</c:v>
                </c:pt>
                <c:pt idx="2933">
                  <c:v>41813</c:v>
                </c:pt>
                <c:pt idx="2934">
                  <c:v>41810</c:v>
                </c:pt>
                <c:pt idx="2935">
                  <c:v>41809</c:v>
                </c:pt>
                <c:pt idx="2936">
                  <c:v>41808</c:v>
                </c:pt>
                <c:pt idx="2937">
                  <c:v>41807</c:v>
                </c:pt>
                <c:pt idx="2938">
                  <c:v>41806</c:v>
                </c:pt>
                <c:pt idx="2939">
                  <c:v>41803</c:v>
                </c:pt>
                <c:pt idx="2940">
                  <c:v>41802</c:v>
                </c:pt>
                <c:pt idx="2941">
                  <c:v>41801</c:v>
                </c:pt>
                <c:pt idx="2942">
                  <c:v>41800</c:v>
                </c:pt>
                <c:pt idx="2943">
                  <c:v>41799</c:v>
                </c:pt>
                <c:pt idx="2944">
                  <c:v>41796</c:v>
                </c:pt>
                <c:pt idx="2945">
                  <c:v>41795</c:v>
                </c:pt>
                <c:pt idx="2946">
                  <c:v>41794</c:v>
                </c:pt>
                <c:pt idx="2947">
                  <c:v>41793</c:v>
                </c:pt>
                <c:pt idx="2948">
                  <c:v>41792</c:v>
                </c:pt>
                <c:pt idx="2949">
                  <c:v>41790</c:v>
                </c:pt>
                <c:pt idx="2950">
                  <c:v>41789</c:v>
                </c:pt>
                <c:pt idx="2951">
                  <c:v>41788</c:v>
                </c:pt>
                <c:pt idx="2952">
                  <c:v>41787</c:v>
                </c:pt>
                <c:pt idx="2953">
                  <c:v>41786</c:v>
                </c:pt>
                <c:pt idx="2954">
                  <c:v>41785</c:v>
                </c:pt>
                <c:pt idx="2955">
                  <c:v>41782</c:v>
                </c:pt>
                <c:pt idx="2956">
                  <c:v>41781</c:v>
                </c:pt>
                <c:pt idx="2957">
                  <c:v>41780</c:v>
                </c:pt>
                <c:pt idx="2958">
                  <c:v>41779</c:v>
                </c:pt>
                <c:pt idx="2959">
                  <c:v>41778</c:v>
                </c:pt>
                <c:pt idx="2960">
                  <c:v>41775</c:v>
                </c:pt>
                <c:pt idx="2961">
                  <c:v>41774</c:v>
                </c:pt>
                <c:pt idx="2962">
                  <c:v>41773</c:v>
                </c:pt>
                <c:pt idx="2963">
                  <c:v>41772</c:v>
                </c:pt>
                <c:pt idx="2964">
                  <c:v>41771</c:v>
                </c:pt>
                <c:pt idx="2965">
                  <c:v>41768</c:v>
                </c:pt>
                <c:pt idx="2966">
                  <c:v>41767</c:v>
                </c:pt>
                <c:pt idx="2967">
                  <c:v>41766</c:v>
                </c:pt>
                <c:pt idx="2968">
                  <c:v>41765</c:v>
                </c:pt>
                <c:pt idx="2969">
                  <c:v>41764</c:v>
                </c:pt>
                <c:pt idx="2970">
                  <c:v>41761</c:v>
                </c:pt>
                <c:pt idx="2971">
                  <c:v>41760</c:v>
                </c:pt>
                <c:pt idx="2972">
                  <c:v>41759</c:v>
                </c:pt>
                <c:pt idx="2973">
                  <c:v>41758</c:v>
                </c:pt>
                <c:pt idx="2974">
                  <c:v>41757</c:v>
                </c:pt>
                <c:pt idx="2975">
                  <c:v>41754</c:v>
                </c:pt>
                <c:pt idx="2976">
                  <c:v>41753</c:v>
                </c:pt>
                <c:pt idx="2977">
                  <c:v>41752</c:v>
                </c:pt>
                <c:pt idx="2978">
                  <c:v>41751</c:v>
                </c:pt>
                <c:pt idx="2979">
                  <c:v>41750</c:v>
                </c:pt>
                <c:pt idx="2980">
                  <c:v>41746</c:v>
                </c:pt>
                <c:pt idx="2981">
                  <c:v>41745</c:v>
                </c:pt>
                <c:pt idx="2982">
                  <c:v>41744</c:v>
                </c:pt>
                <c:pt idx="2983">
                  <c:v>41743</c:v>
                </c:pt>
                <c:pt idx="2984">
                  <c:v>41740</c:v>
                </c:pt>
                <c:pt idx="2985">
                  <c:v>41739</c:v>
                </c:pt>
                <c:pt idx="2986">
                  <c:v>41738</c:v>
                </c:pt>
                <c:pt idx="2987">
                  <c:v>41737</c:v>
                </c:pt>
                <c:pt idx="2988">
                  <c:v>41736</c:v>
                </c:pt>
                <c:pt idx="2989">
                  <c:v>41733</c:v>
                </c:pt>
                <c:pt idx="2990">
                  <c:v>41732</c:v>
                </c:pt>
                <c:pt idx="2991">
                  <c:v>41731</c:v>
                </c:pt>
                <c:pt idx="2992">
                  <c:v>41730</c:v>
                </c:pt>
                <c:pt idx="2993">
                  <c:v>41729</c:v>
                </c:pt>
                <c:pt idx="2994">
                  <c:v>41726</c:v>
                </c:pt>
                <c:pt idx="2995">
                  <c:v>41725</c:v>
                </c:pt>
                <c:pt idx="2996">
                  <c:v>41724</c:v>
                </c:pt>
                <c:pt idx="2997">
                  <c:v>41723</c:v>
                </c:pt>
                <c:pt idx="2998">
                  <c:v>41722</c:v>
                </c:pt>
                <c:pt idx="2999">
                  <c:v>41719</c:v>
                </c:pt>
                <c:pt idx="3000">
                  <c:v>41718</c:v>
                </c:pt>
                <c:pt idx="3001">
                  <c:v>41717</c:v>
                </c:pt>
                <c:pt idx="3002">
                  <c:v>41716</c:v>
                </c:pt>
                <c:pt idx="3003">
                  <c:v>41715</c:v>
                </c:pt>
                <c:pt idx="3004">
                  <c:v>41712</c:v>
                </c:pt>
                <c:pt idx="3005">
                  <c:v>41711</c:v>
                </c:pt>
                <c:pt idx="3006">
                  <c:v>41710</c:v>
                </c:pt>
                <c:pt idx="3007">
                  <c:v>41709</c:v>
                </c:pt>
                <c:pt idx="3008">
                  <c:v>41708</c:v>
                </c:pt>
                <c:pt idx="3009">
                  <c:v>41705</c:v>
                </c:pt>
                <c:pt idx="3010">
                  <c:v>41704</c:v>
                </c:pt>
                <c:pt idx="3011">
                  <c:v>41703</c:v>
                </c:pt>
                <c:pt idx="3012">
                  <c:v>41702</c:v>
                </c:pt>
                <c:pt idx="3013">
                  <c:v>41701</c:v>
                </c:pt>
                <c:pt idx="3014">
                  <c:v>41698</c:v>
                </c:pt>
                <c:pt idx="3015">
                  <c:v>41697</c:v>
                </c:pt>
                <c:pt idx="3016">
                  <c:v>41696</c:v>
                </c:pt>
                <c:pt idx="3017">
                  <c:v>41695</c:v>
                </c:pt>
                <c:pt idx="3018">
                  <c:v>41694</c:v>
                </c:pt>
                <c:pt idx="3019">
                  <c:v>41691</c:v>
                </c:pt>
                <c:pt idx="3020">
                  <c:v>41690</c:v>
                </c:pt>
                <c:pt idx="3021">
                  <c:v>41689</c:v>
                </c:pt>
                <c:pt idx="3022">
                  <c:v>41688</c:v>
                </c:pt>
                <c:pt idx="3023">
                  <c:v>41687</c:v>
                </c:pt>
                <c:pt idx="3024">
                  <c:v>41684</c:v>
                </c:pt>
                <c:pt idx="3025">
                  <c:v>41683</c:v>
                </c:pt>
                <c:pt idx="3026">
                  <c:v>41682</c:v>
                </c:pt>
                <c:pt idx="3027">
                  <c:v>41681</c:v>
                </c:pt>
                <c:pt idx="3028">
                  <c:v>41680</c:v>
                </c:pt>
                <c:pt idx="3029">
                  <c:v>41677</c:v>
                </c:pt>
                <c:pt idx="3030">
                  <c:v>41676</c:v>
                </c:pt>
                <c:pt idx="3031">
                  <c:v>41675</c:v>
                </c:pt>
                <c:pt idx="3032">
                  <c:v>41674</c:v>
                </c:pt>
                <c:pt idx="3033">
                  <c:v>41673</c:v>
                </c:pt>
                <c:pt idx="3034">
                  <c:v>41670</c:v>
                </c:pt>
                <c:pt idx="3035">
                  <c:v>41669</c:v>
                </c:pt>
                <c:pt idx="3036">
                  <c:v>41668</c:v>
                </c:pt>
                <c:pt idx="3037">
                  <c:v>41667</c:v>
                </c:pt>
                <c:pt idx="3038">
                  <c:v>41666</c:v>
                </c:pt>
                <c:pt idx="3039">
                  <c:v>41663</c:v>
                </c:pt>
                <c:pt idx="3040">
                  <c:v>41662</c:v>
                </c:pt>
                <c:pt idx="3041">
                  <c:v>41661</c:v>
                </c:pt>
                <c:pt idx="3042">
                  <c:v>41660</c:v>
                </c:pt>
                <c:pt idx="3043">
                  <c:v>41659</c:v>
                </c:pt>
                <c:pt idx="3044">
                  <c:v>41656</c:v>
                </c:pt>
                <c:pt idx="3045">
                  <c:v>41655</c:v>
                </c:pt>
                <c:pt idx="3046">
                  <c:v>41654</c:v>
                </c:pt>
                <c:pt idx="3047">
                  <c:v>41653</c:v>
                </c:pt>
                <c:pt idx="3048">
                  <c:v>41652</c:v>
                </c:pt>
                <c:pt idx="3049">
                  <c:v>41649</c:v>
                </c:pt>
                <c:pt idx="3050">
                  <c:v>41648</c:v>
                </c:pt>
                <c:pt idx="3051">
                  <c:v>41647</c:v>
                </c:pt>
                <c:pt idx="3052">
                  <c:v>41646</c:v>
                </c:pt>
                <c:pt idx="3053">
                  <c:v>41645</c:v>
                </c:pt>
                <c:pt idx="3054">
                  <c:v>41642</c:v>
                </c:pt>
                <c:pt idx="3055">
                  <c:v>41641</c:v>
                </c:pt>
                <c:pt idx="3056">
                  <c:v>41639</c:v>
                </c:pt>
                <c:pt idx="3057">
                  <c:v>41638</c:v>
                </c:pt>
                <c:pt idx="3058">
                  <c:v>41635</c:v>
                </c:pt>
                <c:pt idx="3059">
                  <c:v>41634</c:v>
                </c:pt>
                <c:pt idx="3060">
                  <c:v>41632</c:v>
                </c:pt>
                <c:pt idx="3061">
                  <c:v>41631</c:v>
                </c:pt>
                <c:pt idx="3062">
                  <c:v>41628</c:v>
                </c:pt>
                <c:pt idx="3063">
                  <c:v>41627</c:v>
                </c:pt>
                <c:pt idx="3064">
                  <c:v>41626</c:v>
                </c:pt>
                <c:pt idx="3065">
                  <c:v>41625</c:v>
                </c:pt>
                <c:pt idx="3066">
                  <c:v>41624</c:v>
                </c:pt>
                <c:pt idx="3067">
                  <c:v>41621</c:v>
                </c:pt>
                <c:pt idx="3068">
                  <c:v>41620</c:v>
                </c:pt>
                <c:pt idx="3069">
                  <c:v>41619</c:v>
                </c:pt>
                <c:pt idx="3070">
                  <c:v>41618</c:v>
                </c:pt>
                <c:pt idx="3071">
                  <c:v>41617</c:v>
                </c:pt>
                <c:pt idx="3072">
                  <c:v>41614</c:v>
                </c:pt>
                <c:pt idx="3073">
                  <c:v>41613</c:v>
                </c:pt>
                <c:pt idx="3074">
                  <c:v>41612</c:v>
                </c:pt>
                <c:pt idx="3075">
                  <c:v>41611</c:v>
                </c:pt>
                <c:pt idx="3076">
                  <c:v>41610</c:v>
                </c:pt>
                <c:pt idx="3077">
                  <c:v>41608</c:v>
                </c:pt>
                <c:pt idx="3078">
                  <c:v>41607</c:v>
                </c:pt>
                <c:pt idx="3079">
                  <c:v>41606</c:v>
                </c:pt>
                <c:pt idx="3080">
                  <c:v>41605</c:v>
                </c:pt>
                <c:pt idx="3081">
                  <c:v>41604</c:v>
                </c:pt>
                <c:pt idx="3082">
                  <c:v>41603</c:v>
                </c:pt>
                <c:pt idx="3083">
                  <c:v>41600</c:v>
                </c:pt>
                <c:pt idx="3084">
                  <c:v>41599</c:v>
                </c:pt>
                <c:pt idx="3085">
                  <c:v>41598</c:v>
                </c:pt>
                <c:pt idx="3086">
                  <c:v>41597</c:v>
                </c:pt>
                <c:pt idx="3087">
                  <c:v>41596</c:v>
                </c:pt>
                <c:pt idx="3088">
                  <c:v>41593</c:v>
                </c:pt>
                <c:pt idx="3089">
                  <c:v>41592</c:v>
                </c:pt>
                <c:pt idx="3090">
                  <c:v>41591</c:v>
                </c:pt>
                <c:pt idx="3091">
                  <c:v>41590</c:v>
                </c:pt>
                <c:pt idx="3092">
                  <c:v>41589</c:v>
                </c:pt>
                <c:pt idx="3093">
                  <c:v>41586</c:v>
                </c:pt>
                <c:pt idx="3094">
                  <c:v>41585</c:v>
                </c:pt>
                <c:pt idx="3095">
                  <c:v>41584</c:v>
                </c:pt>
                <c:pt idx="3096">
                  <c:v>41583</c:v>
                </c:pt>
                <c:pt idx="3097">
                  <c:v>41582</c:v>
                </c:pt>
                <c:pt idx="3098">
                  <c:v>41579</c:v>
                </c:pt>
                <c:pt idx="3099">
                  <c:v>41578</c:v>
                </c:pt>
                <c:pt idx="3100">
                  <c:v>41577</c:v>
                </c:pt>
                <c:pt idx="3101">
                  <c:v>41576</c:v>
                </c:pt>
                <c:pt idx="3102">
                  <c:v>41575</c:v>
                </c:pt>
                <c:pt idx="3103">
                  <c:v>41572</c:v>
                </c:pt>
                <c:pt idx="3104">
                  <c:v>41571</c:v>
                </c:pt>
                <c:pt idx="3105">
                  <c:v>41570</c:v>
                </c:pt>
                <c:pt idx="3106">
                  <c:v>41569</c:v>
                </c:pt>
                <c:pt idx="3107">
                  <c:v>41568</c:v>
                </c:pt>
                <c:pt idx="3108">
                  <c:v>41565</c:v>
                </c:pt>
                <c:pt idx="3109">
                  <c:v>41564</c:v>
                </c:pt>
                <c:pt idx="3110">
                  <c:v>41563</c:v>
                </c:pt>
                <c:pt idx="3111">
                  <c:v>41562</c:v>
                </c:pt>
                <c:pt idx="3112">
                  <c:v>41561</c:v>
                </c:pt>
                <c:pt idx="3113">
                  <c:v>41558</c:v>
                </c:pt>
                <c:pt idx="3114">
                  <c:v>41557</c:v>
                </c:pt>
                <c:pt idx="3115">
                  <c:v>41556</c:v>
                </c:pt>
                <c:pt idx="3116">
                  <c:v>41555</c:v>
                </c:pt>
                <c:pt idx="3117">
                  <c:v>41554</c:v>
                </c:pt>
                <c:pt idx="3118">
                  <c:v>41551</c:v>
                </c:pt>
                <c:pt idx="3119">
                  <c:v>41550</c:v>
                </c:pt>
                <c:pt idx="3120">
                  <c:v>41549</c:v>
                </c:pt>
                <c:pt idx="3121">
                  <c:v>41548</c:v>
                </c:pt>
                <c:pt idx="3122">
                  <c:v>41547</c:v>
                </c:pt>
                <c:pt idx="3123">
                  <c:v>41544</c:v>
                </c:pt>
                <c:pt idx="3124">
                  <c:v>41543</c:v>
                </c:pt>
                <c:pt idx="3125">
                  <c:v>41542</c:v>
                </c:pt>
                <c:pt idx="3126">
                  <c:v>41541</c:v>
                </c:pt>
                <c:pt idx="3127">
                  <c:v>41540</c:v>
                </c:pt>
                <c:pt idx="3128">
                  <c:v>41537</c:v>
                </c:pt>
                <c:pt idx="3129">
                  <c:v>41536</c:v>
                </c:pt>
                <c:pt idx="3130">
                  <c:v>41535</c:v>
                </c:pt>
                <c:pt idx="3131">
                  <c:v>41534</c:v>
                </c:pt>
                <c:pt idx="3132">
                  <c:v>41533</c:v>
                </c:pt>
                <c:pt idx="3133">
                  <c:v>41530</c:v>
                </c:pt>
                <c:pt idx="3134">
                  <c:v>41529</c:v>
                </c:pt>
                <c:pt idx="3135">
                  <c:v>41528</c:v>
                </c:pt>
                <c:pt idx="3136">
                  <c:v>41527</c:v>
                </c:pt>
                <c:pt idx="3137">
                  <c:v>41526</c:v>
                </c:pt>
                <c:pt idx="3138">
                  <c:v>41523</c:v>
                </c:pt>
                <c:pt idx="3139">
                  <c:v>41522</c:v>
                </c:pt>
                <c:pt idx="3140">
                  <c:v>41521</c:v>
                </c:pt>
                <c:pt idx="3141">
                  <c:v>41520</c:v>
                </c:pt>
                <c:pt idx="3142">
                  <c:v>41519</c:v>
                </c:pt>
                <c:pt idx="3143">
                  <c:v>41517</c:v>
                </c:pt>
                <c:pt idx="3144">
                  <c:v>41516</c:v>
                </c:pt>
                <c:pt idx="3145">
                  <c:v>41515</c:v>
                </c:pt>
                <c:pt idx="3146">
                  <c:v>41514</c:v>
                </c:pt>
                <c:pt idx="3147">
                  <c:v>41513</c:v>
                </c:pt>
                <c:pt idx="3148">
                  <c:v>41512</c:v>
                </c:pt>
                <c:pt idx="3149">
                  <c:v>41509</c:v>
                </c:pt>
                <c:pt idx="3150">
                  <c:v>41508</c:v>
                </c:pt>
                <c:pt idx="3151">
                  <c:v>41507</c:v>
                </c:pt>
                <c:pt idx="3152">
                  <c:v>41506</c:v>
                </c:pt>
                <c:pt idx="3153">
                  <c:v>41505</c:v>
                </c:pt>
                <c:pt idx="3154">
                  <c:v>41502</c:v>
                </c:pt>
                <c:pt idx="3155">
                  <c:v>41501</c:v>
                </c:pt>
                <c:pt idx="3156">
                  <c:v>41500</c:v>
                </c:pt>
                <c:pt idx="3157">
                  <c:v>41499</c:v>
                </c:pt>
                <c:pt idx="3158">
                  <c:v>41498</c:v>
                </c:pt>
                <c:pt idx="3159">
                  <c:v>41495</c:v>
                </c:pt>
                <c:pt idx="3160">
                  <c:v>41494</c:v>
                </c:pt>
                <c:pt idx="3161">
                  <c:v>41493</c:v>
                </c:pt>
                <c:pt idx="3162">
                  <c:v>41492</c:v>
                </c:pt>
                <c:pt idx="3163">
                  <c:v>41491</c:v>
                </c:pt>
                <c:pt idx="3164">
                  <c:v>41488</c:v>
                </c:pt>
                <c:pt idx="3165">
                  <c:v>41487</c:v>
                </c:pt>
                <c:pt idx="3166">
                  <c:v>41486</c:v>
                </c:pt>
                <c:pt idx="3167">
                  <c:v>41485</c:v>
                </c:pt>
                <c:pt idx="3168">
                  <c:v>41484</c:v>
                </c:pt>
                <c:pt idx="3169">
                  <c:v>41481</c:v>
                </c:pt>
                <c:pt idx="3170">
                  <c:v>41480</c:v>
                </c:pt>
                <c:pt idx="3171">
                  <c:v>41479</c:v>
                </c:pt>
                <c:pt idx="3172">
                  <c:v>41478</c:v>
                </c:pt>
                <c:pt idx="3173">
                  <c:v>41477</c:v>
                </c:pt>
                <c:pt idx="3174">
                  <c:v>41474</c:v>
                </c:pt>
                <c:pt idx="3175">
                  <c:v>41473</c:v>
                </c:pt>
                <c:pt idx="3176">
                  <c:v>41472</c:v>
                </c:pt>
                <c:pt idx="3177">
                  <c:v>41471</c:v>
                </c:pt>
                <c:pt idx="3178">
                  <c:v>41470</c:v>
                </c:pt>
                <c:pt idx="3179">
                  <c:v>41467</c:v>
                </c:pt>
                <c:pt idx="3180">
                  <c:v>41466</c:v>
                </c:pt>
                <c:pt idx="3181">
                  <c:v>41465</c:v>
                </c:pt>
                <c:pt idx="3182">
                  <c:v>41464</c:v>
                </c:pt>
                <c:pt idx="3183">
                  <c:v>41463</c:v>
                </c:pt>
                <c:pt idx="3184">
                  <c:v>41460</c:v>
                </c:pt>
                <c:pt idx="3185">
                  <c:v>41459</c:v>
                </c:pt>
                <c:pt idx="3186">
                  <c:v>41458</c:v>
                </c:pt>
                <c:pt idx="3187">
                  <c:v>41457</c:v>
                </c:pt>
                <c:pt idx="3188">
                  <c:v>41456</c:v>
                </c:pt>
                <c:pt idx="3189">
                  <c:v>41455</c:v>
                </c:pt>
                <c:pt idx="3190">
                  <c:v>41453</c:v>
                </c:pt>
                <c:pt idx="3191">
                  <c:v>41452</c:v>
                </c:pt>
                <c:pt idx="3192">
                  <c:v>41451</c:v>
                </c:pt>
                <c:pt idx="3193">
                  <c:v>41450</c:v>
                </c:pt>
                <c:pt idx="3194">
                  <c:v>41449</c:v>
                </c:pt>
                <c:pt idx="3195">
                  <c:v>41446</c:v>
                </c:pt>
                <c:pt idx="3196">
                  <c:v>41445</c:v>
                </c:pt>
                <c:pt idx="3197">
                  <c:v>41444</c:v>
                </c:pt>
                <c:pt idx="3198">
                  <c:v>41443</c:v>
                </c:pt>
                <c:pt idx="3199">
                  <c:v>41442</c:v>
                </c:pt>
                <c:pt idx="3200">
                  <c:v>41439</c:v>
                </c:pt>
                <c:pt idx="3201">
                  <c:v>41438</c:v>
                </c:pt>
                <c:pt idx="3202">
                  <c:v>41437</c:v>
                </c:pt>
                <c:pt idx="3203">
                  <c:v>41436</c:v>
                </c:pt>
                <c:pt idx="3204">
                  <c:v>41435</c:v>
                </c:pt>
                <c:pt idx="3205">
                  <c:v>41432</c:v>
                </c:pt>
                <c:pt idx="3206">
                  <c:v>41431</c:v>
                </c:pt>
                <c:pt idx="3207">
                  <c:v>41430</c:v>
                </c:pt>
                <c:pt idx="3208">
                  <c:v>41429</c:v>
                </c:pt>
                <c:pt idx="3209">
                  <c:v>41428</c:v>
                </c:pt>
                <c:pt idx="3210">
                  <c:v>41425</c:v>
                </c:pt>
                <c:pt idx="3211">
                  <c:v>41424</c:v>
                </c:pt>
                <c:pt idx="3212">
                  <c:v>41423</c:v>
                </c:pt>
                <c:pt idx="3213">
                  <c:v>41422</c:v>
                </c:pt>
                <c:pt idx="3214">
                  <c:v>41421</c:v>
                </c:pt>
                <c:pt idx="3215">
                  <c:v>41418</c:v>
                </c:pt>
                <c:pt idx="3216">
                  <c:v>41417</c:v>
                </c:pt>
                <c:pt idx="3217">
                  <c:v>41416</c:v>
                </c:pt>
                <c:pt idx="3218">
                  <c:v>41415</c:v>
                </c:pt>
                <c:pt idx="3219">
                  <c:v>41414</c:v>
                </c:pt>
                <c:pt idx="3220">
                  <c:v>41411</c:v>
                </c:pt>
                <c:pt idx="3221">
                  <c:v>41410</c:v>
                </c:pt>
                <c:pt idx="3222">
                  <c:v>41409</c:v>
                </c:pt>
                <c:pt idx="3223">
                  <c:v>41408</c:v>
                </c:pt>
                <c:pt idx="3224">
                  <c:v>41407</c:v>
                </c:pt>
                <c:pt idx="3225">
                  <c:v>41404</c:v>
                </c:pt>
                <c:pt idx="3226">
                  <c:v>41403</c:v>
                </c:pt>
                <c:pt idx="3227">
                  <c:v>41402</c:v>
                </c:pt>
                <c:pt idx="3228">
                  <c:v>41401</c:v>
                </c:pt>
                <c:pt idx="3229">
                  <c:v>41400</c:v>
                </c:pt>
                <c:pt idx="3230">
                  <c:v>41397</c:v>
                </c:pt>
                <c:pt idx="3231">
                  <c:v>41396</c:v>
                </c:pt>
                <c:pt idx="3232">
                  <c:v>41395</c:v>
                </c:pt>
                <c:pt idx="3233">
                  <c:v>41394</c:v>
                </c:pt>
                <c:pt idx="3234">
                  <c:v>41393</c:v>
                </c:pt>
                <c:pt idx="3235">
                  <c:v>41390</c:v>
                </c:pt>
                <c:pt idx="3236">
                  <c:v>41389</c:v>
                </c:pt>
                <c:pt idx="3237">
                  <c:v>41388</c:v>
                </c:pt>
                <c:pt idx="3238">
                  <c:v>41387</c:v>
                </c:pt>
                <c:pt idx="3239">
                  <c:v>41386</c:v>
                </c:pt>
                <c:pt idx="3240">
                  <c:v>41383</c:v>
                </c:pt>
                <c:pt idx="3241">
                  <c:v>41382</c:v>
                </c:pt>
                <c:pt idx="3242">
                  <c:v>41381</c:v>
                </c:pt>
                <c:pt idx="3243">
                  <c:v>41380</c:v>
                </c:pt>
                <c:pt idx="3244">
                  <c:v>41379</c:v>
                </c:pt>
                <c:pt idx="3245">
                  <c:v>41376</c:v>
                </c:pt>
                <c:pt idx="3246">
                  <c:v>41375</c:v>
                </c:pt>
                <c:pt idx="3247">
                  <c:v>41374</c:v>
                </c:pt>
                <c:pt idx="3248">
                  <c:v>41373</c:v>
                </c:pt>
                <c:pt idx="3249">
                  <c:v>41372</c:v>
                </c:pt>
                <c:pt idx="3250">
                  <c:v>41369</c:v>
                </c:pt>
                <c:pt idx="3251">
                  <c:v>41368</c:v>
                </c:pt>
                <c:pt idx="3252">
                  <c:v>41367</c:v>
                </c:pt>
                <c:pt idx="3253">
                  <c:v>41366</c:v>
                </c:pt>
                <c:pt idx="3254">
                  <c:v>41365</c:v>
                </c:pt>
                <c:pt idx="3255">
                  <c:v>41364</c:v>
                </c:pt>
                <c:pt idx="3256">
                  <c:v>41361</c:v>
                </c:pt>
                <c:pt idx="3257">
                  <c:v>41360</c:v>
                </c:pt>
                <c:pt idx="3258">
                  <c:v>41359</c:v>
                </c:pt>
                <c:pt idx="3259">
                  <c:v>41358</c:v>
                </c:pt>
                <c:pt idx="3260">
                  <c:v>41355</c:v>
                </c:pt>
                <c:pt idx="3261">
                  <c:v>41354</c:v>
                </c:pt>
                <c:pt idx="3262">
                  <c:v>41353</c:v>
                </c:pt>
                <c:pt idx="3263">
                  <c:v>41352</c:v>
                </c:pt>
                <c:pt idx="3264">
                  <c:v>41351</c:v>
                </c:pt>
                <c:pt idx="3265">
                  <c:v>41348</c:v>
                </c:pt>
                <c:pt idx="3266">
                  <c:v>41347</c:v>
                </c:pt>
                <c:pt idx="3267">
                  <c:v>41346</c:v>
                </c:pt>
                <c:pt idx="3268">
                  <c:v>41345</c:v>
                </c:pt>
                <c:pt idx="3269">
                  <c:v>41344</c:v>
                </c:pt>
                <c:pt idx="3270">
                  <c:v>41341</c:v>
                </c:pt>
                <c:pt idx="3271">
                  <c:v>41340</c:v>
                </c:pt>
                <c:pt idx="3272">
                  <c:v>41339</c:v>
                </c:pt>
                <c:pt idx="3273">
                  <c:v>41338</c:v>
                </c:pt>
                <c:pt idx="3274">
                  <c:v>41337</c:v>
                </c:pt>
                <c:pt idx="3275">
                  <c:v>41334</c:v>
                </c:pt>
                <c:pt idx="3276">
                  <c:v>41333</c:v>
                </c:pt>
                <c:pt idx="3277">
                  <c:v>41332</c:v>
                </c:pt>
                <c:pt idx="3278">
                  <c:v>41331</c:v>
                </c:pt>
                <c:pt idx="3279">
                  <c:v>41330</c:v>
                </c:pt>
                <c:pt idx="3280">
                  <c:v>41327</c:v>
                </c:pt>
                <c:pt idx="3281">
                  <c:v>41326</c:v>
                </c:pt>
                <c:pt idx="3282">
                  <c:v>41325</c:v>
                </c:pt>
                <c:pt idx="3283">
                  <c:v>41324</c:v>
                </c:pt>
                <c:pt idx="3284">
                  <c:v>41323</c:v>
                </c:pt>
                <c:pt idx="3285">
                  <c:v>41320</c:v>
                </c:pt>
                <c:pt idx="3286">
                  <c:v>41319</c:v>
                </c:pt>
                <c:pt idx="3287">
                  <c:v>41318</c:v>
                </c:pt>
                <c:pt idx="3288">
                  <c:v>41317</c:v>
                </c:pt>
                <c:pt idx="3289">
                  <c:v>41316</c:v>
                </c:pt>
                <c:pt idx="3290">
                  <c:v>41313</c:v>
                </c:pt>
                <c:pt idx="3291">
                  <c:v>41312</c:v>
                </c:pt>
                <c:pt idx="3292">
                  <c:v>41311</c:v>
                </c:pt>
                <c:pt idx="3293">
                  <c:v>41310</c:v>
                </c:pt>
                <c:pt idx="3294">
                  <c:v>41309</c:v>
                </c:pt>
                <c:pt idx="3295">
                  <c:v>41306</c:v>
                </c:pt>
                <c:pt idx="3296">
                  <c:v>41305</c:v>
                </c:pt>
                <c:pt idx="3297">
                  <c:v>41304</c:v>
                </c:pt>
                <c:pt idx="3298">
                  <c:v>41303</c:v>
                </c:pt>
                <c:pt idx="3299">
                  <c:v>41302</c:v>
                </c:pt>
                <c:pt idx="3300">
                  <c:v>41299</c:v>
                </c:pt>
                <c:pt idx="3301">
                  <c:v>41298</c:v>
                </c:pt>
                <c:pt idx="3302">
                  <c:v>41297</c:v>
                </c:pt>
                <c:pt idx="3303">
                  <c:v>41296</c:v>
                </c:pt>
                <c:pt idx="3304">
                  <c:v>41295</c:v>
                </c:pt>
                <c:pt idx="3305">
                  <c:v>41292</c:v>
                </c:pt>
                <c:pt idx="3306">
                  <c:v>41291</c:v>
                </c:pt>
                <c:pt idx="3307">
                  <c:v>41290</c:v>
                </c:pt>
                <c:pt idx="3308">
                  <c:v>41289</c:v>
                </c:pt>
                <c:pt idx="3309">
                  <c:v>41288</c:v>
                </c:pt>
                <c:pt idx="3310">
                  <c:v>41285</c:v>
                </c:pt>
                <c:pt idx="3311">
                  <c:v>41284</c:v>
                </c:pt>
                <c:pt idx="3312">
                  <c:v>41283</c:v>
                </c:pt>
                <c:pt idx="3313">
                  <c:v>41282</c:v>
                </c:pt>
                <c:pt idx="3314">
                  <c:v>41281</c:v>
                </c:pt>
                <c:pt idx="3315">
                  <c:v>41278</c:v>
                </c:pt>
                <c:pt idx="3316">
                  <c:v>41277</c:v>
                </c:pt>
                <c:pt idx="3317">
                  <c:v>41276</c:v>
                </c:pt>
                <c:pt idx="3318">
                  <c:v>41274</c:v>
                </c:pt>
                <c:pt idx="3319">
                  <c:v>41271</c:v>
                </c:pt>
                <c:pt idx="3320">
                  <c:v>41270</c:v>
                </c:pt>
                <c:pt idx="3321">
                  <c:v>41269</c:v>
                </c:pt>
                <c:pt idx="3322">
                  <c:v>41267</c:v>
                </c:pt>
                <c:pt idx="3323">
                  <c:v>41264</c:v>
                </c:pt>
                <c:pt idx="3324">
                  <c:v>41263</c:v>
                </c:pt>
                <c:pt idx="3325">
                  <c:v>41262</c:v>
                </c:pt>
                <c:pt idx="3326">
                  <c:v>41261</c:v>
                </c:pt>
                <c:pt idx="3327">
                  <c:v>41260</c:v>
                </c:pt>
                <c:pt idx="3328">
                  <c:v>41257</c:v>
                </c:pt>
                <c:pt idx="3329">
                  <c:v>41256</c:v>
                </c:pt>
                <c:pt idx="3330">
                  <c:v>41255</c:v>
                </c:pt>
                <c:pt idx="3331">
                  <c:v>41254</c:v>
                </c:pt>
                <c:pt idx="3332">
                  <c:v>41253</c:v>
                </c:pt>
                <c:pt idx="3333">
                  <c:v>41250</c:v>
                </c:pt>
                <c:pt idx="3334">
                  <c:v>41249</c:v>
                </c:pt>
                <c:pt idx="3335">
                  <c:v>41248</c:v>
                </c:pt>
                <c:pt idx="3336">
                  <c:v>41247</c:v>
                </c:pt>
                <c:pt idx="3337">
                  <c:v>41246</c:v>
                </c:pt>
                <c:pt idx="3338">
                  <c:v>41243</c:v>
                </c:pt>
                <c:pt idx="3339">
                  <c:v>41242</c:v>
                </c:pt>
                <c:pt idx="3340">
                  <c:v>41241</c:v>
                </c:pt>
                <c:pt idx="3341">
                  <c:v>41240</c:v>
                </c:pt>
                <c:pt idx="3342">
                  <c:v>41239</c:v>
                </c:pt>
                <c:pt idx="3343">
                  <c:v>41236</c:v>
                </c:pt>
                <c:pt idx="3344">
                  <c:v>41235</c:v>
                </c:pt>
                <c:pt idx="3345">
                  <c:v>41234</c:v>
                </c:pt>
                <c:pt idx="3346">
                  <c:v>41233</c:v>
                </c:pt>
                <c:pt idx="3347">
                  <c:v>41232</c:v>
                </c:pt>
                <c:pt idx="3348">
                  <c:v>41229</c:v>
                </c:pt>
                <c:pt idx="3349">
                  <c:v>41228</c:v>
                </c:pt>
                <c:pt idx="3350">
                  <c:v>41227</c:v>
                </c:pt>
                <c:pt idx="3351">
                  <c:v>41226</c:v>
                </c:pt>
                <c:pt idx="3352">
                  <c:v>41225</c:v>
                </c:pt>
                <c:pt idx="3353">
                  <c:v>41222</c:v>
                </c:pt>
                <c:pt idx="3354">
                  <c:v>41221</c:v>
                </c:pt>
                <c:pt idx="3355">
                  <c:v>41220</c:v>
                </c:pt>
                <c:pt idx="3356">
                  <c:v>41219</c:v>
                </c:pt>
                <c:pt idx="3357">
                  <c:v>41218</c:v>
                </c:pt>
                <c:pt idx="3358">
                  <c:v>41215</c:v>
                </c:pt>
                <c:pt idx="3359">
                  <c:v>41214</c:v>
                </c:pt>
                <c:pt idx="3360">
                  <c:v>41213</c:v>
                </c:pt>
                <c:pt idx="3361">
                  <c:v>41211</c:v>
                </c:pt>
                <c:pt idx="3362">
                  <c:v>41208</c:v>
                </c:pt>
                <c:pt idx="3363">
                  <c:v>41207</c:v>
                </c:pt>
                <c:pt idx="3364">
                  <c:v>41206</c:v>
                </c:pt>
                <c:pt idx="3365">
                  <c:v>41205</c:v>
                </c:pt>
                <c:pt idx="3366">
                  <c:v>41204</c:v>
                </c:pt>
                <c:pt idx="3367">
                  <c:v>41201</c:v>
                </c:pt>
                <c:pt idx="3368">
                  <c:v>41200</c:v>
                </c:pt>
                <c:pt idx="3369">
                  <c:v>41199</c:v>
                </c:pt>
                <c:pt idx="3370">
                  <c:v>41198</c:v>
                </c:pt>
                <c:pt idx="3371">
                  <c:v>41197</c:v>
                </c:pt>
                <c:pt idx="3372">
                  <c:v>41194</c:v>
                </c:pt>
                <c:pt idx="3373">
                  <c:v>41193</c:v>
                </c:pt>
                <c:pt idx="3374">
                  <c:v>41192</c:v>
                </c:pt>
                <c:pt idx="3375">
                  <c:v>41191</c:v>
                </c:pt>
                <c:pt idx="3376">
                  <c:v>41190</c:v>
                </c:pt>
                <c:pt idx="3377">
                  <c:v>41187</c:v>
                </c:pt>
                <c:pt idx="3378">
                  <c:v>41186</c:v>
                </c:pt>
                <c:pt idx="3379">
                  <c:v>41185</c:v>
                </c:pt>
                <c:pt idx="3380">
                  <c:v>41184</c:v>
                </c:pt>
                <c:pt idx="3381">
                  <c:v>41183</c:v>
                </c:pt>
                <c:pt idx="3382">
                  <c:v>41182</c:v>
                </c:pt>
                <c:pt idx="3383">
                  <c:v>41180</c:v>
                </c:pt>
                <c:pt idx="3384">
                  <c:v>41179</c:v>
                </c:pt>
                <c:pt idx="3385">
                  <c:v>41178</c:v>
                </c:pt>
                <c:pt idx="3386">
                  <c:v>41177</c:v>
                </c:pt>
                <c:pt idx="3387">
                  <c:v>41176</c:v>
                </c:pt>
                <c:pt idx="3388">
                  <c:v>41173</c:v>
                </c:pt>
                <c:pt idx="3389">
                  <c:v>41172</c:v>
                </c:pt>
                <c:pt idx="3390">
                  <c:v>41171</c:v>
                </c:pt>
                <c:pt idx="3391">
                  <c:v>41170</c:v>
                </c:pt>
                <c:pt idx="3392">
                  <c:v>41169</c:v>
                </c:pt>
                <c:pt idx="3393">
                  <c:v>41166</c:v>
                </c:pt>
                <c:pt idx="3394">
                  <c:v>41165</c:v>
                </c:pt>
                <c:pt idx="3395">
                  <c:v>41164</c:v>
                </c:pt>
                <c:pt idx="3396">
                  <c:v>41163</c:v>
                </c:pt>
                <c:pt idx="3397">
                  <c:v>41162</c:v>
                </c:pt>
                <c:pt idx="3398">
                  <c:v>41159</c:v>
                </c:pt>
                <c:pt idx="3399">
                  <c:v>41158</c:v>
                </c:pt>
                <c:pt idx="3400">
                  <c:v>41157</c:v>
                </c:pt>
                <c:pt idx="3401">
                  <c:v>41156</c:v>
                </c:pt>
                <c:pt idx="3402">
                  <c:v>41155</c:v>
                </c:pt>
                <c:pt idx="3403">
                  <c:v>41152</c:v>
                </c:pt>
                <c:pt idx="3404">
                  <c:v>41151</c:v>
                </c:pt>
                <c:pt idx="3405">
                  <c:v>41150</c:v>
                </c:pt>
                <c:pt idx="3406">
                  <c:v>41149</c:v>
                </c:pt>
                <c:pt idx="3407">
                  <c:v>41148</c:v>
                </c:pt>
                <c:pt idx="3408">
                  <c:v>41145</c:v>
                </c:pt>
                <c:pt idx="3409">
                  <c:v>41144</c:v>
                </c:pt>
                <c:pt idx="3410">
                  <c:v>41143</c:v>
                </c:pt>
                <c:pt idx="3411">
                  <c:v>41142</c:v>
                </c:pt>
                <c:pt idx="3412">
                  <c:v>41141</c:v>
                </c:pt>
                <c:pt idx="3413">
                  <c:v>41138</c:v>
                </c:pt>
                <c:pt idx="3414">
                  <c:v>41137</c:v>
                </c:pt>
                <c:pt idx="3415">
                  <c:v>41136</c:v>
                </c:pt>
                <c:pt idx="3416">
                  <c:v>41135</c:v>
                </c:pt>
                <c:pt idx="3417">
                  <c:v>41134</c:v>
                </c:pt>
                <c:pt idx="3418">
                  <c:v>41131</c:v>
                </c:pt>
                <c:pt idx="3419">
                  <c:v>41130</c:v>
                </c:pt>
                <c:pt idx="3420">
                  <c:v>41129</c:v>
                </c:pt>
                <c:pt idx="3421">
                  <c:v>41128</c:v>
                </c:pt>
                <c:pt idx="3422">
                  <c:v>41127</c:v>
                </c:pt>
                <c:pt idx="3423">
                  <c:v>41124</c:v>
                </c:pt>
                <c:pt idx="3424">
                  <c:v>41123</c:v>
                </c:pt>
                <c:pt idx="3425">
                  <c:v>41122</c:v>
                </c:pt>
                <c:pt idx="3426">
                  <c:v>41121</c:v>
                </c:pt>
                <c:pt idx="3427">
                  <c:v>41120</c:v>
                </c:pt>
                <c:pt idx="3428">
                  <c:v>41117</c:v>
                </c:pt>
                <c:pt idx="3429">
                  <c:v>41116</c:v>
                </c:pt>
                <c:pt idx="3430">
                  <c:v>41115</c:v>
                </c:pt>
                <c:pt idx="3431">
                  <c:v>41114</c:v>
                </c:pt>
                <c:pt idx="3432">
                  <c:v>41113</c:v>
                </c:pt>
                <c:pt idx="3433">
                  <c:v>41110</c:v>
                </c:pt>
                <c:pt idx="3434">
                  <c:v>41109</c:v>
                </c:pt>
                <c:pt idx="3435">
                  <c:v>41108</c:v>
                </c:pt>
                <c:pt idx="3436">
                  <c:v>41107</c:v>
                </c:pt>
                <c:pt idx="3437">
                  <c:v>41106</c:v>
                </c:pt>
                <c:pt idx="3438">
                  <c:v>41103</c:v>
                </c:pt>
                <c:pt idx="3439">
                  <c:v>41102</c:v>
                </c:pt>
                <c:pt idx="3440">
                  <c:v>41101</c:v>
                </c:pt>
                <c:pt idx="3441">
                  <c:v>41100</c:v>
                </c:pt>
                <c:pt idx="3442">
                  <c:v>41099</c:v>
                </c:pt>
                <c:pt idx="3443">
                  <c:v>41096</c:v>
                </c:pt>
                <c:pt idx="3444">
                  <c:v>41095</c:v>
                </c:pt>
                <c:pt idx="3445">
                  <c:v>41094</c:v>
                </c:pt>
                <c:pt idx="3446">
                  <c:v>41093</c:v>
                </c:pt>
                <c:pt idx="3447">
                  <c:v>41092</c:v>
                </c:pt>
                <c:pt idx="3448">
                  <c:v>41090</c:v>
                </c:pt>
                <c:pt idx="3449">
                  <c:v>41089</c:v>
                </c:pt>
                <c:pt idx="3450">
                  <c:v>41088</c:v>
                </c:pt>
                <c:pt idx="3451">
                  <c:v>41087</c:v>
                </c:pt>
                <c:pt idx="3452">
                  <c:v>41086</c:v>
                </c:pt>
                <c:pt idx="3453">
                  <c:v>41085</c:v>
                </c:pt>
                <c:pt idx="3454">
                  <c:v>41082</c:v>
                </c:pt>
                <c:pt idx="3455">
                  <c:v>41081</c:v>
                </c:pt>
                <c:pt idx="3456">
                  <c:v>41080</c:v>
                </c:pt>
                <c:pt idx="3457">
                  <c:v>41079</c:v>
                </c:pt>
                <c:pt idx="3458">
                  <c:v>41078</c:v>
                </c:pt>
                <c:pt idx="3459">
                  <c:v>41075</c:v>
                </c:pt>
                <c:pt idx="3460">
                  <c:v>41074</c:v>
                </c:pt>
                <c:pt idx="3461">
                  <c:v>41073</c:v>
                </c:pt>
                <c:pt idx="3462">
                  <c:v>41072</c:v>
                </c:pt>
                <c:pt idx="3463">
                  <c:v>41071</c:v>
                </c:pt>
                <c:pt idx="3464">
                  <c:v>41068</c:v>
                </c:pt>
                <c:pt idx="3465">
                  <c:v>41067</c:v>
                </c:pt>
                <c:pt idx="3466">
                  <c:v>41066</c:v>
                </c:pt>
                <c:pt idx="3467">
                  <c:v>41065</c:v>
                </c:pt>
                <c:pt idx="3468">
                  <c:v>41064</c:v>
                </c:pt>
                <c:pt idx="3469">
                  <c:v>41061</c:v>
                </c:pt>
                <c:pt idx="3470">
                  <c:v>41060</c:v>
                </c:pt>
                <c:pt idx="3471">
                  <c:v>41059</c:v>
                </c:pt>
                <c:pt idx="3472">
                  <c:v>41058</c:v>
                </c:pt>
                <c:pt idx="3473">
                  <c:v>41057</c:v>
                </c:pt>
                <c:pt idx="3474">
                  <c:v>41054</c:v>
                </c:pt>
                <c:pt idx="3475">
                  <c:v>41053</c:v>
                </c:pt>
                <c:pt idx="3476">
                  <c:v>41052</c:v>
                </c:pt>
                <c:pt idx="3477">
                  <c:v>41051</c:v>
                </c:pt>
                <c:pt idx="3478">
                  <c:v>41050</c:v>
                </c:pt>
                <c:pt idx="3479">
                  <c:v>41047</c:v>
                </c:pt>
                <c:pt idx="3480">
                  <c:v>41046</c:v>
                </c:pt>
                <c:pt idx="3481">
                  <c:v>41045</c:v>
                </c:pt>
                <c:pt idx="3482">
                  <c:v>41044</c:v>
                </c:pt>
                <c:pt idx="3483">
                  <c:v>41043</c:v>
                </c:pt>
                <c:pt idx="3484">
                  <c:v>41040</c:v>
                </c:pt>
                <c:pt idx="3485">
                  <c:v>41039</c:v>
                </c:pt>
                <c:pt idx="3486">
                  <c:v>41038</c:v>
                </c:pt>
                <c:pt idx="3487">
                  <c:v>41037</c:v>
                </c:pt>
                <c:pt idx="3488">
                  <c:v>41036</c:v>
                </c:pt>
                <c:pt idx="3489">
                  <c:v>41033</c:v>
                </c:pt>
                <c:pt idx="3490">
                  <c:v>41032</c:v>
                </c:pt>
                <c:pt idx="3491">
                  <c:v>41031</c:v>
                </c:pt>
                <c:pt idx="3492">
                  <c:v>41030</c:v>
                </c:pt>
                <c:pt idx="3493">
                  <c:v>41029</c:v>
                </c:pt>
                <c:pt idx="3494">
                  <c:v>41026</c:v>
                </c:pt>
                <c:pt idx="3495">
                  <c:v>41025</c:v>
                </c:pt>
                <c:pt idx="3496">
                  <c:v>41024</c:v>
                </c:pt>
                <c:pt idx="3497">
                  <c:v>41023</c:v>
                </c:pt>
                <c:pt idx="3498">
                  <c:v>41022</c:v>
                </c:pt>
                <c:pt idx="3499">
                  <c:v>41019</c:v>
                </c:pt>
                <c:pt idx="3500">
                  <c:v>41018</c:v>
                </c:pt>
                <c:pt idx="3501">
                  <c:v>41017</c:v>
                </c:pt>
                <c:pt idx="3502">
                  <c:v>41016</c:v>
                </c:pt>
                <c:pt idx="3503">
                  <c:v>41015</c:v>
                </c:pt>
                <c:pt idx="3504">
                  <c:v>41012</c:v>
                </c:pt>
                <c:pt idx="3505">
                  <c:v>41011</c:v>
                </c:pt>
                <c:pt idx="3506">
                  <c:v>41010</c:v>
                </c:pt>
                <c:pt idx="3507">
                  <c:v>41009</c:v>
                </c:pt>
                <c:pt idx="3508">
                  <c:v>41008</c:v>
                </c:pt>
                <c:pt idx="3509">
                  <c:v>41004</c:v>
                </c:pt>
                <c:pt idx="3510">
                  <c:v>41003</c:v>
                </c:pt>
                <c:pt idx="3511">
                  <c:v>41002</c:v>
                </c:pt>
                <c:pt idx="3512">
                  <c:v>41001</c:v>
                </c:pt>
                <c:pt idx="3513">
                  <c:v>40999</c:v>
                </c:pt>
                <c:pt idx="3514">
                  <c:v>40998</c:v>
                </c:pt>
                <c:pt idx="3515">
                  <c:v>40997</c:v>
                </c:pt>
                <c:pt idx="3516">
                  <c:v>40996</c:v>
                </c:pt>
                <c:pt idx="3517">
                  <c:v>40995</c:v>
                </c:pt>
                <c:pt idx="3518">
                  <c:v>40994</c:v>
                </c:pt>
                <c:pt idx="3519">
                  <c:v>40991</c:v>
                </c:pt>
                <c:pt idx="3520">
                  <c:v>40990</c:v>
                </c:pt>
                <c:pt idx="3521">
                  <c:v>40989</c:v>
                </c:pt>
                <c:pt idx="3522">
                  <c:v>40988</c:v>
                </c:pt>
                <c:pt idx="3523">
                  <c:v>40987</c:v>
                </c:pt>
                <c:pt idx="3524">
                  <c:v>40984</c:v>
                </c:pt>
                <c:pt idx="3525">
                  <c:v>40983</c:v>
                </c:pt>
                <c:pt idx="3526">
                  <c:v>40982</c:v>
                </c:pt>
                <c:pt idx="3527">
                  <c:v>40981</c:v>
                </c:pt>
                <c:pt idx="3528">
                  <c:v>40980</c:v>
                </c:pt>
                <c:pt idx="3529">
                  <c:v>40977</c:v>
                </c:pt>
                <c:pt idx="3530">
                  <c:v>40976</c:v>
                </c:pt>
                <c:pt idx="3531">
                  <c:v>40975</c:v>
                </c:pt>
                <c:pt idx="3532">
                  <c:v>40974</c:v>
                </c:pt>
                <c:pt idx="3533">
                  <c:v>40973</c:v>
                </c:pt>
                <c:pt idx="3534">
                  <c:v>40970</c:v>
                </c:pt>
                <c:pt idx="3535">
                  <c:v>40969</c:v>
                </c:pt>
                <c:pt idx="3536">
                  <c:v>40968</c:v>
                </c:pt>
                <c:pt idx="3537">
                  <c:v>40967</c:v>
                </c:pt>
                <c:pt idx="3538">
                  <c:v>40966</c:v>
                </c:pt>
                <c:pt idx="3539">
                  <c:v>40963</c:v>
                </c:pt>
                <c:pt idx="3540">
                  <c:v>40962</c:v>
                </c:pt>
                <c:pt idx="3541">
                  <c:v>40961</c:v>
                </c:pt>
                <c:pt idx="3542">
                  <c:v>40960</c:v>
                </c:pt>
                <c:pt idx="3543">
                  <c:v>40959</c:v>
                </c:pt>
                <c:pt idx="3544">
                  <c:v>40956</c:v>
                </c:pt>
                <c:pt idx="3545">
                  <c:v>40955</c:v>
                </c:pt>
                <c:pt idx="3546">
                  <c:v>40954</c:v>
                </c:pt>
                <c:pt idx="3547">
                  <c:v>40953</c:v>
                </c:pt>
                <c:pt idx="3548">
                  <c:v>40952</c:v>
                </c:pt>
                <c:pt idx="3549">
                  <c:v>40949</c:v>
                </c:pt>
                <c:pt idx="3550">
                  <c:v>40948</c:v>
                </c:pt>
                <c:pt idx="3551">
                  <c:v>40947</c:v>
                </c:pt>
                <c:pt idx="3552">
                  <c:v>40946</c:v>
                </c:pt>
                <c:pt idx="3553">
                  <c:v>40945</c:v>
                </c:pt>
                <c:pt idx="3554">
                  <c:v>40942</c:v>
                </c:pt>
                <c:pt idx="3555">
                  <c:v>40941</c:v>
                </c:pt>
                <c:pt idx="3556">
                  <c:v>40940</c:v>
                </c:pt>
                <c:pt idx="3557">
                  <c:v>40939</c:v>
                </c:pt>
                <c:pt idx="3558">
                  <c:v>40938</c:v>
                </c:pt>
                <c:pt idx="3559">
                  <c:v>40935</c:v>
                </c:pt>
                <c:pt idx="3560">
                  <c:v>40934</c:v>
                </c:pt>
                <c:pt idx="3561">
                  <c:v>40933</c:v>
                </c:pt>
                <c:pt idx="3562">
                  <c:v>40932</c:v>
                </c:pt>
                <c:pt idx="3563">
                  <c:v>40931</c:v>
                </c:pt>
                <c:pt idx="3564">
                  <c:v>40928</c:v>
                </c:pt>
                <c:pt idx="3565">
                  <c:v>40927</c:v>
                </c:pt>
                <c:pt idx="3566">
                  <c:v>40926</c:v>
                </c:pt>
                <c:pt idx="3567">
                  <c:v>40925</c:v>
                </c:pt>
                <c:pt idx="3568">
                  <c:v>40924</c:v>
                </c:pt>
                <c:pt idx="3569">
                  <c:v>40921</c:v>
                </c:pt>
                <c:pt idx="3570">
                  <c:v>40920</c:v>
                </c:pt>
                <c:pt idx="3571">
                  <c:v>40919</c:v>
                </c:pt>
                <c:pt idx="3572">
                  <c:v>40918</c:v>
                </c:pt>
                <c:pt idx="3573">
                  <c:v>40917</c:v>
                </c:pt>
                <c:pt idx="3574">
                  <c:v>40914</c:v>
                </c:pt>
                <c:pt idx="3575">
                  <c:v>40913</c:v>
                </c:pt>
                <c:pt idx="3576">
                  <c:v>40912</c:v>
                </c:pt>
                <c:pt idx="3577">
                  <c:v>40911</c:v>
                </c:pt>
                <c:pt idx="3578">
                  <c:v>40908</c:v>
                </c:pt>
                <c:pt idx="3579">
                  <c:v>40907</c:v>
                </c:pt>
                <c:pt idx="3580">
                  <c:v>40906</c:v>
                </c:pt>
                <c:pt idx="3581">
                  <c:v>40905</c:v>
                </c:pt>
                <c:pt idx="3582">
                  <c:v>40904</c:v>
                </c:pt>
                <c:pt idx="3583">
                  <c:v>40900</c:v>
                </c:pt>
                <c:pt idx="3584">
                  <c:v>40899</c:v>
                </c:pt>
                <c:pt idx="3585">
                  <c:v>40898</c:v>
                </c:pt>
                <c:pt idx="3586">
                  <c:v>40897</c:v>
                </c:pt>
                <c:pt idx="3587">
                  <c:v>40896</c:v>
                </c:pt>
                <c:pt idx="3588">
                  <c:v>40893</c:v>
                </c:pt>
                <c:pt idx="3589">
                  <c:v>40892</c:v>
                </c:pt>
                <c:pt idx="3590">
                  <c:v>40891</c:v>
                </c:pt>
                <c:pt idx="3591">
                  <c:v>40890</c:v>
                </c:pt>
                <c:pt idx="3592">
                  <c:v>40889</c:v>
                </c:pt>
                <c:pt idx="3593">
                  <c:v>40886</c:v>
                </c:pt>
                <c:pt idx="3594">
                  <c:v>40885</c:v>
                </c:pt>
                <c:pt idx="3595">
                  <c:v>40884</c:v>
                </c:pt>
                <c:pt idx="3596">
                  <c:v>40883</c:v>
                </c:pt>
                <c:pt idx="3597">
                  <c:v>40882</c:v>
                </c:pt>
                <c:pt idx="3598">
                  <c:v>40879</c:v>
                </c:pt>
                <c:pt idx="3599">
                  <c:v>40878</c:v>
                </c:pt>
                <c:pt idx="3600">
                  <c:v>40877</c:v>
                </c:pt>
                <c:pt idx="3601">
                  <c:v>40876</c:v>
                </c:pt>
                <c:pt idx="3602">
                  <c:v>40875</c:v>
                </c:pt>
                <c:pt idx="3603">
                  <c:v>40872</c:v>
                </c:pt>
                <c:pt idx="3604">
                  <c:v>40871</c:v>
                </c:pt>
                <c:pt idx="3605">
                  <c:v>40870</c:v>
                </c:pt>
                <c:pt idx="3606">
                  <c:v>40869</c:v>
                </c:pt>
                <c:pt idx="3607">
                  <c:v>40868</c:v>
                </c:pt>
                <c:pt idx="3608">
                  <c:v>40865</c:v>
                </c:pt>
                <c:pt idx="3609">
                  <c:v>40864</c:v>
                </c:pt>
                <c:pt idx="3610">
                  <c:v>40863</c:v>
                </c:pt>
                <c:pt idx="3611">
                  <c:v>40862</c:v>
                </c:pt>
                <c:pt idx="3612">
                  <c:v>40861</c:v>
                </c:pt>
                <c:pt idx="3613">
                  <c:v>40858</c:v>
                </c:pt>
                <c:pt idx="3614">
                  <c:v>40857</c:v>
                </c:pt>
                <c:pt idx="3615">
                  <c:v>40856</c:v>
                </c:pt>
                <c:pt idx="3616">
                  <c:v>40855</c:v>
                </c:pt>
                <c:pt idx="3617">
                  <c:v>40854</c:v>
                </c:pt>
                <c:pt idx="3618">
                  <c:v>40851</c:v>
                </c:pt>
                <c:pt idx="3619">
                  <c:v>40850</c:v>
                </c:pt>
                <c:pt idx="3620">
                  <c:v>40849</c:v>
                </c:pt>
                <c:pt idx="3621">
                  <c:v>40848</c:v>
                </c:pt>
                <c:pt idx="3622">
                  <c:v>40847</c:v>
                </c:pt>
                <c:pt idx="3623">
                  <c:v>40844</c:v>
                </c:pt>
                <c:pt idx="3624">
                  <c:v>40843</c:v>
                </c:pt>
                <c:pt idx="3625">
                  <c:v>40842</c:v>
                </c:pt>
                <c:pt idx="3626">
                  <c:v>40841</c:v>
                </c:pt>
                <c:pt idx="3627">
                  <c:v>40840</c:v>
                </c:pt>
                <c:pt idx="3628">
                  <c:v>40837</c:v>
                </c:pt>
                <c:pt idx="3629">
                  <c:v>40836</c:v>
                </c:pt>
                <c:pt idx="3630">
                  <c:v>40835</c:v>
                </c:pt>
                <c:pt idx="3631">
                  <c:v>40834</c:v>
                </c:pt>
                <c:pt idx="3632">
                  <c:v>40833</c:v>
                </c:pt>
                <c:pt idx="3633">
                  <c:v>40830</c:v>
                </c:pt>
                <c:pt idx="3634">
                  <c:v>40829</c:v>
                </c:pt>
                <c:pt idx="3635">
                  <c:v>40828</c:v>
                </c:pt>
                <c:pt idx="3636">
                  <c:v>40827</c:v>
                </c:pt>
                <c:pt idx="3637">
                  <c:v>40826</c:v>
                </c:pt>
                <c:pt idx="3638">
                  <c:v>40823</c:v>
                </c:pt>
                <c:pt idx="3639">
                  <c:v>40822</c:v>
                </c:pt>
                <c:pt idx="3640">
                  <c:v>40821</c:v>
                </c:pt>
                <c:pt idx="3641">
                  <c:v>40820</c:v>
                </c:pt>
                <c:pt idx="3642">
                  <c:v>40819</c:v>
                </c:pt>
                <c:pt idx="3643">
                  <c:v>40816</c:v>
                </c:pt>
                <c:pt idx="3644">
                  <c:v>40815</c:v>
                </c:pt>
                <c:pt idx="3645">
                  <c:v>40814</c:v>
                </c:pt>
                <c:pt idx="3646">
                  <c:v>40813</c:v>
                </c:pt>
                <c:pt idx="3647">
                  <c:v>40812</c:v>
                </c:pt>
                <c:pt idx="3648">
                  <c:v>40809</c:v>
                </c:pt>
                <c:pt idx="3649">
                  <c:v>40808</c:v>
                </c:pt>
                <c:pt idx="3650">
                  <c:v>40807</c:v>
                </c:pt>
                <c:pt idx="3651">
                  <c:v>40806</c:v>
                </c:pt>
                <c:pt idx="3652">
                  <c:v>40805</c:v>
                </c:pt>
                <c:pt idx="3653">
                  <c:v>40802</c:v>
                </c:pt>
                <c:pt idx="3654">
                  <c:v>40801</c:v>
                </c:pt>
                <c:pt idx="3655">
                  <c:v>40800</c:v>
                </c:pt>
                <c:pt idx="3656">
                  <c:v>40799</c:v>
                </c:pt>
                <c:pt idx="3657">
                  <c:v>40798</c:v>
                </c:pt>
                <c:pt idx="3658">
                  <c:v>40795</c:v>
                </c:pt>
                <c:pt idx="3659">
                  <c:v>40794</c:v>
                </c:pt>
                <c:pt idx="3660">
                  <c:v>40793</c:v>
                </c:pt>
                <c:pt idx="3661">
                  <c:v>40792</c:v>
                </c:pt>
                <c:pt idx="3662">
                  <c:v>40791</c:v>
                </c:pt>
                <c:pt idx="3663">
                  <c:v>40788</c:v>
                </c:pt>
                <c:pt idx="3664">
                  <c:v>40787</c:v>
                </c:pt>
                <c:pt idx="3665">
                  <c:v>40786</c:v>
                </c:pt>
                <c:pt idx="3666">
                  <c:v>40785</c:v>
                </c:pt>
                <c:pt idx="3667">
                  <c:v>40784</c:v>
                </c:pt>
                <c:pt idx="3668">
                  <c:v>40781</c:v>
                </c:pt>
                <c:pt idx="3669">
                  <c:v>40780</c:v>
                </c:pt>
                <c:pt idx="3670">
                  <c:v>40779</c:v>
                </c:pt>
                <c:pt idx="3671">
                  <c:v>40778</c:v>
                </c:pt>
                <c:pt idx="3672">
                  <c:v>40777</c:v>
                </c:pt>
                <c:pt idx="3673">
                  <c:v>40774</c:v>
                </c:pt>
                <c:pt idx="3674">
                  <c:v>40773</c:v>
                </c:pt>
                <c:pt idx="3675">
                  <c:v>40772</c:v>
                </c:pt>
                <c:pt idx="3676">
                  <c:v>40771</c:v>
                </c:pt>
                <c:pt idx="3677">
                  <c:v>40770</c:v>
                </c:pt>
                <c:pt idx="3678">
                  <c:v>40767</c:v>
                </c:pt>
                <c:pt idx="3679">
                  <c:v>40766</c:v>
                </c:pt>
                <c:pt idx="3680">
                  <c:v>40765</c:v>
                </c:pt>
                <c:pt idx="3681">
                  <c:v>40764</c:v>
                </c:pt>
                <c:pt idx="3682">
                  <c:v>40763</c:v>
                </c:pt>
                <c:pt idx="3683">
                  <c:v>40760</c:v>
                </c:pt>
                <c:pt idx="3684">
                  <c:v>40759</c:v>
                </c:pt>
                <c:pt idx="3685">
                  <c:v>40758</c:v>
                </c:pt>
                <c:pt idx="3686">
                  <c:v>40757</c:v>
                </c:pt>
                <c:pt idx="3687">
                  <c:v>40756</c:v>
                </c:pt>
                <c:pt idx="3688">
                  <c:v>40755</c:v>
                </c:pt>
                <c:pt idx="3689">
                  <c:v>40753</c:v>
                </c:pt>
                <c:pt idx="3690">
                  <c:v>40752</c:v>
                </c:pt>
                <c:pt idx="3691">
                  <c:v>40751</c:v>
                </c:pt>
                <c:pt idx="3692">
                  <c:v>40750</c:v>
                </c:pt>
                <c:pt idx="3693">
                  <c:v>40749</c:v>
                </c:pt>
                <c:pt idx="3694">
                  <c:v>40746</c:v>
                </c:pt>
                <c:pt idx="3695">
                  <c:v>40745</c:v>
                </c:pt>
                <c:pt idx="3696">
                  <c:v>40744</c:v>
                </c:pt>
                <c:pt idx="3697">
                  <c:v>40743</c:v>
                </c:pt>
                <c:pt idx="3698">
                  <c:v>40742</c:v>
                </c:pt>
                <c:pt idx="3699">
                  <c:v>40739</c:v>
                </c:pt>
                <c:pt idx="3700">
                  <c:v>40738</c:v>
                </c:pt>
                <c:pt idx="3701">
                  <c:v>40737</c:v>
                </c:pt>
                <c:pt idx="3702">
                  <c:v>40736</c:v>
                </c:pt>
                <c:pt idx="3703">
                  <c:v>40735</c:v>
                </c:pt>
                <c:pt idx="3704">
                  <c:v>40732</c:v>
                </c:pt>
                <c:pt idx="3705">
                  <c:v>40731</c:v>
                </c:pt>
                <c:pt idx="3706">
                  <c:v>40730</c:v>
                </c:pt>
                <c:pt idx="3707">
                  <c:v>40729</c:v>
                </c:pt>
                <c:pt idx="3708">
                  <c:v>40728</c:v>
                </c:pt>
                <c:pt idx="3709">
                  <c:v>40725</c:v>
                </c:pt>
                <c:pt idx="3710">
                  <c:v>40724</c:v>
                </c:pt>
                <c:pt idx="3711">
                  <c:v>40723</c:v>
                </c:pt>
                <c:pt idx="3712">
                  <c:v>40722</c:v>
                </c:pt>
                <c:pt idx="3713">
                  <c:v>40721</c:v>
                </c:pt>
                <c:pt idx="3714">
                  <c:v>40718</c:v>
                </c:pt>
                <c:pt idx="3715">
                  <c:v>40717</c:v>
                </c:pt>
                <c:pt idx="3716">
                  <c:v>40716</c:v>
                </c:pt>
                <c:pt idx="3717">
                  <c:v>40715</c:v>
                </c:pt>
                <c:pt idx="3718">
                  <c:v>40714</c:v>
                </c:pt>
                <c:pt idx="3719">
                  <c:v>40711</c:v>
                </c:pt>
                <c:pt idx="3720">
                  <c:v>40710</c:v>
                </c:pt>
                <c:pt idx="3721">
                  <c:v>40709</c:v>
                </c:pt>
                <c:pt idx="3722">
                  <c:v>40708</c:v>
                </c:pt>
                <c:pt idx="3723">
                  <c:v>40707</c:v>
                </c:pt>
                <c:pt idx="3724">
                  <c:v>40704</c:v>
                </c:pt>
                <c:pt idx="3725">
                  <c:v>40703</c:v>
                </c:pt>
                <c:pt idx="3726">
                  <c:v>40702</c:v>
                </c:pt>
                <c:pt idx="3727">
                  <c:v>40701</c:v>
                </c:pt>
                <c:pt idx="3728">
                  <c:v>40700</c:v>
                </c:pt>
                <c:pt idx="3729">
                  <c:v>40697</c:v>
                </c:pt>
                <c:pt idx="3730">
                  <c:v>40696</c:v>
                </c:pt>
                <c:pt idx="3731">
                  <c:v>40695</c:v>
                </c:pt>
                <c:pt idx="3732">
                  <c:v>40694</c:v>
                </c:pt>
                <c:pt idx="3733">
                  <c:v>40693</c:v>
                </c:pt>
                <c:pt idx="3734">
                  <c:v>40690</c:v>
                </c:pt>
                <c:pt idx="3735">
                  <c:v>40689</c:v>
                </c:pt>
                <c:pt idx="3736">
                  <c:v>40688</c:v>
                </c:pt>
                <c:pt idx="3737">
                  <c:v>40687</c:v>
                </c:pt>
                <c:pt idx="3738">
                  <c:v>40686</c:v>
                </c:pt>
                <c:pt idx="3739">
                  <c:v>40683</c:v>
                </c:pt>
                <c:pt idx="3740">
                  <c:v>40682</c:v>
                </c:pt>
                <c:pt idx="3741">
                  <c:v>40681</c:v>
                </c:pt>
                <c:pt idx="3742">
                  <c:v>40680</c:v>
                </c:pt>
                <c:pt idx="3743">
                  <c:v>40679</c:v>
                </c:pt>
                <c:pt idx="3744">
                  <c:v>40676</c:v>
                </c:pt>
                <c:pt idx="3745">
                  <c:v>40675</c:v>
                </c:pt>
                <c:pt idx="3746">
                  <c:v>40674</c:v>
                </c:pt>
                <c:pt idx="3747">
                  <c:v>40673</c:v>
                </c:pt>
                <c:pt idx="3748">
                  <c:v>40672</c:v>
                </c:pt>
                <c:pt idx="3749">
                  <c:v>40669</c:v>
                </c:pt>
                <c:pt idx="3750">
                  <c:v>40668</c:v>
                </c:pt>
                <c:pt idx="3751">
                  <c:v>40667</c:v>
                </c:pt>
                <c:pt idx="3752">
                  <c:v>40666</c:v>
                </c:pt>
                <c:pt idx="3753">
                  <c:v>40665</c:v>
                </c:pt>
                <c:pt idx="3754">
                  <c:v>40663</c:v>
                </c:pt>
                <c:pt idx="3755">
                  <c:v>40662</c:v>
                </c:pt>
                <c:pt idx="3756">
                  <c:v>40661</c:v>
                </c:pt>
                <c:pt idx="3757">
                  <c:v>40660</c:v>
                </c:pt>
                <c:pt idx="3758">
                  <c:v>40659</c:v>
                </c:pt>
                <c:pt idx="3759">
                  <c:v>40658</c:v>
                </c:pt>
                <c:pt idx="3760">
                  <c:v>40654</c:v>
                </c:pt>
                <c:pt idx="3761">
                  <c:v>40653</c:v>
                </c:pt>
                <c:pt idx="3762">
                  <c:v>40652</c:v>
                </c:pt>
                <c:pt idx="3763">
                  <c:v>40651</c:v>
                </c:pt>
                <c:pt idx="3764">
                  <c:v>40648</c:v>
                </c:pt>
                <c:pt idx="3765">
                  <c:v>40647</c:v>
                </c:pt>
                <c:pt idx="3766">
                  <c:v>40646</c:v>
                </c:pt>
                <c:pt idx="3767">
                  <c:v>40645</c:v>
                </c:pt>
                <c:pt idx="3768">
                  <c:v>40644</c:v>
                </c:pt>
                <c:pt idx="3769">
                  <c:v>40641</c:v>
                </c:pt>
                <c:pt idx="3770">
                  <c:v>40640</c:v>
                </c:pt>
                <c:pt idx="3771">
                  <c:v>40639</c:v>
                </c:pt>
                <c:pt idx="3772">
                  <c:v>40638</c:v>
                </c:pt>
                <c:pt idx="3773">
                  <c:v>40637</c:v>
                </c:pt>
                <c:pt idx="3774">
                  <c:v>40634</c:v>
                </c:pt>
                <c:pt idx="3775">
                  <c:v>40633</c:v>
                </c:pt>
                <c:pt idx="3776">
                  <c:v>40632</c:v>
                </c:pt>
                <c:pt idx="3777">
                  <c:v>40631</c:v>
                </c:pt>
                <c:pt idx="3778">
                  <c:v>40630</c:v>
                </c:pt>
                <c:pt idx="3779">
                  <c:v>40627</c:v>
                </c:pt>
                <c:pt idx="3780">
                  <c:v>40626</c:v>
                </c:pt>
                <c:pt idx="3781">
                  <c:v>40625</c:v>
                </c:pt>
                <c:pt idx="3782">
                  <c:v>40624</c:v>
                </c:pt>
                <c:pt idx="3783">
                  <c:v>40623</c:v>
                </c:pt>
                <c:pt idx="3784">
                  <c:v>40620</c:v>
                </c:pt>
                <c:pt idx="3785">
                  <c:v>40619</c:v>
                </c:pt>
                <c:pt idx="3786">
                  <c:v>40618</c:v>
                </c:pt>
                <c:pt idx="3787">
                  <c:v>40617</c:v>
                </c:pt>
                <c:pt idx="3788">
                  <c:v>40616</c:v>
                </c:pt>
                <c:pt idx="3789">
                  <c:v>40613</c:v>
                </c:pt>
                <c:pt idx="3790">
                  <c:v>40612</c:v>
                </c:pt>
                <c:pt idx="3791">
                  <c:v>40611</c:v>
                </c:pt>
                <c:pt idx="3792">
                  <c:v>40610</c:v>
                </c:pt>
                <c:pt idx="3793">
                  <c:v>40609</c:v>
                </c:pt>
                <c:pt idx="3794">
                  <c:v>40606</c:v>
                </c:pt>
                <c:pt idx="3795">
                  <c:v>40605</c:v>
                </c:pt>
                <c:pt idx="3796">
                  <c:v>40604</c:v>
                </c:pt>
                <c:pt idx="3797">
                  <c:v>40603</c:v>
                </c:pt>
                <c:pt idx="3798">
                  <c:v>40602</c:v>
                </c:pt>
                <c:pt idx="3799">
                  <c:v>40599</c:v>
                </c:pt>
                <c:pt idx="3800">
                  <c:v>40598</c:v>
                </c:pt>
                <c:pt idx="3801">
                  <c:v>40597</c:v>
                </c:pt>
                <c:pt idx="3802">
                  <c:v>40596</c:v>
                </c:pt>
                <c:pt idx="3803">
                  <c:v>40595</c:v>
                </c:pt>
                <c:pt idx="3804">
                  <c:v>40592</c:v>
                </c:pt>
                <c:pt idx="3805">
                  <c:v>40591</c:v>
                </c:pt>
                <c:pt idx="3806">
                  <c:v>40590</c:v>
                </c:pt>
                <c:pt idx="3807">
                  <c:v>40589</c:v>
                </c:pt>
                <c:pt idx="3808">
                  <c:v>40588</c:v>
                </c:pt>
                <c:pt idx="3809">
                  <c:v>40585</c:v>
                </c:pt>
                <c:pt idx="3810">
                  <c:v>40584</c:v>
                </c:pt>
                <c:pt idx="3811">
                  <c:v>40583</c:v>
                </c:pt>
                <c:pt idx="3812">
                  <c:v>40582</c:v>
                </c:pt>
                <c:pt idx="3813">
                  <c:v>40581</c:v>
                </c:pt>
                <c:pt idx="3814">
                  <c:v>40578</c:v>
                </c:pt>
                <c:pt idx="3815">
                  <c:v>40577</c:v>
                </c:pt>
                <c:pt idx="3816">
                  <c:v>40576</c:v>
                </c:pt>
                <c:pt idx="3817">
                  <c:v>40575</c:v>
                </c:pt>
                <c:pt idx="3818">
                  <c:v>40574</c:v>
                </c:pt>
                <c:pt idx="3819">
                  <c:v>40571</c:v>
                </c:pt>
                <c:pt idx="3820">
                  <c:v>40570</c:v>
                </c:pt>
                <c:pt idx="3821">
                  <c:v>40569</c:v>
                </c:pt>
                <c:pt idx="3822">
                  <c:v>40568</c:v>
                </c:pt>
                <c:pt idx="3823">
                  <c:v>40567</c:v>
                </c:pt>
                <c:pt idx="3824">
                  <c:v>40564</c:v>
                </c:pt>
                <c:pt idx="3825">
                  <c:v>40563</c:v>
                </c:pt>
                <c:pt idx="3826">
                  <c:v>40562</c:v>
                </c:pt>
                <c:pt idx="3827">
                  <c:v>40561</c:v>
                </c:pt>
                <c:pt idx="3828">
                  <c:v>40560</c:v>
                </c:pt>
                <c:pt idx="3829">
                  <c:v>40557</c:v>
                </c:pt>
                <c:pt idx="3830">
                  <c:v>40556</c:v>
                </c:pt>
                <c:pt idx="3831">
                  <c:v>40555</c:v>
                </c:pt>
                <c:pt idx="3832">
                  <c:v>40554</c:v>
                </c:pt>
                <c:pt idx="3833">
                  <c:v>40553</c:v>
                </c:pt>
                <c:pt idx="3834">
                  <c:v>40550</c:v>
                </c:pt>
                <c:pt idx="3835">
                  <c:v>40549</c:v>
                </c:pt>
                <c:pt idx="3836">
                  <c:v>40548</c:v>
                </c:pt>
                <c:pt idx="3837">
                  <c:v>40547</c:v>
                </c:pt>
                <c:pt idx="3838">
                  <c:v>40546</c:v>
                </c:pt>
                <c:pt idx="3839">
                  <c:v>40543</c:v>
                </c:pt>
                <c:pt idx="3840">
                  <c:v>40542</c:v>
                </c:pt>
                <c:pt idx="3841">
                  <c:v>40541</c:v>
                </c:pt>
                <c:pt idx="3842">
                  <c:v>40540</c:v>
                </c:pt>
                <c:pt idx="3843">
                  <c:v>40539</c:v>
                </c:pt>
                <c:pt idx="3844">
                  <c:v>40536</c:v>
                </c:pt>
                <c:pt idx="3845">
                  <c:v>40535</c:v>
                </c:pt>
                <c:pt idx="3846">
                  <c:v>40534</c:v>
                </c:pt>
                <c:pt idx="3847">
                  <c:v>40533</c:v>
                </c:pt>
                <c:pt idx="3848">
                  <c:v>40532</c:v>
                </c:pt>
                <c:pt idx="3849">
                  <c:v>40529</c:v>
                </c:pt>
                <c:pt idx="3850">
                  <c:v>40528</c:v>
                </c:pt>
                <c:pt idx="3851">
                  <c:v>40527</c:v>
                </c:pt>
                <c:pt idx="3852">
                  <c:v>40526</c:v>
                </c:pt>
                <c:pt idx="3853">
                  <c:v>40525</c:v>
                </c:pt>
                <c:pt idx="3854">
                  <c:v>40522</c:v>
                </c:pt>
                <c:pt idx="3855">
                  <c:v>40521</c:v>
                </c:pt>
                <c:pt idx="3856">
                  <c:v>40520</c:v>
                </c:pt>
                <c:pt idx="3857">
                  <c:v>40519</c:v>
                </c:pt>
                <c:pt idx="3858">
                  <c:v>40518</c:v>
                </c:pt>
                <c:pt idx="3859">
                  <c:v>40515</c:v>
                </c:pt>
                <c:pt idx="3860">
                  <c:v>40514</c:v>
                </c:pt>
                <c:pt idx="3861">
                  <c:v>40513</c:v>
                </c:pt>
                <c:pt idx="3862">
                  <c:v>40512</c:v>
                </c:pt>
                <c:pt idx="3863">
                  <c:v>40511</c:v>
                </c:pt>
                <c:pt idx="3864">
                  <c:v>40508</c:v>
                </c:pt>
                <c:pt idx="3865">
                  <c:v>40507</c:v>
                </c:pt>
                <c:pt idx="3866">
                  <c:v>40506</c:v>
                </c:pt>
                <c:pt idx="3867">
                  <c:v>40505</c:v>
                </c:pt>
                <c:pt idx="3868">
                  <c:v>40504</c:v>
                </c:pt>
                <c:pt idx="3869">
                  <c:v>40501</c:v>
                </c:pt>
                <c:pt idx="3870">
                  <c:v>40500</c:v>
                </c:pt>
                <c:pt idx="3871">
                  <c:v>40499</c:v>
                </c:pt>
                <c:pt idx="3872">
                  <c:v>40498</c:v>
                </c:pt>
                <c:pt idx="3873">
                  <c:v>40497</c:v>
                </c:pt>
                <c:pt idx="3874">
                  <c:v>40494</c:v>
                </c:pt>
                <c:pt idx="3875">
                  <c:v>40493</c:v>
                </c:pt>
                <c:pt idx="3876">
                  <c:v>40492</c:v>
                </c:pt>
                <c:pt idx="3877">
                  <c:v>40491</c:v>
                </c:pt>
                <c:pt idx="3878">
                  <c:v>40490</c:v>
                </c:pt>
                <c:pt idx="3879">
                  <c:v>40487</c:v>
                </c:pt>
                <c:pt idx="3880">
                  <c:v>40486</c:v>
                </c:pt>
                <c:pt idx="3881">
                  <c:v>40485</c:v>
                </c:pt>
                <c:pt idx="3882">
                  <c:v>40484</c:v>
                </c:pt>
                <c:pt idx="3883">
                  <c:v>40483</c:v>
                </c:pt>
                <c:pt idx="3884">
                  <c:v>40482</c:v>
                </c:pt>
                <c:pt idx="3885">
                  <c:v>40480</c:v>
                </c:pt>
                <c:pt idx="3886">
                  <c:v>40479</c:v>
                </c:pt>
                <c:pt idx="3887">
                  <c:v>40478</c:v>
                </c:pt>
                <c:pt idx="3888">
                  <c:v>40477</c:v>
                </c:pt>
                <c:pt idx="3889">
                  <c:v>40476</c:v>
                </c:pt>
                <c:pt idx="3890">
                  <c:v>40473</c:v>
                </c:pt>
                <c:pt idx="3891">
                  <c:v>40472</c:v>
                </c:pt>
                <c:pt idx="3892">
                  <c:v>40471</c:v>
                </c:pt>
                <c:pt idx="3893">
                  <c:v>40470</c:v>
                </c:pt>
                <c:pt idx="3894">
                  <c:v>40469</c:v>
                </c:pt>
                <c:pt idx="3895">
                  <c:v>40466</c:v>
                </c:pt>
                <c:pt idx="3896">
                  <c:v>40465</c:v>
                </c:pt>
                <c:pt idx="3897">
                  <c:v>40464</c:v>
                </c:pt>
                <c:pt idx="3898">
                  <c:v>40463</c:v>
                </c:pt>
                <c:pt idx="3899">
                  <c:v>40462</c:v>
                </c:pt>
                <c:pt idx="3900">
                  <c:v>40459</c:v>
                </c:pt>
                <c:pt idx="3901">
                  <c:v>40458</c:v>
                </c:pt>
                <c:pt idx="3902">
                  <c:v>40457</c:v>
                </c:pt>
                <c:pt idx="3903">
                  <c:v>40456</c:v>
                </c:pt>
                <c:pt idx="3904">
                  <c:v>40455</c:v>
                </c:pt>
                <c:pt idx="3905">
                  <c:v>40452</c:v>
                </c:pt>
                <c:pt idx="3906">
                  <c:v>40451</c:v>
                </c:pt>
                <c:pt idx="3907">
                  <c:v>40450</c:v>
                </c:pt>
                <c:pt idx="3908">
                  <c:v>40449</c:v>
                </c:pt>
                <c:pt idx="3909">
                  <c:v>40448</c:v>
                </c:pt>
                <c:pt idx="3910">
                  <c:v>40445</c:v>
                </c:pt>
                <c:pt idx="3911">
                  <c:v>40444</c:v>
                </c:pt>
                <c:pt idx="3912">
                  <c:v>40443</c:v>
                </c:pt>
                <c:pt idx="3913">
                  <c:v>40442</c:v>
                </c:pt>
                <c:pt idx="3914">
                  <c:v>40441</c:v>
                </c:pt>
                <c:pt idx="3915">
                  <c:v>40438</c:v>
                </c:pt>
                <c:pt idx="3916">
                  <c:v>40437</c:v>
                </c:pt>
                <c:pt idx="3917">
                  <c:v>40436</c:v>
                </c:pt>
                <c:pt idx="3918">
                  <c:v>40435</c:v>
                </c:pt>
                <c:pt idx="3919">
                  <c:v>40434</c:v>
                </c:pt>
                <c:pt idx="3920">
                  <c:v>40431</c:v>
                </c:pt>
                <c:pt idx="3921">
                  <c:v>40430</c:v>
                </c:pt>
                <c:pt idx="3922">
                  <c:v>40429</c:v>
                </c:pt>
                <c:pt idx="3923">
                  <c:v>40428</c:v>
                </c:pt>
                <c:pt idx="3924">
                  <c:v>40427</c:v>
                </c:pt>
                <c:pt idx="3925">
                  <c:v>40424</c:v>
                </c:pt>
                <c:pt idx="3926">
                  <c:v>40423</c:v>
                </c:pt>
                <c:pt idx="3927">
                  <c:v>40422</c:v>
                </c:pt>
                <c:pt idx="3928">
                  <c:v>40421</c:v>
                </c:pt>
                <c:pt idx="3929">
                  <c:v>40420</c:v>
                </c:pt>
                <c:pt idx="3930">
                  <c:v>40417</c:v>
                </c:pt>
                <c:pt idx="3931">
                  <c:v>40416</c:v>
                </c:pt>
                <c:pt idx="3932">
                  <c:v>40415</c:v>
                </c:pt>
                <c:pt idx="3933">
                  <c:v>40414</c:v>
                </c:pt>
                <c:pt idx="3934">
                  <c:v>40413</c:v>
                </c:pt>
                <c:pt idx="3935">
                  <c:v>40410</c:v>
                </c:pt>
                <c:pt idx="3936">
                  <c:v>40409</c:v>
                </c:pt>
                <c:pt idx="3937">
                  <c:v>40408</c:v>
                </c:pt>
                <c:pt idx="3938">
                  <c:v>40407</c:v>
                </c:pt>
                <c:pt idx="3939">
                  <c:v>40406</c:v>
                </c:pt>
                <c:pt idx="3940">
                  <c:v>40403</c:v>
                </c:pt>
                <c:pt idx="3941">
                  <c:v>40402</c:v>
                </c:pt>
                <c:pt idx="3942">
                  <c:v>40401</c:v>
                </c:pt>
                <c:pt idx="3943">
                  <c:v>40400</c:v>
                </c:pt>
                <c:pt idx="3944">
                  <c:v>40399</c:v>
                </c:pt>
                <c:pt idx="3945">
                  <c:v>40396</c:v>
                </c:pt>
                <c:pt idx="3946">
                  <c:v>40395</c:v>
                </c:pt>
                <c:pt idx="3947">
                  <c:v>40394</c:v>
                </c:pt>
                <c:pt idx="3948">
                  <c:v>40393</c:v>
                </c:pt>
                <c:pt idx="3949">
                  <c:v>40392</c:v>
                </c:pt>
                <c:pt idx="3950">
                  <c:v>40390</c:v>
                </c:pt>
                <c:pt idx="3951">
                  <c:v>40389</c:v>
                </c:pt>
                <c:pt idx="3952">
                  <c:v>40388</c:v>
                </c:pt>
                <c:pt idx="3953">
                  <c:v>40387</c:v>
                </c:pt>
                <c:pt idx="3954">
                  <c:v>40386</c:v>
                </c:pt>
                <c:pt idx="3955">
                  <c:v>40385</c:v>
                </c:pt>
                <c:pt idx="3956">
                  <c:v>40382</c:v>
                </c:pt>
                <c:pt idx="3957">
                  <c:v>40381</c:v>
                </c:pt>
                <c:pt idx="3958">
                  <c:v>40380</c:v>
                </c:pt>
                <c:pt idx="3959">
                  <c:v>40379</c:v>
                </c:pt>
                <c:pt idx="3960">
                  <c:v>40378</c:v>
                </c:pt>
                <c:pt idx="3961">
                  <c:v>40375</c:v>
                </c:pt>
                <c:pt idx="3962">
                  <c:v>40374</c:v>
                </c:pt>
                <c:pt idx="3963">
                  <c:v>40373</c:v>
                </c:pt>
                <c:pt idx="3964">
                  <c:v>40372</c:v>
                </c:pt>
                <c:pt idx="3965">
                  <c:v>40371</c:v>
                </c:pt>
                <c:pt idx="3966">
                  <c:v>40368</c:v>
                </c:pt>
                <c:pt idx="3967">
                  <c:v>40367</c:v>
                </c:pt>
                <c:pt idx="3968">
                  <c:v>40366</c:v>
                </c:pt>
                <c:pt idx="3969">
                  <c:v>40365</c:v>
                </c:pt>
                <c:pt idx="3970">
                  <c:v>40364</c:v>
                </c:pt>
                <c:pt idx="3971">
                  <c:v>40361</c:v>
                </c:pt>
                <c:pt idx="3972">
                  <c:v>40360</c:v>
                </c:pt>
                <c:pt idx="3973">
                  <c:v>40359</c:v>
                </c:pt>
                <c:pt idx="3974">
                  <c:v>40358</c:v>
                </c:pt>
                <c:pt idx="3975">
                  <c:v>40357</c:v>
                </c:pt>
                <c:pt idx="3976">
                  <c:v>40354</c:v>
                </c:pt>
                <c:pt idx="3977">
                  <c:v>40353</c:v>
                </c:pt>
                <c:pt idx="3978">
                  <c:v>40352</c:v>
                </c:pt>
                <c:pt idx="3979">
                  <c:v>40351</c:v>
                </c:pt>
                <c:pt idx="3980">
                  <c:v>40350</c:v>
                </c:pt>
                <c:pt idx="3981">
                  <c:v>40347</c:v>
                </c:pt>
                <c:pt idx="3982">
                  <c:v>40346</c:v>
                </c:pt>
                <c:pt idx="3983">
                  <c:v>40345</c:v>
                </c:pt>
                <c:pt idx="3984">
                  <c:v>40344</c:v>
                </c:pt>
                <c:pt idx="3985">
                  <c:v>40343</c:v>
                </c:pt>
                <c:pt idx="3986">
                  <c:v>40340</c:v>
                </c:pt>
                <c:pt idx="3987">
                  <c:v>40339</c:v>
                </c:pt>
                <c:pt idx="3988">
                  <c:v>40338</c:v>
                </c:pt>
                <c:pt idx="3989">
                  <c:v>40337</c:v>
                </c:pt>
                <c:pt idx="3990">
                  <c:v>40336</c:v>
                </c:pt>
                <c:pt idx="3991">
                  <c:v>40333</c:v>
                </c:pt>
                <c:pt idx="3992">
                  <c:v>40332</c:v>
                </c:pt>
                <c:pt idx="3993">
                  <c:v>40331</c:v>
                </c:pt>
                <c:pt idx="3994">
                  <c:v>40330</c:v>
                </c:pt>
                <c:pt idx="3995">
                  <c:v>40329</c:v>
                </c:pt>
                <c:pt idx="3996">
                  <c:v>40326</c:v>
                </c:pt>
                <c:pt idx="3997">
                  <c:v>40325</c:v>
                </c:pt>
                <c:pt idx="3998">
                  <c:v>40324</c:v>
                </c:pt>
                <c:pt idx="3999">
                  <c:v>40323</c:v>
                </c:pt>
                <c:pt idx="4000">
                  <c:v>40322</c:v>
                </c:pt>
                <c:pt idx="4001">
                  <c:v>40319</c:v>
                </c:pt>
                <c:pt idx="4002">
                  <c:v>40318</c:v>
                </c:pt>
                <c:pt idx="4003">
                  <c:v>40317</c:v>
                </c:pt>
                <c:pt idx="4004">
                  <c:v>40316</c:v>
                </c:pt>
                <c:pt idx="4005">
                  <c:v>40315</c:v>
                </c:pt>
                <c:pt idx="4006">
                  <c:v>40312</c:v>
                </c:pt>
                <c:pt idx="4007">
                  <c:v>40311</c:v>
                </c:pt>
                <c:pt idx="4008">
                  <c:v>40310</c:v>
                </c:pt>
                <c:pt idx="4009">
                  <c:v>40309</c:v>
                </c:pt>
                <c:pt idx="4010">
                  <c:v>40308</c:v>
                </c:pt>
                <c:pt idx="4011">
                  <c:v>40305</c:v>
                </c:pt>
                <c:pt idx="4012">
                  <c:v>40304</c:v>
                </c:pt>
                <c:pt idx="4013">
                  <c:v>40303</c:v>
                </c:pt>
                <c:pt idx="4014">
                  <c:v>40302</c:v>
                </c:pt>
                <c:pt idx="4015">
                  <c:v>40301</c:v>
                </c:pt>
                <c:pt idx="4016">
                  <c:v>40298</c:v>
                </c:pt>
                <c:pt idx="4017">
                  <c:v>40297</c:v>
                </c:pt>
                <c:pt idx="4018">
                  <c:v>40296</c:v>
                </c:pt>
                <c:pt idx="4019">
                  <c:v>40295</c:v>
                </c:pt>
                <c:pt idx="4020">
                  <c:v>40294</c:v>
                </c:pt>
                <c:pt idx="4021">
                  <c:v>40291</c:v>
                </c:pt>
                <c:pt idx="4022">
                  <c:v>40290</c:v>
                </c:pt>
                <c:pt idx="4023">
                  <c:v>40289</c:v>
                </c:pt>
                <c:pt idx="4024">
                  <c:v>40288</c:v>
                </c:pt>
                <c:pt idx="4025">
                  <c:v>40287</c:v>
                </c:pt>
                <c:pt idx="4026">
                  <c:v>40284</c:v>
                </c:pt>
                <c:pt idx="4027">
                  <c:v>40283</c:v>
                </c:pt>
                <c:pt idx="4028">
                  <c:v>40282</c:v>
                </c:pt>
                <c:pt idx="4029">
                  <c:v>40281</c:v>
                </c:pt>
                <c:pt idx="4030">
                  <c:v>40280</c:v>
                </c:pt>
                <c:pt idx="4031">
                  <c:v>40277</c:v>
                </c:pt>
                <c:pt idx="4032">
                  <c:v>40276</c:v>
                </c:pt>
                <c:pt idx="4033">
                  <c:v>40275</c:v>
                </c:pt>
                <c:pt idx="4034">
                  <c:v>40274</c:v>
                </c:pt>
                <c:pt idx="4035">
                  <c:v>40273</c:v>
                </c:pt>
                <c:pt idx="4036">
                  <c:v>40269</c:v>
                </c:pt>
                <c:pt idx="4037">
                  <c:v>40268</c:v>
                </c:pt>
                <c:pt idx="4038">
                  <c:v>40267</c:v>
                </c:pt>
                <c:pt idx="4039">
                  <c:v>40266</c:v>
                </c:pt>
                <c:pt idx="4040">
                  <c:v>40263</c:v>
                </c:pt>
                <c:pt idx="4041">
                  <c:v>40262</c:v>
                </c:pt>
                <c:pt idx="4042">
                  <c:v>40261</c:v>
                </c:pt>
                <c:pt idx="4043">
                  <c:v>40260</c:v>
                </c:pt>
                <c:pt idx="4044">
                  <c:v>40259</c:v>
                </c:pt>
                <c:pt idx="4045">
                  <c:v>40256</c:v>
                </c:pt>
                <c:pt idx="4046">
                  <c:v>40255</c:v>
                </c:pt>
                <c:pt idx="4047">
                  <c:v>40254</c:v>
                </c:pt>
                <c:pt idx="4048">
                  <c:v>40253</c:v>
                </c:pt>
                <c:pt idx="4049">
                  <c:v>40252</c:v>
                </c:pt>
                <c:pt idx="4050">
                  <c:v>40249</c:v>
                </c:pt>
                <c:pt idx="4051">
                  <c:v>40248</c:v>
                </c:pt>
                <c:pt idx="4052">
                  <c:v>40247</c:v>
                </c:pt>
                <c:pt idx="4053">
                  <c:v>40246</c:v>
                </c:pt>
                <c:pt idx="4054">
                  <c:v>40245</c:v>
                </c:pt>
                <c:pt idx="4055">
                  <c:v>40242</c:v>
                </c:pt>
                <c:pt idx="4056">
                  <c:v>40241</c:v>
                </c:pt>
                <c:pt idx="4057">
                  <c:v>40240</c:v>
                </c:pt>
                <c:pt idx="4058">
                  <c:v>40239</c:v>
                </c:pt>
                <c:pt idx="4059">
                  <c:v>40238</c:v>
                </c:pt>
                <c:pt idx="4060">
                  <c:v>40237</c:v>
                </c:pt>
                <c:pt idx="4061">
                  <c:v>40235</c:v>
                </c:pt>
                <c:pt idx="4062">
                  <c:v>40234</c:v>
                </c:pt>
                <c:pt idx="4063">
                  <c:v>40233</c:v>
                </c:pt>
                <c:pt idx="4064">
                  <c:v>40232</c:v>
                </c:pt>
                <c:pt idx="4065">
                  <c:v>40231</c:v>
                </c:pt>
                <c:pt idx="4066">
                  <c:v>40228</c:v>
                </c:pt>
                <c:pt idx="4067">
                  <c:v>40227</c:v>
                </c:pt>
                <c:pt idx="4068">
                  <c:v>40226</c:v>
                </c:pt>
                <c:pt idx="4069">
                  <c:v>40225</c:v>
                </c:pt>
                <c:pt idx="4070">
                  <c:v>40224</c:v>
                </c:pt>
                <c:pt idx="4071">
                  <c:v>40221</c:v>
                </c:pt>
                <c:pt idx="4072">
                  <c:v>40220</c:v>
                </c:pt>
                <c:pt idx="4073">
                  <c:v>40219</c:v>
                </c:pt>
                <c:pt idx="4074">
                  <c:v>40218</c:v>
                </c:pt>
                <c:pt idx="4075">
                  <c:v>40217</c:v>
                </c:pt>
                <c:pt idx="4076">
                  <c:v>40214</c:v>
                </c:pt>
                <c:pt idx="4077">
                  <c:v>40213</c:v>
                </c:pt>
                <c:pt idx="4078">
                  <c:v>40212</c:v>
                </c:pt>
                <c:pt idx="4079">
                  <c:v>40211</c:v>
                </c:pt>
                <c:pt idx="4080">
                  <c:v>40210</c:v>
                </c:pt>
                <c:pt idx="4081">
                  <c:v>40209</c:v>
                </c:pt>
                <c:pt idx="4082">
                  <c:v>40207</c:v>
                </c:pt>
                <c:pt idx="4083">
                  <c:v>40206</c:v>
                </c:pt>
                <c:pt idx="4084">
                  <c:v>40205</c:v>
                </c:pt>
                <c:pt idx="4085">
                  <c:v>40204</c:v>
                </c:pt>
                <c:pt idx="4086">
                  <c:v>40203</c:v>
                </c:pt>
                <c:pt idx="4087">
                  <c:v>40200</c:v>
                </c:pt>
                <c:pt idx="4088">
                  <c:v>40199</c:v>
                </c:pt>
                <c:pt idx="4089">
                  <c:v>40198</c:v>
                </c:pt>
                <c:pt idx="4090">
                  <c:v>40197</c:v>
                </c:pt>
                <c:pt idx="4091">
                  <c:v>40196</c:v>
                </c:pt>
                <c:pt idx="4092">
                  <c:v>40193</c:v>
                </c:pt>
                <c:pt idx="4093">
                  <c:v>40192</c:v>
                </c:pt>
                <c:pt idx="4094">
                  <c:v>40191</c:v>
                </c:pt>
                <c:pt idx="4095">
                  <c:v>40190</c:v>
                </c:pt>
                <c:pt idx="4096">
                  <c:v>40189</c:v>
                </c:pt>
                <c:pt idx="4097">
                  <c:v>40186</c:v>
                </c:pt>
                <c:pt idx="4098">
                  <c:v>40185</c:v>
                </c:pt>
                <c:pt idx="4099">
                  <c:v>40184</c:v>
                </c:pt>
                <c:pt idx="4100">
                  <c:v>40183</c:v>
                </c:pt>
                <c:pt idx="4101">
                  <c:v>40182</c:v>
                </c:pt>
                <c:pt idx="4102">
                  <c:v>40178</c:v>
                </c:pt>
                <c:pt idx="4103">
                  <c:v>40177</c:v>
                </c:pt>
                <c:pt idx="4104">
                  <c:v>40176</c:v>
                </c:pt>
                <c:pt idx="4105">
                  <c:v>40175</c:v>
                </c:pt>
                <c:pt idx="4106">
                  <c:v>40171</c:v>
                </c:pt>
                <c:pt idx="4107">
                  <c:v>40170</c:v>
                </c:pt>
                <c:pt idx="4108">
                  <c:v>40169</c:v>
                </c:pt>
                <c:pt idx="4109">
                  <c:v>40168</c:v>
                </c:pt>
                <c:pt idx="4110">
                  <c:v>40165</c:v>
                </c:pt>
                <c:pt idx="4111">
                  <c:v>40164</c:v>
                </c:pt>
                <c:pt idx="4112">
                  <c:v>40163</c:v>
                </c:pt>
                <c:pt idx="4113">
                  <c:v>40162</c:v>
                </c:pt>
                <c:pt idx="4114">
                  <c:v>40161</c:v>
                </c:pt>
                <c:pt idx="4115">
                  <c:v>40158</c:v>
                </c:pt>
                <c:pt idx="4116">
                  <c:v>40157</c:v>
                </c:pt>
                <c:pt idx="4117">
                  <c:v>40156</c:v>
                </c:pt>
                <c:pt idx="4118">
                  <c:v>40155</c:v>
                </c:pt>
                <c:pt idx="4119">
                  <c:v>40154</c:v>
                </c:pt>
                <c:pt idx="4120">
                  <c:v>40151</c:v>
                </c:pt>
                <c:pt idx="4121">
                  <c:v>40150</c:v>
                </c:pt>
                <c:pt idx="4122">
                  <c:v>40149</c:v>
                </c:pt>
                <c:pt idx="4123">
                  <c:v>40148</c:v>
                </c:pt>
                <c:pt idx="4124">
                  <c:v>40147</c:v>
                </c:pt>
                <c:pt idx="4125">
                  <c:v>40144</c:v>
                </c:pt>
                <c:pt idx="4126">
                  <c:v>40143</c:v>
                </c:pt>
                <c:pt idx="4127">
                  <c:v>40142</c:v>
                </c:pt>
                <c:pt idx="4128">
                  <c:v>40141</c:v>
                </c:pt>
                <c:pt idx="4129">
                  <c:v>40140</c:v>
                </c:pt>
                <c:pt idx="4130">
                  <c:v>40137</c:v>
                </c:pt>
                <c:pt idx="4131">
                  <c:v>40136</c:v>
                </c:pt>
                <c:pt idx="4132">
                  <c:v>40135</c:v>
                </c:pt>
                <c:pt idx="4133">
                  <c:v>40134</c:v>
                </c:pt>
                <c:pt idx="4134">
                  <c:v>40133</c:v>
                </c:pt>
                <c:pt idx="4135">
                  <c:v>40130</c:v>
                </c:pt>
                <c:pt idx="4136">
                  <c:v>40129</c:v>
                </c:pt>
                <c:pt idx="4137">
                  <c:v>40128</c:v>
                </c:pt>
                <c:pt idx="4138">
                  <c:v>40127</c:v>
                </c:pt>
                <c:pt idx="4139">
                  <c:v>40126</c:v>
                </c:pt>
                <c:pt idx="4140">
                  <c:v>40123</c:v>
                </c:pt>
                <c:pt idx="4141">
                  <c:v>40122</c:v>
                </c:pt>
                <c:pt idx="4142">
                  <c:v>40121</c:v>
                </c:pt>
                <c:pt idx="4143">
                  <c:v>40120</c:v>
                </c:pt>
                <c:pt idx="4144">
                  <c:v>40119</c:v>
                </c:pt>
                <c:pt idx="4145">
                  <c:v>40117</c:v>
                </c:pt>
                <c:pt idx="4146">
                  <c:v>40116</c:v>
                </c:pt>
                <c:pt idx="4147">
                  <c:v>40115</c:v>
                </c:pt>
                <c:pt idx="4148">
                  <c:v>40114</c:v>
                </c:pt>
                <c:pt idx="4149">
                  <c:v>40113</c:v>
                </c:pt>
                <c:pt idx="4150">
                  <c:v>40112</c:v>
                </c:pt>
                <c:pt idx="4151">
                  <c:v>40109</c:v>
                </c:pt>
                <c:pt idx="4152">
                  <c:v>40108</c:v>
                </c:pt>
                <c:pt idx="4153">
                  <c:v>40107</c:v>
                </c:pt>
                <c:pt idx="4154">
                  <c:v>40106</c:v>
                </c:pt>
                <c:pt idx="4155">
                  <c:v>40105</c:v>
                </c:pt>
                <c:pt idx="4156">
                  <c:v>40102</c:v>
                </c:pt>
                <c:pt idx="4157">
                  <c:v>40101</c:v>
                </c:pt>
                <c:pt idx="4158">
                  <c:v>40100</c:v>
                </c:pt>
                <c:pt idx="4159">
                  <c:v>40099</c:v>
                </c:pt>
                <c:pt idx="4160">
                  <c:v>40098</c:v>
                </c:pt>
                <c:pt idx="4161">
                  <c:v>40095</c:v>
                </c:pt>
                <c:pt idx="4162">
                  <c:v>40094</c:v>
                </c:pt>
                <c:pt idx="4163">
                  <c:v>40093</c:v>
                </c:pt>
                <c:pt idx="4164">
                  <c:v>40092</c:v>
                </c:pt>
                <c:pt idx="4165">
                  <c:v>40091</c:v>
                </c:pt>
                <c:pt idx="4166">
                  <c:v>40088</c:v>
                </c:pt>
                <c:pt idx="4167">
                  <c:v>40087</c:v>
                </c:pt>
                <c:pt idx="4168">
                  <c:v>40086</c:v>
                </c:pt>
                <c:pt idx="4169">
                  <c:v>40085</c:v>
                </c:pt>
                <c:pt idx="4170">
                  <c:v>40084</c:v>
                </c:pt>
                <c:pt idx="4171">
                  <c:v>40081</c:v>
                </c:pt>
                <c:pt idx="4172">
                  <c:v>40080</c:v>
                </c:pt>
                <c:pt idx="4173">
                  <c:v>40079</c:v>
                </c:pt>
                <c:pt idx="4174">
                  <c:v>40078</c:v>
                </c:pt>
                <c:pt idx="4175">
                  <c:v>40077</c:v>
                </c:pt>
                <c:pt idx="4176">
                  <c:v>40074</c:v>
                </c:pt>
                <c:pt idx="4177">
                  <c:v>40073</c:v>
                </c:pt>
                <c:pt idx="4178">
                  <c:v>40072</c:v>
                </c:pt>
                <c:pt idx="4179">
                  <c:v>40071</c:v>
                </c:pt>
                <c:pt idx="4180">
                  <c:v>40070</c:v>
                </c:pt>
                <c:pt idx="4181">
                  <c:v>40067</c:v>
                </c:pt>
                <c:pt idx="4182">
                  <c:v>40066</c:v>
                </c:pt>
                <c:pt idx="4183">
                  <c:v>40065</c:v>
                </c:pt>
                <c:pt idx="4184">
                  <c:v>40064</c:v>
                </c:pt>
                <c:pt idx="4185">
                  <c:v>40063</c:v>
                </c:pt>
                <c:pt idx="4186">
                  <c:v>40060</c:v>
                </c:pt>
                <c:pt idx="4187">
                  <c:v>40059</c:v>
                </c:pt>
                <c:pt idx="4188">
                  <c:v>40058</c:v>
                </c:pt>
                <c:pt idx="4189">
                  <c:v>40057</c:v>
                </c:pt>
                <c:pt idx="4190">
                  <c:v>40056</c:v>
                </c:pt>
                <c:pt idx="4191">
                  <c:v>40053</c:v>
                </c:pt>
                <c:pt idx="4192">
                  <c:v>40052</c:v>
                </c:pt>
                <c:pt idx="4193">
                  <c:v>40051</c:v>
                </c:pt>
                <c:pt idx="4194">
                  <c:v>40050</c:v>
                </c:pt>
                <c:pt idx="4195">
                  <c:v>40049</c:v>
                </c:pt>
                <c:pt idx="4196">
                  <c:v>40046</c:v>
                </c:pt>
                <c:pt idx="4197">
                  <c:v>40045</c:v>
                </c:pt>
                <c:pt idx="4198">
                  <c:v>40044</c:v>
                </c:pt>
                <c:pt idx="4199">
                  <c:v>40043</c:v>
                </c:pt>
                <c:pt idx="4200">
                  <c:v>40042</c:v>
                </c:pt>
                <c:pt idx="4201">
                  <c:v>40039</c:v>
                </c:pt>
                <c:pt idx="4202">
                  <c:v>40038</c:v>
                </c:pt>
                <c:pt idx="4203">
                  <c:v>40037</c:v>
                </c:pt>
                <c:pt idx="4204">
                  <c:v>40036</c:v>
                </c:pt>
                <c:pt idx="4205">
                  <c:v>40035</c:v>
                </c:pt>
                <c:pt idx="4206">
                  <c:v>40032</c:v>
                </c:pt>
                <c:pt idx="4207">
                  <c:v>40031</c:v>
                </c:pt>
                <c:pt idx="4208">
                  <c:v>40030</c:v>
                </c:pt>
                <c:pt idx="4209">
                  <c:v>40029</c:v>
                </c:pt>
                <c:pt idx="4210">
                  <c:v>40028</c:v>
                </c:pt>
                <c:pt idx="4211">
                  <c:v>40025</c:v>
                </c:pt>
                <c:pt idx="4212">
                  <c:v>40024</c:v>
                </c:pt>
                <c:pt idx="4213">
                  <c:v>40023</c:v>
                </c:pt>
                <c:pt idx="4214">
                  <c:v>40022</c:v>
                </c:pt>
                <c:pt idx="4215">
                  <c:v>40021</c:v>
                </c:pt>
                <c:pt idx="4216">
                  <c:v>40018</c:v>
                </c:pt>
                <c:pt idx="4217">
                  <c:v>40017</c:v>
                </c:pt>
                <c:pt idx="4218">
                  <c:v>40016</c:v>
                </c:pt>
                <c:pt idx="4219">
                  <c:v>40015</c:v>
                </c:pt>
                <c:pt idx="4220">
                  <c:v>40014</c:v>
                </c:pt>
                <c:pt idx="4221">
                  <c:v>40011</c:v>
                </c:pt>
                <c:pt idx="4222">
                  <c:v>40010</c:v>
                </c:pt>
                <c:pt idx="4223">
                  <c:v>40009</c:v>
                </c:pt>
                <c:pt idx="4224">
                  <c:v>40008</c:v>
                </c:pt>
                <c:pt idx="4225">
                  <c:v>40007</c:v>
                </c:pt>
                <c:pt idx="4226">
                  <c:v>40004</c:v>
                </c:pt>
                <c:pt idx="4227">
                  <c:v>40003</c:v>
                </c:pt>
                <c:pt idx="4228">
                  <c:v>40002</c:v>
                </c:pt>
                <c:pt idx="4229">
                  <c:v>40001</c:v>
                </c:pt>
                <c:pt idx="4230">
                  <c:v>40000</c:v>
                </c:pt>
                <c:pt idx="4231">
                  <c:v>39997</c:v>
                </c:pt>
                <c:pt idx="4232">
                  <c:v>39996</c:v>
                </c:pt>
                <c:pt idx="4233">
                  <c:v>39995</c:v>
                </c:pt>
                <c:pt idx="4234">
                  <c:v>39994</c:v>
                </c:pt>
                <c:pt idx="4235">
                  <c:v>39993</c:v>
                </c:pt>
                <c:pt idx="4236">
                  <c:v>39990</c:v>
                </c:pt>
                <c:pt idx="4237">
                  <c:v>39989</c:v>
                </c:pt>
                <c:pt idx="4238">
                  <c:v>39988</c:v>
                </c:pt>
                <c:pt idx="4239">
                  <c:v>39987</c:v>
                </c:pt>
                <c:pt idx="4240">
                  <c:v>39986</c:v>
                </c:pt>
                <c:pt idx="4241">
                  <c:v>39983</c:v>
                </c:pt>
                <c:pt idx="4242">
                  <c:v>39982</c:v>
                </c:pt>
                <c:pt idx="4243">
                  <c:v>39981</c:v>
                </c:pt>
                <c:pt idx="4244">
                  <c:v>39980</c:v>
                </c:pt>
                <c:pt idx="4245">
                  <c:v>39979</c:v>
                </c:pt>
                <c:pt idx="4246">
                  <c:v>39976</c:v>
                </c:pt>
                <c:pt idx="4247">
                  <c:v>39975</c:v>
                </c:pt>
                <c:pt idx="4248">
                  <c:v>39974</c:v>
                </c:pt>
                <c:pt idx="4249">
                  <c:v>39973</c:v>
                </c:pt>
                <c:pt idx="4250">
                  <c:v>39972</c:v>
                </c:pt>
                <c:pt idx="4251">
                  <c:v>39969</c:v>
                </c:pt>
                <c:pt idx="4252">
                  <c:v>39968</c:v>
                </c:pt>
                <c:pt idx="4253">
                  <c:v>39967</c:v>
                </c:pt>
                <c:pt idx="4254">
                  <c:v>39966</c:v>
                </c:pt>
                <c:pt idx="4255">
                  <c:v>39965</c:v>
                </c:pt>
                <c:pt idx="4256">
                  <c:v>39964</c:v>
                </c:pt>
                <c:pt idx="4257">
                  <c:v>39962</c:v>
                </c:pt>
                <c:pt idx="4258">
                  <c:v>39961</c:v>
                </c:pt>
                <c:pt idx="4259">
                  <c:v>39960</c:v>
                </c:pt>
                <c:pt idx="4260">
                  <c:v>39959</c:v>
                </c:pt>
                <c:pt idx="4261">
                  <c:v>39958</c:v>
                </c:pt>
                <c:pt idx="4262">
                  <c:v>39955</c:v>
                </c:pt>
                <c:pt idx="4263">
                  <c:v>39954</c:v>
                </c:pt>
                <c:pt idx="4264">
                  <c:v>39953</c:v>
                </c:pt>
                <c:pt idx="4265">
                  <c:v>39952</c:v>
                </c:pt>
                <c:pt idx="4266">
                  <c:v>39951</c:v>
                </c:pt>
                <c:pt idx="4267">
                  <c:v>39948</c:v>
                </c:pt>
                <c:pt idx="4268">
                  <c:v>39947</c:v>
                </c:pt>
                <c:pt idx="4269">
                  <c:v>39946</c:v>
                </c:pt>
                <c:pt idx="4270">
                  <c:v>39945</c:v>
                </c:pt>
                <c:pt idx="4271">
                  <c:v>39944</c:v>
                </c:pt>
                <c:pt idx="4272">
                  <c:v>39941</c:v>
                </c:pt>
                <c:pt idx="4273">
                  <c:v>39940</c:v>
                </c:pt>
                <c:pt idx="4274">
                  <c:v>39939</c:v>
                </c:pt>
                <c:pt idx="4275">
                  <c:v>39938</c:v>
                </c:pt>
                <c:pt idx="4276">
                  <c:v>39937</c:v>
                </c:pt>
                <c:pt idx="4277">
                  <c:v>39934</c:v>
                </c:pt>
                <c:pt idx="4278">
                  <c:v>39933</c:v>
                </c:pt>
                <c:pt idx="4279">
                  <c:v>39932</c:v>
                </c:pt>
                <c:pt idx="4280">
                  <c:v>39931</c:v>
                </c:pt>
                <c:pt idx="4281">
                  <c:v>39930</c:v>
                </c:pt>
                <c:pt idx="4282">
                  <c:v>39927</c:v>
                </c:pt>
                <c:pt idx="4283">
                  <c:v>39926</c:v>
                </c:pt>
                <c:pt idx="4284">
                  <c:v>39925</c:v>
                </c:pt>
                <c:pt idx="4285">
                  <c:v>39924</c:v>
                </c:pt>
                <c:pt idx="4286">
                  <c:v>39923</c:v>
                </c:pt>
                <c:pt idx="4287">
                  <c:v>39920</c:v>
                </c:pt>
                <c:pt idx="4288">
                  <c:v>39919</c:v>
                </c:pt>
                <c:pt idx="4289">
                  <c:v>39918</c:v>
                </c:pt>
                <c:pt idx="4290">
                  <c:v>39917</c:v>
                </c:pt>
                <c:pt idx="4291">
                  <c:v>39916</c:v>
                </c:pt>
                <c:pt idx="4292">
                  <c:v>39912</c:v>
                </c:pt>
                <c:pt idx="4293">
                  <c:v>39911</c:v>
                </c:pt>
                <c:pt idx="4294">
                  <c:v>39910</c:v>
                </c:pt>
                <c:pt idx="4295">
                  <c:v>39909</c:v>
                </c:pt>
                <c:pt idx="4296">
                  <c:v>39906</c:v>
                </c:pt>
                <c:pt idx="4297">
                  <c:v>39905</c:v>
                </c:pt>
                <c:pt idx="4298">
                  <c:v>39904</c:v>
                </c:pt>
                <c:pt idx="4299">
                  <c:v>39903</c:v>
                </c:pt>
                <c:pt idx="4300">
                  <c:v>39902</c:v>
                </c:pt>
                <c:pt idx="4301">
                  <c:v>39899</c:v>
                </c:pt>
                <c:pt idx="4302">
                  <c:v>39898</c:v>
                </c:pt>
                <c:pt idx="4303">
                  <c:v>39897</c:v>
                </c:pt>
                <c:pt idx="4304">
                  <c:v>39896</c:v>
                </c:pt>
                <c:pt idx="4305">
                  <c:v>39895</c:v>
                </c:pt>
                <c:pt idx="4306">
                  <c:v>39892</c:v>
                </c:pt>
                <c:pt idx="4307">
                  <c:v>39891</c:v>
                </c:pt>
                <c:pt idx="4308">
                  <c:v>39890</c:v>
                </c:pt>
                <c:pt idx="4309">
                  <c:v>39889</c:v>
                </c:pt>
                <c:pt idx="4310">
                  <c:v>39888</c:v>
                </c:pt>
                <c:pt idx="4311">
                  <c:v>39885</c:v>
                </c:pt>
                <c:pt idx="4312">
                  <c:v>39884</c:v>
                </c:pt>
                <c:pt idx="4313">
                  <c:v>39883</c:v>
                </c:pt>
                <c:pt idx="4314">
                  <c:v>39882</c:v>
                </c:pt>
                <c:pt idx="4315">
                  <c:v>39881</c:v>
                </c:pt>
                <c:pt idx="4316">
                  <c:v>39878</c:v>
                </c:pt>
                <c:pt idx="4317">
                  <c:v>39877</c:v>
                </c:pt>
                <c:pt idx="4318">
                  <c:v>39876</c:v>
                </c:pt>
                <c:pt idx="4319">
                  <c:v>39875</c:v>
                </c:pt>
                <c:pt idx="4320">
                  <c:v>39874</c:v>
                </c:pt>
                <c:pt idx="4321">
                  <c:v>39872</c:v>
                </c:pt>
                <c:pt idx="4322">
                  <c:v>39871</c:v>
                </c:pt>
                <c:pt idx="4323">
                  <c:v>39870</c:v>
                </c:pt>
                <c:pt idx="4324">
                  <c:v>39869</c:v>
                </c:pt>
                <c:pt idx="4325">
                  <c:v>39868</c:v>
                </c:pt>
                <c:pt idx="4326">
                  <c:v>39867</c:v>
                </c:pt>
                <c:pt idx="4327">
                  <c:v>39864</c:v>
                </c:pt>
                <c:pt idx="4328">
                  <c:v>39863</c:v>
                </c:pt>
                <c:pt idx="4329">
                  <c:v>39862</c:v>
                </c:pt>
                <c:pt idx="4330">
                  <c:v>39861</c:v>
                </c:pt>
                <c:pt idx="4331">
                  <c:v>39860</c:v>
                </c:pt>
                <c:pt idx="4332">
                  <c:v>39857</c:v>
                </c:pt>
                <c:pt idx="4333">
                  <c:v>39856</c:v>
                </c:pt>
                <c:pt idx="4334">
                  <c:v>39855</c:v>
                </c:pt>
                <c:pt idx="4335">
                  <c:v>39854</c:v>
                </c:pt>
                <c:pt idx="4336">
                  <c:v>39853</c:v>
                </c:pt>
                <c:pt idx="4337">
                  <c:v>39850</c:v>
                </c:pt>
                <c:pt idx="4338">
                  <c:v>39849</c:v>
                </c:pt>
                <c:pt idx="4339">
                  <c:v>39848</c:v>
                </c:pt>
                <c:pt idx="4340">
                  <c:v>39847</c:v>
                </c:pt>
                <c:pt idx="4341">
                  <c:v>39846</c:v>
                </c:pt>
                <c:pt idx="4342">
                  <c:v>39844</c:v>
                </c:pt>
                <c:pt idx="4343">
                  <c:v>39843</c:v>
                </c:pt>
                <c:pt idx="4344">
                  <c:v>39842</c:v>
                </c:pt>
                <c:pt idx="4345">
                  <c:v>39841</c:v>
                </c:pt>
                <c:pt idx="4346">
                  <c:v>39840</c:v>
                </c:pt>
                <c:pt idx="4347">
                  <c:v>39839</c:v>
                </c:pt>
                <c:pt idx="4348">
                  <c:v>39836</c:v>
                </c:pt>
                <c:pt idx="4349">
                  <c:v>39835</c:v>
                </c:pt>
                <c:pt idx="4350">
                  <c:v>39834</c:v>
                </c:pt>
                <c:pt idx="4351">
                  <c:v>39833</c:v>
                </c:pt>
                <c:pt idx="4352">
                  <c:v>39832</c:v>
                </c:pt>
                <c:pt idx="4353">
                  <c:v>39829</c:v>
                </c:pt>
                <c:pt idx="4354">
                  <c:v>39828</c:v>
                </c:pt>
                <c:pt idx="4355">
                  <c:v>39827</c:v>
                </c:pt>
                <c:pt idx="4356">
                  <c:v>39826</c:v>
                </c:pt>
                <c:pt idx="4357">
                  <c:v>39825</c:v>
                </c:pt>
                <c:pt idx="4358">
                  <c:v>39822</c:v>
                </c:pt>
                <c:pt idx="4359">
                  <c:v>39821</c:v>
                </c:pt>
                <c:pt idx="4360">
                  <c:v>39820</c:v>
                </c:pt>
                <c:pt idx="4361">
                  <c:v>39819</c:v>
                </c:pt>
                <c:pt idx="4362">
                  <c:v>39818</c:v>
                </c:pt>
                <c:pt idx="4363">
                  <c:v>39815</c:v>
                </c:pt>
                <c:pt idx="4364">
                  <c:v>39813</c:v>
                </c:pt>
                <c:pt idx="4365">
                  <c:v>39812</c:v>
                </c:pt>
                <c:pt idx="4366">
                  <c:v>39811</c:v>
                </c:pt>
                <c:pt idx="4367">
                  <c:v>39808</c:v>
                </c:pt>
                <c:pt idx="4368">
                  <c:v>39806</c:v>
                </c:pt>
                <c:pt idx="4369">
                  <c:v>39805</c:v>
                </c:pt>
                <c:pt idx="4370">
                  <c:v>39804</c:v>
                </c:pt>
                <c:pt idx="4371">
                  <c:v>39801</c:v>
                </c:pt>
                <c:pt idx="4372">
                  <c:v>39800</c:v>
                </c:pt>
                <c:pt idx="4373">
                  <c:v>39799</c:v>
                </c:pt>
                <c:pt idx="4374">
                  <c:v>39798</c:v>
                </c:pt>
                <c:pt idx="4375">
                  <c:v>39797</c:v>
                </c:pt>
                <c:pt idx="4376">
                  <c:v>39794</c:v>
                </c:pt>
                <c:pt idx="4377">
                  <c:v>39793</c:v>
                </c:pt>
                <c:pt idx="4378">
                  <c:v>39792</c:v>
                </c:pt>
                <c:pt idx="4379">
                  <c:v>39791</c:v>
                </c:pt>
                <c:pt idx="4380">
                  <c:v>39790</c:v>
                </c:pt>
                <c:pt idx="4381">
                  <c:v>39787</c:v>
                </c:pt>
                <c:pt idx="4382">
                  <c:v>39786</c:v>
                </c:pt>
                <c:pt idx="4383">
                  <c:v>39785</c:v>
                </c:pt>
                <c:pt idx="4384">
                  <c:v>39784</c:v>
                </c:pt>
                <c:pt idx="4385">
                  <c:v>39783</c:v>
                </c:pt>
                <c:pt idx="4386">
                  <c:v>39782</c:v>
                </c:pt>
                <c:pt idx="4387">
                  <c:v>39780</c:v>
                </c:pt>
                <c:pt idx="4388">
                  <c:v>39779</c:v>
                </c:pt>
                <c:pt idx="4389">
                  <c:v>39778</c:v>
                </c:pt>
                <c:pt idx="4390">
                  <c:v>39777</c:v>
                </c:pt>
                <c:pt idx="4391">
                  <c:v>39776</c:v>
                </c:pt>
                <c:pt idx="4392">
                  <c:v>39773</c:v>
                </c:pt>
                <c:pt idx="4393">
                  <c:v>39772</c:v>
                </c:pt>
                <c:pt idx="4394">
                  <c:v>39771</c:v>
                </c:pt>
                <c:pt idx="4395">
                  <c:v>39770</c:v>
                </c:pt>
                <c:pt idx="4396">
                  <c:v>39769</c:v>
                </c:pt>
                <c:pt idx="4397">
                  <c:v>39766</c:v>
                </c:pt>
                <c:pt idx="4398">
                  <c:v>39765</c:v>
                </c:pt>
                <c:pt idx="4399">
                  <c:v>39764</c:v>
                </c:pt>
                <c:pt idx="4400">
                  <c:v>39763</c:v>
                </c:pt>
                <c:pt idx="4401">
                  <c:v>39762</c:v>
                </c:pt>
                <c:pt idx="4402">
                  <c:v>39759</c:v>
                </c:pt>
                <c:pt idx="4403">
                  <c:v>39758</c:v>
                </c:pt>
                <c:pt idx="4404">
                  <c:v>39757</c:v>
                </c:pt>
                <c:pt idx="4405">
                  <c:v>39756</c:v>
                </c:pt>
                <c:pt idx="4406">
                  <c:v>39755</c:v>
                </c:pt>
                <c:pt idx="4407">
                  <c:v>39752</c:v>
                </c:pt>
                <c:pt idx="4408">
                  <c:v>39751</c:v>
                </c:pt>
                <c:pt idx="4409">
                  <c:v>39750</c:v>
                </c:pt>
                <c:pt idx="4410">
                  <c:v>39749</c:v>
                </c:pt>
                <c:pt idx="4411">
                  <c:v>39748</c:v>
                </c:pt>
                <c:pt idx="4412">
                  <c:v>39745</c:v>
                </c:pt>
                <c:pt idx="4413">
                  <c:v>39744</c:v>
                </c:pt>
                <c:pt idx="4414">
                  <c:v>39743</c:v>
                </c:pt>
                <c:pt idx="4415">
                  <c:v>39742</c:v>
                </c:pt>
                <c:pt idx="4416">
                  <c:v>39741</c:v>
                </c:pt>
                <c:pt idx="4417">
                  <c:v>39738</c:v>
                </c:pt>
                <c:pt idx="4418">
                  <c:v>39737</c:v>
                </c:pt>
                <c:pt idx="4419">
                  <c:v>39736</c:v>
                </c:pt>
                <c:pt idx="4420">
                  <c:v>39735</c:v>
                </c:pt>
                <c:pt idx="4421">
                  <c:v>39734</c:v>
                </c:pt>
                <c:pt idx="4422">
                  <c:v>39731</c:v>
                </c:pt>
                <c:pt idx="4423">
                  <c:v>39730</c:v>
                </c:pt>
                <c:pt idx="4424">
                  <c:v>39729</c:v>
                </c:pt>
                <c:pt idx="4425">
                  <c:v>39728</c:v>
                </c:pt>
                <c:pt idx="4426">
                  <c:v>39727</c:v>
                </c:pt>
                <c:pt idx="4427">
                  <c:v>39724</c:v>
                </c:pt>
                <c:pt idx="4428">
                  <c:v>39723</c:v>
                </c:pt>
                <c:pt idx="4429">
                  <c:v>39722</c:v>
                </c:pt>
                <c:pt idx="4430">
                  <c:v>39721</c:v>
                </c:pt>
                <c:pt idx="4431">
                  <c:v>39720</c:v>
                </c:pt>
                <c:pt idx="4432">
                  <c:v>39717</c:v>
                </c:pt>
                <c:pt idx="4433">
                  <c:v>39716</c:v>
                </c:pt>
                <c:pt idx="4434">
                  <c:v>39715</c:v>
                </c:pt>
                <c:pt idx="4435">
                  <c:v>39714</c:v>
                </c:pt>
                <c:pt idx="4436">
                  <c:v>39713</c:v>
                </c:pt>
                <c:pt idx="4437">
                  <c:v>39710</c:v>
                </c:pt>
                <c:pt idx="4438">
                  <c:v>39709</c:v>
                </c:pt>
                <c:pt idx="4439">
                  <c:v>39708</c:v>
                </c:pt>
                <c:pt idx="4440">
                  <c:v>39707</c:v>
                </c:pt>
                <c:pt idx="4441">
                  <c:v>39706</c:v>
                </c:pt>
                <c:pt idx="4442">
                  <c:v>39703</c:v>
                </c:pt>
                <c:pt idx="4443">
                  <c:v>39702</c:v>
                </c:pt>
                <c:pt idx="4444">
                  <c:v>39701</c:v>
                </c:pt>
                <c:pt idx="4445">
                  <c:v>39700</c:v>
                </c:pt>
                <c:pt idx="4446">
                  <c:v>39699</c:v>
                </c:pt>
                <c:pt idx="4447">
                  <c:v>39696</c:v>
                </c:pt>
                <c:pt idx="4448">
                  <c:v>39695</c:v>
                </c:pt>
                <c:pt idx="4449">
                  <c:v>39694</c:v>
                </c:pt>
                <c:pt idx="4450">
                  <c:v>39693</c:v>
                </c:pt>
                <c:pt idx="4451">
                  <c:v>39692</c:v>
                </c:pt>
                <c:pt idx="4452">
                  <c:v>39691</c:v>
                </c:pt>
                <c:pt idx="4453">
                  <c:v>39689</c:v>
                </c:pt>
                <c:pt idx="4454">
                  <c:v>39688</c:v>
                </c:pt>
                <c:pt idx="4455">
                  <c:v>39687</c:v>
                </c:pt>
                <c:pt idx="4456">
                  <c:v>39686</c:v>
                </c:pt>
                <c:pt idx="4457">
                  <c:v>39685</c:v>
                </c:pt>
                <c:pt idx="4458">
                  <c:v>39682</c:v>
                </c:pt>
                <c:pt idx="4459">
                  <c:v>39681</c:v>
                </c:pt>
                <c:pt idx="4460">
                  <c:v>39680</c:v>
                </c:pt>
                <c:pt idx="4461">
                  <c:v>39679</c:v>
                </c:pt>
                <c:pt idx="4462">
                  <c:v>39678</c:v>
                </c:pt>
                <c:pt idx="4463">
                  <c:v>39675</c:v>
                </c:pt>
                <c:pt idx="4464">
                  <c:v>39674</c:v>
                </c:pt>
                <c:pt idx="4465">
                  <c:v>39673</c:v>
                </c:pt>
                <c:pt idx="4466">
                  <c:v>39672</c:v>
                </c:pt>
                <c:pt idx="4467">
                  <c:v>39671</c:v>
                </c:pt>
                <c:pt idx="4468">
                  <c:v>39668</c:v>
                </c:pt>
                <c:pt idx="4469">
                  <c:v>39667</c:v>
                </c:pt>
                <c:pt idx="4470">
                  <c:v>39666</c:v>
                </c:pt>
                <c:pt idx="4471">
                  <c:v>39665</c:v>
                </c:pt>
                <c:pt idx="4472">
                  <c:v>39664</c:v>
                </c:pt>
                <c:pt idx="4473">
                  <c:v>39661</c:v>
                </c:pt>
                <c:pt idx="4474">
                  <c:v>39660</c:v>
                </c:pt>
                <c:pt idx="4475">
                  <c:v>39659</c:v>
                </c:pt>
                <c:pt idx="4476">
                  <c:v>39658</c:v>
                </c:pt>
                <c:pt idx="4477">
                  <c:v>39657</c:v>
                </c:pt>
                <c:pt idx="4478">
                  <c:v>39654</c:v>
                </c:pt>
                <c:pt idx="4479">
                  <c:v>39653</c:v>
                </c:pt>
                <c:pt idx="4480">
                  <c:v>39652</c:v>
                </c:pt>
                <c:pt idx="4481">
                  <c:v>39651</c:v>
                </c:pt>
                <c:pt idx="4482">
                  <c:v>39650</c:v>
                </c:pt>
                <c:pt idx="4483">
                  <c:v>39647</c:v>
                </c:pt>
                <c:pt idx="4484">
                  <c:v>39646</c:v>
                </c:pt>
                <c:pt idx="4485">
                  <c:v>39645</c:v>
                </c:pt>
                <c:pt idx="4486">
                  <c:v>39644</c:v>
                </c:pt>
                <c:pt idx="4487">
                  <c:v>39643</c:v>
                </c:pt>
                <c:pt idx="4488">
                  <c:v>39640</c:v>
                </c:pt>
                <c:pt idx="4489">
                  <c:v>39639</c:v>
                </c:pt>
                <c:pt idx="4490">
                  <c:v>39638</c:v>
                </c:pt>
                <c:pt idx="4491">
                  <c:v>39637</c:v>
                </c:pt>
                <c:pt idx="4492">
                  <c:v>39636</c:v>
                </c:pt>
                <c:pt idx="4493">
                  <c:v>39633</c:v>
                </c:pt>
                <c:pt idx="4494">
                  <c:v>39632</c:v>
                </c:pt>
                <c:pt idx="4495">
                  <c:v>39631</c:v>
                </c:pt>
                <c:pt idx="4496">
                  <c:v>39630</c:v>
                </c:pt>
                <c:pt idx="4497">
                  <c:v>39629</c:v>
                </c:pt>
                <c:pt idx="4498">
                  <c:v>39626</c:v>
                </c:pt>
                <c:pt idx="4499">
                  <c:v>39625</c:v>
                </c:pt>
                <c:pt idx="4500">
                  <c:v>39624</c:v>
                </c:pt>
                <c:pt idx="4501">
                  <c:v>39623</c:v>
                </c:pt>
                <c:pt idx="4502">
                  <c:v>39622</c:v>
                </c:pt>
                <c:pt idx="4503">
                  <c:v>39619</c:v>
                </c:pt>
                <c:pt idx="4504">
                  <c:v>39618</c:v>
                </c:pt>
                <c:pt idx="4505">
                  <c:v>39617</c:v>
                </c:pt>
                <c:pt idx="4506">
                  <c:v>39616</c:v>
                </c:pt>
                <c:pt idx="4507">
                  <c:v>39615</c:v>
                </c:pt>
                <c:pt idx="4508">
                  <c:v>39612</c:v>
                </c:pt>
                <c:pt idx="4509">
                  <c:v>39611</c:v>
                </c:pt>
                <c:pt idx="4510">
                  <c:v>39610</c:v>
                </c:pt>
                <c:pt idx="4511">
                  <c:v>39609</c:v>
                </c:pt>
                <c:pt idx="4512">
                  <c:v>39608</c:v>
                </c:pt>
                <c:pt idx="4513">
                  <c:v>39605</c:v>
                </c:pt>
                <c:pt idx="4514">
                  <c:v>39604</c:v>
                </c:pt>
                <c:pt idx="4515">
                  <c:v>39603</c:v>
                </c:pt>
                <c:pt idx="4516">
                  <c:v>39602</c:v>
                </c:pt>
                <c:pt idx="4517">
                  <c:v>39601</c:v>
                </c:pt>
                <c:pt idx="4518">
                  <c:v>39599</c:v>
                </c:pt>
                <c:pt idx="4519">
                  <c:v>39598</c:v>
                </c:pt>
                <c:pt idx="4520">
                  <c:v>39597</c:v>
                </c:pt>
                <c:pt idx="4521">
                  <c:v>39596</c:v>
                </c:pt>
                <c:pt idx="4522">
                  <c:v>39595</c:v>
                </c:pt>
                <c:pt idx="4523">
                  <c:v>39594</c:v>
                </c:pt>
                <c:pt idx="4524">
                  <c:v>39591</c:v>
                </c:pt>
                <c:pt idx="4525">
                  <c:v>39590</c:v>
                </c:pt>
                <c:pt idx="4526">
                  <c:v>39589</c:v>
                </c:pt>
                <c:pt idx="4527">
                  <c:v>39588</c:v>
                </c:pt>
                <c:pt idx="4528">
                  <c:v>39587</c:v>
                </c:pt>
                <c:pt idx="4529">
                  <c:v>39584</c:v>
                </c:pt>
                <c:pt idx="4530">
                  <c:v>39583</c:v>
                </c:pt>
                <c:pt idx="4531">
                  <c:v>39582</c:v>
                </c:pt>
                <c:pt idx="4532">
                  <c:v>39581</c:v>
                </c:pt>
                <c:pt idx="4533">
                  <c:v>39580</c:v>
                </c:pt>
                <c:pt idx="4534">
                  <c:v>39577</c:v>
                </c:pt>
                <c:pt idx="4535">
                  <c:v>39576</c:v>
                </c:pt>
                <c:pt idx="4536">
                  <c:v>39575</c:v>
                </c:pt>
                <c:pt idx="4537">
                  <c:v>39574</c:v>
                </c:pt>
                <c:pt idx="4538">
                  <c:v>39573</c:v>
                </c:pt>
                <c:pt idx="4539">
                  <c:v>39570</c:v>
                </c:pt>
                <c:pt idx="4540">
                  <c:v>39569</c:v>
                </c:pt>
                <c:pt idx="4541">
                  <c:v>39568</c:v>
                </c:pt>
                <c:pt idx="4542">
                  <c:v>39567</c:v>
                </c:pt>
                <c:pt idx="4543">
                  <c:v>39566</c:v>
                </c:pt>
                <c:pt idx="4544">
                  <c:v>39563</c:v>
                </c:pt>
                <c:pt idx="4545">
                  <c:v>39562</c:v>
                </c:pt>
                <c:pt idx="4546">
                  <c:v>39561</c:v>
                </c:pt>
                <c:pt idx="4547">
                  <c:v>39560</c:v>
                </c:pt>
                <c:pt idx="4548">
                  <c:v>39559</c:v>
                </c:pt>
                <c:pt idx="4549">
                  <c:v>39556</c:v>
                </c:pt>
                <c:pt idx="4550">
                  <c:v>39555</c:v>
                </c:pt>
                <c:pt idx="4551">
                  <c:v>39554</c:v>
                </c:pt>
                <c:pt idx="4552">
                  <c:v>39553</c:v>
                </c:pt>
                <c:pt idx="4553">
                  <c:v>39552</c:v>
                </c:pt>
                <c:pt idx="4554">
                  <c:v>39549</c:v>
                </c:pt>
                <c:pt idx="4555">
                  <c:v>39548</c:v>
                </c:pt>
                <c:pt idx="4556">
                  <c:v>39547</c:v>
                </c:pt>
                <c:pt idx="4557">
                  <c:v>39546</c:v>
                </c:pt>
                <c:pt idx="4558">
                  <c:v>39545</c:v>
                </c:pt>
                <c:pt idx="4559">
                  <c:v>39542</c:v>
                </c:pt>
                <c:pt idx="4560">
                  <c:v>39541</c:v>
                </c:pt>
                <c:pt idx="4561">
                  <c:v>39540</c:v>
                </c:pt>
                <c:pt idx="4562">
                  <c:v>39539</c:v>
                </c:pt>
                <c:pt idx="4563">
                  <c:v>39538</c:v>
                </c:pt>
                <c:pt idx="4564">
                  <c:v>39535</c:v>
                </c:pt>
                <c:pt idx="4565">
                  <c:v>39534</c:v>
                </c:pt>
                <c:pt idx="4566">
                  <c:v>39533</c:v>
                </c:pt>
                <c:pt idx="4567">
                  <c:v>39532</c:v>
                </c:pt>
                <c:pt idx="4568">
                  <c:v>39531</c:v>
                </c:pt>
                <c:pt idx="4569">
                  <c:v>39527</c:v>
                </c:pt>
                <c:pt idx="4570">
                  <c:v>39526</c:v>
                </c:pt>
                <c:pt idx="4571">
                  <c:v>39525</c:v>
                </c:pt>
                <c:pt idx="4572">
                  <c:v>39524</c:v>
                </c:pt>
                <c:pt idx="4573">
                  <c:v>39521</c:v>
                </c:pt>
                <c:pt idx="4574">
                  <c:v>39520</c:v>
                </c:pt>
                <c:pt idx="4575">
                  <c:v>39519</c:v>
                </c:pt>
                <c:pt idx="4576">
                  <c:v>39518</c:v>
                </c:pt>
                <c:pt idx="4577">
                  <c:v>39517</c:v>
                </c:pt>
                <c:pt idx="4578">
                  <c:v>39514</c:v>
                </c:pt>
                <c:pt idx="4579">
                  <c:v>39513</c:v>
                </c:pt>
                <c:pt idx="4580">
                  <c:v>39512</c:v>
                </c:pt>
                <c:pt idx="4581">
                  <c:v>39511</c:v>
                </c:pt>
                <c:pt idx="4582">
                  <c:v>39510</c:v>
                </c:pt>
                <c:pt idx="4583">
                  <c:v>39507</c:v>
                </c:pt>
                <c:pt idx="4584">
                  <c:v>39506</c:v>
                </c:pt>
                <c:pt idx="4585">
                  <c:v>39505</c:v>
                </c:pt>
                <c:pt idx="4586">
                  <c:v>39504</c:v>
                </c:pt>
                <c:pt idx="4587">
                  <c:v>39503</c:v>
                </c:pt>
                <c:pt idx="4588">
                  <c:v>39500</c:v>
                </c:pt>
                <c:pt idx="4589">
                  <c:v>39499</c:v>
                </c:pt>
                <c:pt idx="4590">
                  <c:v>39498</c:v>
                </c:pt>
                <c:pt idx="4591">
                  <c:v>39497</c:v>
                </c:pt>
                <c:pt idx="4592">
                  <c:v>39496</c:v>
                </c:pt>
                <c:pt idx="4593">
                  <c:v>39493</c:v>
                </c:pt>
                <c:pt idx="4594">
                  <c:v>39492</c:v>
                </c:pt>
                <c:pt idx="4595">
                  <c:v>39491</c:v>
                </c:pt>
                <c:pt idx="4596">
                  <c:v>39490</c:v>
                </c:pt>
                <c:pt idx="4597">
                  <c:v>39489</c:v>
                </c:pt>
                <c:pt idx="4598">
                  <c:v>39486</c:v>
                </c:pt>
                <c:pt idx="4599">
                  <c:v>39485</c:v>
                </c:pt>
                <c:pt idx="4600">
                  <c:v>39484</c:v>
                </c:pt>
                <c:pt idx="4601">
                  <c:v>39483</c:v>
                </c:pt>
                <c:pt idx="4602">
                  <c:v>39482</c:v>
                </c:pt>
                <c:pt idx="4603">
                  <c:v>39479</c:v>
                </c:pt>
                <c:pt idx="4604">
                  <c:v>39478</c:v>
                </c:pt>
                <c:pt idx="4605">
                  <c:v>39477</c:v>
                </c:pt>
                <c:pt idx="4606">
                  <c:v>39476</c:v>
                </c:pt>
                <c:pt idx="4607">
                  <c:v>39475</c:v>
                </c:pt>
                <c:pt idx="4608">
                  <c:v>39472</c:v>
                </c:pt>
                <c:pt idx="4609">
                  <c:v>39471</c:v>
                </c:pt>
                <c:pt idx="4610">
                  <c:v>39470</c:v>
                </c:pt>
                <c:pt idx="4611">
                  <c:v>39469</c:v>
                </c:pt>
                <c:pt idx="4612">
                  <c:v>39468</c:v>
                </c:pt>
                <c:pt idx="4613">
                  <c:v>39465</c:v>
                </c:pt>
                <c:pt idx="4614">
                  <c:v>39464</c:v>
                </c:pt>
                <c:pt idx="4615">
                  <c:v>39463</c:v>
                </c:pt>
                <c:pt idx="4616">
                  <c:v>39462</c:v>
                </c:pt>
                <c:pt idx="4617">
                  <c:v>39461</c:v>
                </c:pt>
                <c:pt idx="4618">
                  <c:v>39458</c:v>
                </c:pt>
                <c:pt idx="4619">
                  <c:v>39457</c:v>
                </c:pt>
                <c:pt idx="4620">
                  <c:v>39456</c:v>
                </c:pt>
                <c:pt idx="4621">
                  <c:v>39455</c:v>
                </c:pt>
                <c:pt idx="4622">
                  <c:v>39454</c:v>
                </c:pt>
                <c:pt idx="4623">
                  <c:v>39451</c:v>
                </c:pt>
                <c:pt idx="4624">
                  <c:v>39450</c:v>
                </c:pt>
                <c:pt idx="4625">
                  <c:v>39449</c:v>
                </c:pt>
                <c:pt idx="4626">
                  <c:v>39447</c:v>
                </c:pt>
                <c:pt idx="4627">
                  <c:v>39444</c:v>
                </c:pt>
                <c:pt idx="4628">
                  <c:v>39443</c:v>
                </c:pt>
                <c:pt idx="4629">
                  <c:v>39442</c:v>
                </c:pt>
                <c:pt idx="4630">
                  <c:v>39440</c:v>
                </c:pt>
                <c:pt idx="4631">
                  <c:v>39437</c:v>
                </c:pt>
                <c:pt idx="4632">
                  <c:v>39436</c:v>
                </c:pt>
                <c:pt idx="4633">
                  <c:v>39435</c:v>
                </c:pt>
                <c:pt idx="4634">
                  <c:v>39434</c:v>
                </c:pt>
                <c:pt idx="4635">
                  <c:v>39433</c:v>
                </c:pt>
                <c:pt idx="4636">
                  <c:v>39430</c:v>
                </c:pt>
                <c:pt idx="4637">
                  <c:v>39429</c:v>
                </c:pt>
                <c:pt idx="4638">
                  <c:v>39428</c:v>
                </c:pt>
                <c:pt idx="4639">
                  <c:v>39427</c:v>
                </c:pt>
                <c:pt idx="4640">
                  <c:v>39426</c:v>
                </c:pt>
                <c:pt idx="4641">
                  <c:v>39423</c:v>
                </c:pt>
                <c:pt idx="4642">
                  <c:v>39422</c:v>
                </c:pt>
                <c:pt idx="4643">
                  <c:v>39421</c:v>
                </c:pt>
                <c:pt idx="4644">
                  <c:v>39420</c:v>
                </c:pt>
                <c:pt idx="4645">
                  <c:v>39419</c:v>
                </c:pt>
                <c:pt idx="4646">
                  <c:v>39416</c:v>
                </c:pt>
                <c:pt idx="4647">
                  <c:v>39415</c:v>
                </c:pt>
                <c:pt idx="4648">
                  <c:v>39414</c:v>
                </c:pt>
                <c:pt idx="4649">
                  <c:v>39413</c:v>
                </c:pt>
                <c:pt idx="4650">
                  <c:v>39412</c:v>
                </c:pt>
                <c:pt idx="4651">
                  <c:v>39409</c:v>
                </c:pt>
                <c:pt idx="4652">
                  <c:v>39408</c:v>
                </c:pt>
                <c:pt idx="4653">
                  <c:v>39407</c:v>
                </c:pt>
                <c:pt idx="4654">
                  <c:v>39406</c:v>
                </c:pt>
                <c:pt idx="4655">
                  <c:v>39405</c:v>
                </c:pt>
                <c:pt idx="4656">
                  <c:v>39402</c:v>
                </c:pt>
                <c:pt idx="4657">
                  <c:v>39401</c:v>
                </c:pt>
                <c:pt idx="4658">
                  <c:v>39400</c:v>
                </c:pt>
                <c:pt idx="4659">
                  <c:v>39399</c:v>
                </c:pt>
                <c:pt idx="4660">
                  <c:v>39398</c:v>
                </c:pt>
                <c:pt idx="4661">
                  <c:v>39395</c:v>
                </c:pt>
                <c:pt idx="4662">
                  <c:v>39394</c:v>
                </c:pt>
                <c:pt idx="4663">
                  <c:v>39393</c:v>
                </c:pt>
                <c:pt idx="4664">
                  <c:v>39392</c:v>
                </c:pt>
                <c:pt idx="4665">
                  <c:v>39391</c:v>
                </c:pt>
                <c:pt idx="4666">
                  <c:v>39388</c:v>
                </c:pt>
                <c:pt idx="4667">
                  <c:v>39387</c:v>
                </c:pt>
                <c:pt idx="4668">
                  <c:v>39386</c:v>
                </c:pt>
                <c:pt idx="4669">
                  <c:v>39385</c:v>
                </c:pt>
                <c:pt idx="4670">
                  <c:v>39384</c:v>
                </c:pt>
                <c:pt idx="4671">
                  <c:v>39381</c:v>
                </c:pt>
                <c:pt idx="4672">
                  <c:v>39380</c:v>
                </c:pt>
                <c:pt idx="4673">
                  <c:v>39379</c:v>
                </c:pt>
                <c:pt idx="4674">
                  <c:v>39378</c:v>
                </c:pt>
                <c:pt idx="4675">
                  <c:v>39377</c:v>
                </c:pt>
                <c:pt idx="4676">
                  <c:v>39374</c:v>
                </c:pt>
                <c:pt idx="4677">
                  <c:v>39373</c:v>
                </c:pt>
                <c:pt idx="4678">
                  <c:v>39372</c:v>
                </c:pt>
                <c:pt idx="4679">
                  <c:v>39371</c:v>
                </c:pt>
                <c:pt idx="4680">
                  <c:v>39370</c:v>
                </c:pt>
                <c:pt idx="4681">
                  <c:v>39367</c:v>
                </c:pt>
                <c:pt idx="4682">
                  <c:v>39366</c:v>
                </c:pt>
                <c:pt idx="4683">
                  <c:v>39365</c:v>
                </c:pt>
                <c:pt idx="4684">
                  <c:v>39364</c:v>
                </c:pt>
                <c:pt idx="4685">
                  <c:v>39363</c:v>
                </c:pt>
                <c:pt idx="4686">
                  <c:v>39360</c:v>
                </c:pt>
                <c:pt idx="4687">
                  <c:v>39359</c:v>
                </c:pt>
                <c:pt idx="4688">
                  <c:v>39358</c:v>
                </c:pt>
                <c:pt idx="4689">
                  <c:v>39357</c:v>
                </c:pt>
                <c:pt idx="4690">
                  <c:v>39356</c:v>
                </c:pt>
                <c:pt idx="4691">
                  <c:v>39355</c:v>
                </c:pt>
                <c:pt idx="4692">
                  <c:v>39353</c:v>
                </c:pt>
                <c:pt idx="4693">
                  <c:v>39352</c:v>
                </c:pt>
                <c:pt idx="4694">
                  <c:v>39351</c:v>
                </c:pt>
                <c:pt idx="4695">
                  <c:v>39350</c:v>
                </c:pt>
                <c:pt idx="4696">
                  <c:v>39349</c:v>
                </c:pt>
                <c:pt idx="4697">
                  <c:v>39346</c:v>
                </c:pt>
                <c:pt idx="4698">
                  <c:v>39345</c:v>
                </c:pt>
                <c:pt idx="4699">
                  <c:v>39344</c:v>
                </c:pt>
                <c:pt idx="4700">
                  <c:v>39343</c:v>
                </c:pt>
                <c:pt idx="4701">
                  <c:v>39342</c:v>
                </c:pt>
                <c:pt idx="4702">
                  <c:v>39339</c:v>
                </c:pt>
                <c:pt idx="4703">
                  <c:v>39338</c:v>
                </c:pt>
                <c:pt idx="4704">
                  <c:v>39337</c:v>
                </c:pt>
                <c:pt idx="4705">
                  <c:v>39336</c:v>
                </c:pt>
                <c:pt idx="4706">
                  <c:v>39335</c:v>
                </c:pt>
                <c:pt idx="4707">
                  <c:v>39332</c:v>
                </c:pt>
                <c:pt idx="4708">
                  <c:v>39331</c:v>
                </c:pt>
                <c:pt idx="4709">
                  <c:v>39330</c:v>
                </c:pt>
                <c:pt idx="4710">
                  <c:v>39329</c:v>
                </c:pt>
                <c:pt idx="4711">
                  <c:v>39328</c:v>
                </c:pt>
                <c:pt idx="4712">
                  <c:v>39325</c:v>
                </c:pt>
                <c:pt idx="4713">
                  <c:v>39324</c:v>
                </c:pt>
                <c:pt idx="4714">
                  <c:v>39323</c:v>
                </c:pt>
                <c:pt idx="4715">
                  <c:v>39322</c:v>
                </c:pt>
                <c:pt idx="4716">
                  <c:v>39321</c:v>
                </c:pt>
                <c:pt idx="4717">
                  <c:v>39318</c:v>
                </c:pt>
                <c:pt idx="4718">
                  <c:v>39317</c:v>
                </c:pt>
                <c:pt idx="4719">
                  <c:v>39316</c:v>
                </c:pt>
                <c:pt idx="4720">
                  <c:v>39315</c:v>
                </c:pt>
                <c:pt idx="4721">
                  <c:v>39314</c:v>
                </c:pt>
                <c:pt idx="4722">
                  <c:v>39311</c:v>
                </c:pt>
                <c:pt idx="4723">
                  <c:v>39310</c:v>
                </c:pt>
                <c:pt idx="4724">
                  <c:v>39309</c:v>
                </c:pt>
                <c:pt idx="4725">
                  <c:v>39308</c:v>
                </c:pt>
                <c:pt idx="4726">
                  <c:v>39307</c:v>
                </c:pt>
                <c:pt idx="4727">
                  <c:v>39304</c:v>
                </c:pt>
                <c:pt idx="4728">
                  <c:v>39303</c:v>
                </c:pt>
                <c:pt idx="4729">
                  <c:v>39302</c:v>
                </c:pt>
                <c:pt idx="4730">
                  <c:v>39301</c:v>
                </c:pt>
                <c:pt idx="4731">
                  <c:v>39300</c:v>
                </c:pt>
                <c:pt idx="4732">
                  <c:v>39297</c:v>
                </c:pt>
                <c:pt idx="4733">
                  <c:v>39296</c:v>
                </c:pt>
                <c:pt idx="4734">
                  <c:v>39295</c:v>
                </c:pt>
                <c:pt idx="4735">
                  <c:v>39294</c:v>
                </c:pt>
                <c:pt idx="4736">
                  <c:v>39293</c:v>
                </c:pt>
                <c:pt idx="4737">
                  <c:v>39290</c:v>
                </c:pt>
                <c:pt idx="4738">
                  <c:v>39289</c:v>
                </c:pt>
                <c:pt idx="4739">
                  <c:v>39288</c:v>
                </c:pt>
                <c:pt idx="4740">
                  <c:v>39287</c:v>
                </c:pt>
                <c:pt idx="4741">
                  <c:v>39286</c:v>
                </c:pt>
                <c:pt idx="4742">
                  <c:v>39283</c:v>
                </c:pt>
                <c:pt idx="4743">
                  <c:v>39282</c:v>
                </c:pt>
                <c:pt idx="4744">
                  <c:v>39281</c:v>
                </c:pt>
                <c:pt idx="4745">
                  <c:v>39280</c:v>
                </c:pt>
                <c:pt idx="4746">
                  <c:v>39279</c:v>
                </c:pt>
                <c:pt idx="4747">
                  <c:v>39276</c:v>
                </c:pt>
                <c:pt idx="4748">
                  <c:v>39275</c:v>
                </c:pt>
                <c:pt idx="4749">
                  <c:v>39274</c:v>
                </c:pt>
                <c:pt idx="4750">
                  <c:v>39273</c:v>
                </c:pt>
                <c:pt idx="4751">
                  <c:v>39272</c:v>
                </c:pt>
                <c:pt idx="4752">
                  <c:v>39269</c:v>
                </c:pt>
                <c:pt idx="4753">
                  <c:v>39268</c:v>
                </c:pt>
                <c:pt idx="4754">
                  <c:v>39267</c:v>
                </c:pt>
                <c:pt idx="4755">
                  <c:v>39266</c:v>
                </c:pt>
                <c:pt idx="4756">
                  <c:v>39265</c:v>
                </c:pt>
                <c:pt idx="4757">
                  <c:v>39263</c:v>
                </c:pt>
                <c:pt idx="4758">
                  <c:v>39262</c:v>
                </c:pt>
                <c:pt idx="4759">
                  <c:v>39261</c:v>
                </c:pt>
                <c:pt idx="4760">
                  <c:v>39260</c:v>
                </c:pt>
                <c:pt idx="4761">
                  <c:v>39259</c:v>
                </c:pt>
                <c:pt idx="4762">
                  <c:v>39258</c:v>
                </c:pt>
                <c:pt idx="4763">
                  <c:v>39255</c:v>
                </c:pt>
                <c:pt idx="4764">
                  <c:v>39254</c:v>
                </c:pt>
                <c:pt idx="4765">
                  <c:v>39253</c:v>
                </c:pt>
                <c:pt idx="4766">
                  <c:v>39252</c:v>
                </c:pt>
                <c:pt idx="4767">
                  <c:v>39251</c:v>
                </c:pt>
                <c:pt idx="4768">
                  <c:v>39248</c:v>
                </c:pt>
                <c:pt idx="4769">
                  <c:v>39247</c:v>
                </c:pt>
                <c:pt idx="4770">
                  <c:v>39246</c:v>
                </c:pt>
                <c:pt idx="4771">
                  <c:v>39245</c:v>
                </c:pt>
                <c:pt idx="4772">
                  <c:v>39244</c:v>
                </c:pt>
                <c:pt idx="4773">
                  <c:v>39241</c:v>
                </c:pt>
                <c:pt idx="4774">
                  <c:v>39240</c:v>
                </c:pt>
                <c:pt idx="4775">
                  <c:v>39239</c:v>
                </c:pt>
                <c:pt idx="4776">
                  <c:v>39238</c:v>
                </c:pt>
                <c:pt idx="4777">
                  <c:v>39237</c:v>
                </c:pt>
                <c:pt idx="4778">
                  <c:v>39234</c:v>
                </c:pt>
                <c:pt idx="4779">
                  <c:v>39233</c:v>
                </c:pt>
                <c:pt idx="4780">
                  <c:v>39232</c:v>
                </c:pt>
                <c:pt idx="4781">
                  <c:v>39231</c:v>
                </c:pt>
                <c:pt idx="4782">
                  <c:v>39227</c:v>
                </c:pt>
                <c:pt idx="4783">
                  <c:v>39226</c:v>
                </c:pt>
                <c:pt idx="4784">
                  <c:v>39225</c:v>
                </c:pt>
                <c:pt idx="4785">
                  <c:v>39224</c:v>
                </c:pt>
                <c:pt idx="4786">
                  <c:v>39223</c:v>
                </c:pt>
                <c:pt idx="4787">
                  <c:v>39220</c:v>
                </c:pt>
                <c:pt idx="4788">
                  <c:v>39219</c:v>
                </c:pt>
                <c:pt idx="4789">
                  <c:v>39218</c:v>
                </c:pt>
                <c:pt idx="4790">
                  <c:v>39217</c:v>
                </c:pt>
                <c:pt idx="4791">
                  <c:v>39216</c:v>
                </c:pt>
                <c:pt idx="4792">
                  <c:v>39213</c:v>
                </c:pt>
                <c:pt idx="4793">
                  <c:v>39212</c:v>
                </c:pt>
                <c:pt idx="4794">
                  <c:v>39211</c:v>
                </c:pt>
                <c:pt idx="4795">
                  <c:v>39210</c:v>
                </c:pt>
                <c:pt idx="4796">
                  <c:v>39209</c:v>
                </c:pt>
                <c:pt idx="4797">
                  <c:v>39206</c:v>
                </c:pt>
                <c:pt idx="4798">
                  <c:v>39205</c:v>
                </c:pt>
                <c:pt idx="4799">
                  <c:v>39204</c:v>
                </c:pt>
                <c:pt idx="4800">
                  <c:v>39203</c:v>
                </c:pt>
                <c:pt idx="4801">
                  <c:v>39202</c:v>
                </c:pt>
                <c:pt idx="4802">
                  <c:v>39199</c:v>
                </c:pt>
                <c:pt idx="4803">
                  <c:v>39198</c:v>
                </c:pt>
                <c:pt idx="4804">
                  <c:v>39197</c:v>
                </c:pt>
                <c:pt idx="4805">
                  <c:v>39196</c:v>
                </c:pt>
                <c:pt idx="4806">
                  <c:v>39195</c:v>
                </c:pt>
                <c:pt idx="4807">
                  <c:v>39192</c:v>
                </c:pt>
                <c:pt idx="4808">
                  <c:v>39191</c:v>
                </c:pt>
                <c:pt idx="4809">
                  <c:v>39190</c:v>
                </c:pt>
                <c:pt idx="4810">
                  <c:v>39189</c:v>
                </c:pt>
                <c:pt idx="4811">
                  <c:v>39188</c:v>
                </c:pt>
                <c:pt idx="4812">
                  <c:v>39185</c:v>
                </c:pt>
                <c:pt idx="4813">
                  <c:v>39184</c:v>
                </c:pt>
                <c:pt idx="4814">
                  <c:v>39183</c:v>
                </c:pt>
                <c:pt idx="4815">
                  <c:v>39182</c:v>
                </c:pt>
                <c:pt idx="4816">
                  <c:v>39181</c:v>
                </c:pt>
                <c:pt idx="4817">
                  <c:v>39177</c:v>
                </c:pt>
                <c:pt idx="4818">
                  <c:v>39176</c:v>
                </c:pt>
                <c:pt idx="4819">
                  <c:v>39175</c:v>
                </c:pt>
                <c:pt idx="4820">
                  <c:v>39174</c:v>
                </c:pt>
                <c:pt idx="4821">
                  <c:v>39172</c:v>
                </c:pt>
                <c:pt idx="4822">
                  <c:v>39171</c:v>
                </c:pt>
                <c:pt idx="4823">
                  <c:v>39170</c:v>
                </c:pt>
                <c:pt idx="4824">
                  <c:v>39169</c:v>
                </c:pt>
                <c:pt idx="4825">
                  <c:v>39168</c:v>
                </c:pt>
                <c:pt idx="4826">
                  <c:v>39167</c:v>
                </c:pt>
                <c:pt idx="4827">
                  <c:v>39164</c:v>
                </c:pt>
                <c:pt idx="4828">
                  <c:v>39163</c:v>
                </c:pt>
                <c:pt idx="4829">
                  <c:v>39162</c:v>
                </c:pt>
                <c:pt idx="4830">
                  <c:v>39161</c:v>
                </c:pt>
                <c:pt idx="4831">
                  <c:v>39160</c:v>
                </c:pt>
                <c:pt idx="4832">
                  <c:v>39157</c:v>
                </c:pt>
                <c:pt idx="4833">
                  <c:v>39156</c:v>
                </c:pt>
                <c:pt idx="4834">
                  <c:v>39155</c:v>
                </c:pt>
                <c:pt idx="4835">
                  <c:v>39154</c:v>
                </c:pt>
                <c:pt idx="4836">
                  <c:v>39153</c:v>
                </c:pt>
                <c:pt idx="4837">
                  <c:v>39150</c:v>
                </c:pt>
                <c:pt idx="4838">
                  <c:v>39149</c:v>
                </c:pt>
                <c:pt idx="4839">
                  <c:v>39148</c:v>
                </c:pt>
                <c:pt idx="4840">
                  <c:v>39147</c:v>
                </c:pt>
                <c:pt idx="4841">
                  <c:v>39146</c:v>
                </c:pt>
                <c:pt idx="4842">
                  <c:v>39143</c:v>
                </c:pt>
                <c:pt idx="4843">
                  <c:v>39142</c:v>
                </c:pt>
                <c:pt idx="4844">
                  <c:v>39141</c:v>
                </c:pt>
                <c:pt idx="4845">
                  <c:v>39140</c:v>
                </c:pt>
                <c:pt idx="4846">
                  <c:v>39139</c:v>
                </c:pt>
                <c:pt idx="4847">
                  <c:v>39136</c:v>
                </c:pt>
                <c:pt idx="4848">
                  <c:v>39135</c:v>
                </c:pt>
                <c:pt idx="4849">
                  <c:v>39134</c:v>
                </c:pt>
                <c:pt idx="4850">
                  <c:v>39133</c:v>
                </c:pt>
                <c:pt idx="4851">
                  <c:v>39132</c:v>
                </c:pt>
                <c:pt idx="4852">
                  <c:v>39129</c:v>
                </c:pt>
                <c:pt idx="4853">
                  <c:v>39128</c:v>
                </c:pt>
                <c:pt idx="4854">
                  <c:v>39127</c:v>
                </c:pt>
                <c:pt idx="4855">
                  <c:v>39126</c:v>
                </c:pt>
                <c:pt idx="4856">
                  <c:v>39125</c:v>
                </c:pt>
                <c:pt idx="4857">
                  <c:v>39122</c:v>
                </c:pt>
                <c:pt idx="4858">
                  <c:v>39121</c:v>
                </c:pt>
                <c:pt idx="4859">
                  <c:v>39120</c:v>
                </c:pt>
                <c:pt idx="4860">
                  <c:v>39119</c:v>
                </c:pt>
                <c:pt idx="4861">
                  <c:v>39118</c:v>
                </c:pt>
                <c:pt idx="4862">
                  <c:v>39115</c:v>
                </c:pt>
                <c:pt idx="4863">
                  <c:v>39114</c:v>
                </c:pt>
                <c:pt idx="4864">
                  <c:v>39113</c:v>
                </c:pt>
                <c:pt idx="4865">
                  <c:v>39112</c:v>
                </c:pt>
                <c:pt idx="4866">
                  <c:v>39111</c:v>
                </c:pt>
                <c:pt idx="4867">
                  <c:v>39108</c:v>
                </c:pt>
                <c:pt idx="4868">
                  <c:v>39107</c:v>
                </c:pt>
                <c:pt idx="4869">
                  <c:v>39106</c:v>
                </c:pt>
                <c:pt idx="4870">
                  <c:v>39105</c:v>
                </c:pt>
                <c:pt idx="4871">
                  <c:v>39104</c:v>
                </c:pt>
                <c:pt idx="4872">
                  <c:v>39101</c:v>
                </c:pt>
                <c:pt idx="4873">
                  <c:v>39100</c:v>
                </c:pt>
                <c:pt idx="4874">
                  <c:v>39099</c:v>
                </c:pt>
                <c:pt idx="4875">
                  <c:v>39098</c:v>
                </c:pt>
                <c:pt idx="4876">
                  <c:v>39097</c:v>
                </c:pt>
                <c:pt idx="4877">
                  <c:v>39094</c:v>
                </c:pt>
                <c:pt idx="4878">
                  <c:v>39093</c:v>
                </c:pt>
                <c:pt idx="4879">
                  <c:v>39092</c:v>
                </c:pt>
                <c:pt idx="4880">
                  <c:v>39091</c:v>
                </c:pt>
                <c:pt idx="4881">
                  <c:v>39090</c:v>
                </c:pt>
                <c:pt idx="4882">
                  <c:v>39087</c:v>
                </c:pt>
                <c:pt idx="4883">
                  <c:v>39086</c:v>
                </c:pt>
                <c:pt idx="4884">
                  <c:v>39085</c:v>
                </c:pt>
                <c:pt idx="4885">
                  <c:v>39084</c:v>
                </c:pt>
                <c:pt idx="4886">
                  <c:v>39082</c:v>
                </c:pt>
                <c:pt idx="4887">
                  <c:v>39080</c:v>
                </c:pt>
                <c:pt idx="4888">
                  <c:v>39079</c:v>
                </c:pt>
                <c:pt idx="4889">
                  <c:v>39078</c:v>
                </c:pt>
                <c:pt idx="4890">
                  <c:v>39077</c:v>
                </c:pt>
                <c:pt idx="4891">
                  <c:v>39073</c:v>
                </c:pt>
                <c:pt idx="4892">
                  <c:v>39072</c:v>
                </c:pt>
                <c:pt idx="4893">
                  <c:v>39071</c:v>
                </c:pt>
                <c:pt idx="4894">
                  <c:v>39070</c:v>
                </c:pt>
                <c:pt idx="4895">
                  <c:v>39069</c:v>
                </c:pt>
                <c:pt idx="4896">
                  <c:v>39066</c:v>
                </c:pt>
                <c:pt idx="4897">
                  <c:v>39065</c:v>
                </c:pt>
                <c:pt idx="4898">
                  <c:v>39064</c:v>
                </c:pt>
                <c:pt idx="4899">
                  <c:v>39063</c:v>
                </c:pt>
                <c:pt idx="4900">
                  <c:v>39062</c:v>
                </c:pt>
                <c:pt idx="4901">
                  <c:v>39059</c:v>
                </c:pt>
                <c:pt idx="4902">
                  <c:v>39058</c:v>
                </c:pt>
                <c:pt idx="4903">
                  <c:v>39057</c:v>
                </c:pt>
                <c:pt idx="4904">
                  <c:v>39056</c:v>
                </c:pt>
                <c:pt idx="4905">
                  <c:v>39055</c:v>
                </c:pt>
                <c:pt idx="4906">
                  <c:v>39052</c:v>
                </c:pt>
                <c:pt idx="4907">
                  <c:v>39051</c:v>
                </c:pt>
                <c:pt idx="4908">
                  <c:v>39050</c:v>
                </c:pt>
                <c:pt idx="4909">
                  <c:v>39049</c:v>
                </c:pt>
                <c:pt idx="4910">
                  <c:v>39048</c:v>
                </c:pt>
                <c:pt idx="4911">
                  <c:v>39045</c:v>
                </c:pt>
                <c:pt idx="4912">
                  <c:v>39044</c:v>
                </c:pt>
                <c:pt idx="4913">
                  <c:v>39043</c:v>
                </c:pt>
                <c:pt idx="4914">
                  <c:v>39042</c:v>
                </c:pt>
                <c:pt idx="4915">
                  <c:v>39041</c:v>
                </c:pt>
                <c:pt idx="4916">
                  <c:v>39038</c:v>
                </c:pt>
                <c:pt idx="4917">
                  <c:v>39037</c:v>
                </c:pt>
                <c:pt idx="4918">
                  <c:v>39036</c:v>
                </c:pt>
                <c:pt idx="4919">
                  <c:v>39035</c:v>
                </c:pt>
                <c:pt idx="4920">
                  <c:v>39034</c:v>
                </c:pt>
                <c:pt idx="4921">
                  <c:v>39031</c:v>
                </c:pt>
                <c:pt idx="4922">
                  <c:v>39030</c:v>
                </c:pt>
                <c:pt idx="4923">
                  <c:v>39029</c:v>
                </c:pt>
                <c:pt idx="4924">
                  <c:v>39028</c:v>
                </c:pt>
                <c:pt idx="4925">
                  <c:v>39027</c:v>
                </c:pt>
                <c:pt idx="4926">
                  <c:v>39024</c:v>
                </c:pt>
                <c:pt idx="4927">
                  <c:v>39023</c:v>
                </c:pt>
                <c:pt idx="4928">
                  <c:v>39022</c:v>
                </c:pt>
                <c:pt idx="4929">
                  <c:v>39021</c:v>
                </c:pt>
                <c:pt idx="4930">
                  <c:v>39020</c:v>
                </c:pt>
                <c:pt idx="4931">
                  <c:v>39017</c:v>
                </c:pt>
                <c:pt idx="4932">
                  <c:v>39016</c:v>
                </c:pt>
                <c:pt idx="4933">
                  <c:v>39015</c:v>
                </c:pt>
                <c:pt idx="4934">
                  <c:v>39014</c:v>
                </c:pt>
                <c:pt idx="4935">
                  <c:v>39013</c:v>
                </c:pt>
                <c:pt idx="4936">
                  <c:v>39010</c:v>
                </c:pt>
                <c:pt idx="4937">
                  <c:v>39009</c:v>
                </c:pt>
                <c:pt idx="4938">
                  <c:v>39008</c:v>
                </c:pt>
                <c:pt idx="4939">
                  <c:v>39007</c:v>
                </c:pt>
                <c:pt idx="4940">
                  <c:v>39006</c:v>
                </c:pt>
                <c:pt idx="4941">
                  <c:v>39003</c:v>
                </c:pt>
                <c:pt idx="4942">
                  <c:v>39002</c:v>
                </c:pt>
                <c:pt idx="4943">
                  <c:v>39001</c:v>
                </c:pt>
                <c:pt idx="4944">
                  <c:v>39000</c:v>
                </c:pt>
                <c:pt idx="4945">
                  <c:v>38999</c:v>
                </c:pt>
                <c:pt idx="4946">
                  <c:v>38996</c:v>
                </c:pt>
                <c:pt idx="4947">
                  <c:v>38995</c:v>
                </c:pt>
                <c:pt idx="4948">
                  <c:v>38994</c:v>
                </c:pt>
                <c:pt idx="4949">
                  <c:v>38993</c:v>
                </c:pt>
                <c:pt idx="4950">
                  <c:v>38992</c:v>
                </c:pt>
                <c:pt idx="4951">
                  <c:v>38990</c:v>
                </c:pt>
                <c:pt idx="4952">
                  <c:v>38989</c:v>
                </c:pt>
                <c:pt idx="4953">
                  <c:v>38988</c:v>
                </c:pt>
                <c:pt idx="4954">
                  <c:v>38987</c:v>
                </c:pt>
                <c:pt idx="4955">
                  <c:v>38986</c:v>
                </c:pt>
                <c:pt idx="4956">
                  <c:v>38985</c:v>
                </c:pt>
                <c:pt idx="4957">
                  <c:v>38982</c:v>
                </c:pt>
                <c:pt idx="4958">
                  <c:v>38981</c:v>
                </c:pt>
                <c:pt idx="4959">
                  <c:v>38980</c:v>
                </c:pt>
                <c:pt idx="4960">
                  <c:v>38979</c:v>
                </c:pt>
                <c:pt idx="4961">
                  <c:v>38978</c:v>
                </c:pt>
                <c:pt idx="4962">
                  <c:v>38975</c:v>
                </c:pt>
                <c:pt idx="4963">
                  <c:v>38974</c:v>
                </c:pt>
                <c:pt idx="4964">
                  <c:v>38973</c:v>
                </c:pt>
                <c:pt idx="4965">
                  <c:v>38972</c:v>
                </c:pt>
                <c:pt idx="4966">
                  <c:v>38971</c:v>
                </c:pt>
                <c:pt idx="4967">
                  <c:v>38968</c:v>
                </c:pt>
                <c:pt idx="4968">
                  <c:v>38967</c:v>
                </c:pt>
                <c:pt idx="4969">
                  <c:v>38966</c:v>
                </c:pt>
                <c:pt idx="4970">
                  <c:v>38965</c:v>
                </c:pt>
                <c:pt idx="4971">
                  <c:v>38964</c:v>
                </c:pt>
                <c:pt idx="4972">
                  <c:v>38961</c:v>
                </c:pt>
                <c:pt idx="4973">
                  <c:v>38960</c:v>
                </c:pt>
                <c:pt idx="4974">
                  <c:v>38959</c:v>
                </c:pt>
                <c:pt idx="4975">
                  <c:v>38958</c:v>
                </c:pt>
                <c:pt idx="4976">
                  <c:v>38957</c:v>
                </c:pt>
                <c:pt idx="4977">
                  <c:v>38954</c:v>
                </c:pt>
                <c:pt idx="4978">
                  <c:v>38953</c:v>
                </c:pt>
                <c:pt idx="4979">
                  <c:v>38952</c:v>
                </c:pt>
                <c:pt idx="4980">
                  <c:v>38951</c:v>
                </c:pt>
                <c:pt idx="4981">
                  <c:v>38950</c:v>
                </c:pt>
                <c:pt idx="4982">
                  <c:v>38947</c:v>
                </c:pt>
                <c:pt idx="4983">
                  <c:v>38946</c:v>
                </c:pt>
                <c:pt idx="4984">
                  <c:v>38945</c:v>
                </c:pt>
                <c:pt idx="4985">
                  <c:v>38944</c:v>
                </c:pt>
                <c:pt idx="4986">
                  <c:v>38943</c:v>
                </c:pt>
                <c:pt idx="4987">
                  <c:v>38940</c:v>
                </c:pt>
                <c:pt idx="4988">
                  <c:v>38939</c:v>
                </c:pt>
                <c:pt idx="4989">
                  <c:v>38938</c:v>
                </c:pt>
                <c:pt idx="4990">
                  <c:v>38937</c:v>
                </c:pt>
                <c:pt idx="4991">
                  <c:v>38936</c:v>
                </c:pt>
                <c:pt idx="4992">
                  <c:v>38933</c:v>
                </c:pt>
                <c:pt idx="4993">
                  <c:v>38932</c:v>
                </c:pt>
                <c:pt idx="4994">
                  <c:v>38931</c:v>
                </c:pt>
                <c:pt idx="4995">
                  <c:v>38930</c:v>
                </c:pt>
                <c:pt idx="4996">
                  <c:v>38929</c:v>
                </c:pt>
                <c:pt idx="4997">
                  <c:v>38926</c:v>
                </c:pt>
                <c:pt idx="4998">
                  <c:v>38925</c:v>
                </c:pt>
                <c:pt idx="4999">
                  <c:v>38924</c:v>
                </c:pt>
                <c:pt idx="5000">
                  <c:v>38923</c:v>
                </c:pt>
                <c:pt idx="5001">
                  <c:v>38922</c:v>
                </c:pt>
                <c:pt idx="5002">
                  <c:v>38919</c:v>
                </c:pt>
                <c:pt idx="5003">
                  <c:v>38918</c:v>
                </c:pt>
                <c:pt idx="5004">
                  <c:v>38917</c:v>
                </c:pt>
                <c:pt idx="5005">
                  <c:v>38916</c:v>
                </c:pt>
                <c:pt idx="5006">
                  <c:v>38915</c:v>
                </c:pt>
                <c:pt idx="5007">
                  <c:v>38912</c:v>
                </c:pt>
                <c:pt idx="5008">
                  <c:v>38911</c:v>
                </c:pt>
                <c:pt idx="5009">
                  <c:v>38910</c:v>
                </c:pt>
                <c:pt idx="5010">
                  <c:v>38909</c:v>
                </c:pt>
                <c:pt idx="5011">
                  <c:v>38908</c:v>
                </c:pt>
                <c:pt idx="5012">
                  <c:v>38905</c:v>
                </c:pt>
                <c:pt idx="5013">
                  <c:v>38904</c:v>
                </c:pt>
                <c:pt idx="5014">
                  <c:v>38903</c:v>
                </c:pt>
                <c:pt idx="5015">
                  <c:v>38902</c:v>
                </c:pt>
                <c:pt idx="5016">
                  <c:v>38901</c:v>
                </c:pt>
                <c:pt idx="5017">
                  <c:v>38898</c:v>
                </c:pt>
                <c:pt idx="5018">
                  <c:v>38897</c:v>
                </c:pt>
                <c:pt idx="5019">
                  <c:v>38896</c:v>
                </c:pt>
                <c:pt idx="5020">
                  <c:v>38895</c:v>
                </c:pt>
                <c:pt idx="5021">
                  <c:v>38894</c:v>
                </c:pt>
                <c:pt idx="5022">
                  <c:v>38891</c:v>
                </c:pt>
                <c:pt idx="5023">
                  <c:v>38890</c:v>
                </c:pt>
                <c:pt idx="5024">
                  <c:v>38889</c:v>
                </c:pt>
                <c:pt idx="5025">
                  <c:v>38888</c:v>
                </c:pt>
                <c:pt idx="5026">
                  <c:v>38887</c:v>
                </c:pt>
                <c:pt idx="5027">
                  <c:v>38884</c:v>
                </c:pt>
                <c:pt idx="5028">
                  <c:v>38883</c:v>
                </c:pt>
                <c:pt idx="5029">
                  <c:v>38882</c:v>
                </c:pt>
                <c:pt idx="5030">
                  <c:v>38881</c:v>
                </c:pt>
                <c:pt idx="5031">
                  <c:v>38880</c:v>
                </c:pt>
                <c:pt idx="5032">
                  <c:v>38877</c:v>
                </c:pt>
                <c:pt idx="5033">
                  <c:v>38876</c:v>
                </c:pt>
                <c:pt idx="5034">
                  <c:v>38875</c:v>
                </c:pt>
                <c:pt idx="5035">
                  <c:v>38874</c:v>
                </c:pt>
                <c:pt idx="5036">
                  <c:v>38873</c:v>
                </c:pt>
                <c:pt idx="5037">
                  <c:v>38870</c:v>
                </c:pt>
                <c:pt idx="5038">
                  <c:v>38869</c:v>
                </c:pt>
                <c:pt idx="5039">
                  <c:v>38868</c:v>
                </c:pt>
                <c:pt idx="5040">
                  <c:v>38867</c:v>
                </c:pt>
                <c:pt idx="5041">
                  <c:v>38866</c:v>
                </c:pt>
                <c:pt idx="5042">
                  <c:v>38863</c:v>
                </c:pt>
                <c:pt idx="5043">
                  <c:v>38862</c:v>
                </c:pt>
                <c:pt idx="5044">
                  <c:v>38861</c:v>
                </c:pt>
                <c:pt idx="5045">
                  <c:v>38860</c:v>
                </c:pt>
                <c:pt idx="5046">
                  <c:v>38859</c:v>
                </c:pt>
                <c:pt idx="5047">
                  <c:v>38856</c:v>
                </c:pt>
                <c:pt idx="5048">
                  <c:v>38855</c:v>
                </c:pt>
                <c:pt idx="5049">
                  <c:v>38854</c:v>
                </c:pt>
                <c:pt idx="5050">
                  <c:v>38853</c:v>
                </c:pt>
                <c:pt idx="5051">
                  <c:v>38852</c:v>
                </c:pt>
                <c:pt idx="5052">
                  <c:v>38849</c:v>
                </c:pt>
                <c:pt idx="5053">
                  <c:v>38848</c:v>
                </c:pt>
                <c:pt idx="5054">
                  <c:v>38847</c:v>
                </c:pt>
                <c:pt idx="5055">
                  <c:v>38846</c:v>
                </c:pt>
                <c:pt idx="5056">
                  <c:v>38845</c:v>
                </c:pt>
                <c:pt idx="5057">
                  <c:v>38842</c:v>
                </c:pt>
                <c:pt idx="5058">
                  <c:v>38841</c:v>
                </c:pt>
                <c:pt idx="5059">
                  <c:v>38840</c:v>
                </c:pt>
                <c:pt idx="5060">
                  <c:v>38839</c:v>
                </c:pt>
                <c:pt idx="5061">
                  <c:v>38838</c:v>
                </c:pt>
                <c:pt idx="5062">
                  <c:v>38837</c:v>
                </c:pt>
                <c:pt idx="5063">
                  <c:v>38835</c:v>
                </c:pt>
                <c:pt idx="5064">
                  <c:v>38834</c:v>
                </c:pt>
                <c:pt idx="5065">
                  <c:v>38833</c:v>
                </c:pt>
                <c:pt idx="5066">
                  <c:v>38832</c:v>
                </c:pt>
                <c:pt idx="5067">
                  <c:v>38831</c:v>
                </c:pt>
                <c:pt idx="5068">
                  <c:v>38828</c:v>
                </c:pt>
                <c:pt idx="5069">
                  <c:v>38827</c:v>
                </c:pt>
                <c:pt idx="5070">
                  <c:v>38826</c:v>
                </c:pt>
                <c:pt idx="5071">
                  <c:v>38825</c:v>
                </c:pt>
                <c:pt idx="5072">
                  <c:v>38824</c:v>
                </c:pt>
                <c:pt idx="5073">
                  <c:v>38820</c:v>
                </c:pt>
                <c:pt idx="5074">
                  <c:v>38819</c:v>
                </c:pt>
                <c:pt idx="5075">
                  <c:v>38818</c:v>
                </c:pt>
                <c:pt idx="5076">
                  <c:v>38817</c:v>
                </c:pt>
                <c:pt idx="5077">
                  <c:v>38814</c:v>
                </c:pt>
                <c:pt idx="5078">
                  <c:v>38813</c:v>
                </c:pt>
                <c:pt idx="5079">
                  <c:v>38812</c:v>
                </c:pt>
                <c:pt idx="5080">
                  <c:v>38811</c:v>
                </c:pt>
                <c:pt idx="5081">
                  <c:v>38810</c:v>
                </c:pt>
                <c:pt idx="5082">
                  <c:v>38807</c:v>
                </c:pt>
                <c:pt idx="5083">
                  <c:v>38806</c:v>
                </c:pt>
                <c:pt idx="5084">
                  <c:v>38805</c:v>
                </c:pt>
                <c:pt idx="5085">
                  <c:v>38804</c:v>
                </c:pt>
                <c:pt idx="5086">
                  <c:v>38803</c:v>
                </c:pt>
                <c:pt idx="5087">
                  <c:v>38800</c:v>
                </c:pt>
                <c:pt idx="5088">
                  <c:v>38799</c:v>
                </c:pt>
                <c:pt idx="5089">
                  <c:v>38798</c:v>
                </c:pt>
                <c:pt idx="5090">
                  <c:v>38797</c:v>
                </c:pt>
                <c:pt idx="5091">
                  <c:v>38796</c:v>
                </c:pt>
                <c:pt idx="5092">
                  <c:v>38793</c:v>
                </c:pt>
                <c:pt idx="5093">
                  <c:v>38792</c:v>
                </c:pt>
                <c:pt idx="5094">
                  <c:v>38791</c:v>
                </c:pt>
                <c:pt idx="5095">
                  <c:v>38790</c:v>
                </c:pt>
                <c:pt idx="5096">
                  <c:v>38789</c:v>
                </c:pt>
                <c:pt idx="5097">
                  <c:v>38786</c:v>
                </c:pt>
                <c:pt idx="5098">
                  <c:v>38785</c:v>
                </c:pt>
                <c:pt idx="5099">
                  <c:v>38784</c:v>
                </c:pt>
                <c:pt idx="5100">
                  <c:v>38783</c:v>
                </c:pt>
                <c:pt idx="5101">
                  <c:v>38782</c:v>
                </c:pt>
                <c:pt idx="5102">
                  <c:v>38779</c:v>
                </c:pt>
                <c:pt idx="5103">
                  <c:v>38778</c:v>
                </c:pt>
                <c:pt idx="5104">
                  <c:v>38777</c:v>
                </c:pt>
                <c:pt idx="5105">
                  <c:v>38776</c:v>
                </c:pt>
                <c:pt idx="5106">
                  <c:v>38775</c:v>
                </c:pt>
                <c:pt idx="5107">
                  <c:v>38772</c:v>
                </c:pt>
                <c:pt idx="5108">
                  <c:v>38771</c:v>
                </c:pt>
                <c:pt idx="5109">
                  <c:v>38770</c:v>
                </c:pt>
                <c:pt idx="5110">
                  <c:v>38769</c:v>
                </c:pt>
                <c:pt idx="5111">
                  <c:v>38768</c:v>
                </c:pt>
                <c:pt idx="5112">
                  <c:v>38765</c:v>
                </c:pt>
                <c:pt idx="5113">
                  <c:v>38764</c:v>
                </c:pt>
                <c:pt idx="5114">
                  <c:v>38763</c:v>
                </c:pt>
                <c:pt idx="5115">
                  <c:v>38762</c:v>
                </c:pt>
                <c:pt idx="5116">
                  <c:v>38761</c:v>
                </c:pt>
                <c:pt idx="5117">
                  <c:v>38758</c:v>
                </c:pt>
                <c:pt idx="5118">
                  <c:v>38757</c:v>
                </c:pt>
                <c:pt idx="5119">
                  <c:v>38756</c:v>
                </c:pt>
                <c:pt idx="5120">
                  <c:v>38755</c:v>
                </c:pt>
                <c:pt idx="5121">
                  <c:v>38754</c:v>
                </c:pt>
                <c:pt idx="5122">
                  <c:v>38751</c:v>
                </c:pt>
                <c:pt idx="5123">
                  <c:v>38750</c:v>
                </c:pt>
                <c:pt idx="5124">
                  <c:v>38749</c:v>
                </c:pt>
                <c:pt idx="5125">
                  <c:v>38748</c:v>
                </c:pt>
                <c:pt idx="5126">
                  <c:v>38747</c:v>
                </c:pt>
                <c:pt idx="5127">
                  <c:v>38744</c:v>
                </c:pt>
                <c:pt idx="5128">
                  <c:v>38743</c:v>
                </c:pt>
                <c:pt idx="5129">
                  <c:v>38742</c:v>
                </c:pt>
                <c:pt idx="5130">
                  <c:v>38741</c:v>
                </c:pt>
                <c:pt idx="5131">
                  <c:v>38740</c:v>
                </c:pt>
                <c:pt idx="5132">
                  <c:v>38737</c:v>
                </c:pt>
                <c:pt idx="5133">
                  <c:v>38736</c:v>
                </c:pt>
                <c:pt idx="5134">
                  <c:v>38735</c:v>
                </c:pt>
                <c:pt idx="5135">
                  <c:v>38734</c:v>
                </c:pt>
                <c:pt idx="5136">
                  <c:v>38733</c:v>
                </c:pt>
                <c:pt idx="5137">
                  <c:v>38730</c:v>
                </c:pt>
                <c:pt idx="5138">
                  <c:v>38729</c:v>
                </c:pt>
                <c:pt idx="5139">
                  <c:v>38728</c:v>
                </c:pt>
                <c:pt idx="5140">
                  <c:v>38727</c:v>
                </c:pt>
                <c:pt idx="5141">
                  <c:v>38726</c:v>
                </c:pt>
                <c:pt idx="5142">
                  <c:v>38723</c:v>
                </c:pt>
                <c:pt idx="5143">
                  <c:v>38722</c:v>
                </c:pt>
                <c:pt idx="5144">
                  <c:v>38721</c:v>
                </c:pt>
                <c:pt idx="5145">
                  <c:v>38720</c:v>
                </c:pt>
                <c:pt idx="5146">
                  <c:v>38717</c:v>
                </c:pt>
                <c:pt idx="5147">
                  <c:v>38716</c:v>
                </c:pt>
                <c:pt idx="5148">
                  <c:v>38715</c:v>
                </c:pt>
                <c:pt idx="5149">
                  <c:v>38714</c:v>
                </c:pt>
                <c:pt idx="5150">
                  <c:v>38713</c:v>
                </c:pt>
                <c:pt idx="5151">
                  <c:v>38709</c:v>
                </c:pt>
                <c:pt idx="5152">
                  <c:v>38708</c:v>
                </c:pt>
                <c:pt idx="5153">
                  <c:v>38707</c:v>
                </c:pt>
                <c:pt idx="5154">
                  <c:v>38706</c:v>
                </c:pt>
                <c:pt idx="5155">
                  <c:v>38705</c:v>
                </c:pt>
                <c:pt idx="5156">
                  <c:v>38702</c:v>
                </c:pt>
                <c:pt idx="5157">
                  <c:v>38701</c:v>
                </c:pt>
                <c:pt idx="5158">
                  <c:v>38700</c:v>
                </c:pt>
                <c:pt idx="5159">
                  <c:v>38699</c:v>
                </c:pt>
                <c:pt idx="5160">
                  <c:v>38698</c:v>
                </c:pt>
                <c:pt idx="5161">
                  <c:v>38695</c:v>
                </c:pt>
                <c:pt idx="5162">
                  <c:v>38694</c:v>
                </c:pt>
                <c:pt idx="5163">
                  <c:v>38693</c:v>
                </c:pt>
                <c:pt idx="5164">
                  <c:v>38692</c:v>
                </c:pt>
                <c:pt idx="5165">
                  <c:v>38691</c:v>
                </c:pt>
                <c:pt idx="5166">
                  <c:v>38688</c:v>
                </c:pt>
                <c:pt idx="5167">
                  <c:v>38687</c:v>
                </c:pt>
                <c:pt idx="5168">
                  <c:v>38686</c:v>
                </c:pt>
                <c:pt idx="5169">
                  <c:v>38685</c:v>
                </c:pt>
                <c:pt idx="5170">
                  <c:v>38684</c:v>
                </c:pt>
                <c:pt idx="5171">
                  <c:v>38681</c:v>
                </c:pt>
                <c:pt idx="5172">
                  <c:v>38680</c:v>
                </c:pt>
                <c:pt idx="5173">
                  <c:v>38679</c:v>
                </c:pt>
                <c:pt idx="5174">
                  <c:v>38678</c:v>
                </c:pt>
                <c:pt idx="5175">
                  <c:v>38677</c:v>
                </c:pt>
                <c:pt idx="5176">
                  <c:v>38674</c:v>
                </c:pt>
                <c:pt idx="5177">
                  <c:v>38673</c:v>
                </c:pt>
                <c:pt idx="5178">
                  <c:v>38672</c:v>
                </c:pt>
                <c:pt idx="5179">
                  <c:v>38671</c:v>
                </c:pt>
                <c:pt idx="5180">
                  <c:v>38670</c:v>
                </c:pt>
                <c:pt idx="5181">
                  <c:v>38667</c:v>
                </c:pt>
                <c:pt idx="5182">
                  <c:v>38666</c:v>
                </c:pt>
                <c:pt idx="5183">
                  <c:v>38665</c:v>
                </c:pt>
                <c:pt idx="5184">
                  <c:v>38664</c:v>
                </c:pt>
                <c:pt idx="5185">
                  <c:v>38663</c:v>
                </c:pt>
                <c:pt idx="5186">
                  <c:v>38660</c:v>
                </c:pt>
                <c:pt idx="5187">
                  <c:v>38659</c:v>
                </c:pt>
                <c:pt idx="5188">
                  <c:v>38658</c:v>
                </c:pt>
                <c:pt idx="5189">
                  <c:v>38657</c:v>
                </c:pt>
                <c:pt idx="5190">
                  <c:v>38656</c:v>
                </c:pt>
                <c:pt idx="5191">
                  <c:v>38653</c:v>
                </c:pt>
                <c:pt idx="5192">
                  <c:v>38652</c:v>
                </c:pt>
                <c:pt idx="5193">
                  <c:v>38651</c:v>
                </c:pt>
                <c:pt idx="5194">
                  <c:v>38650</c:v>
                </c:pt>
                <c:pt idx="5195">
                  <c:v>38649</c:v>
                </c:pt>
                <c:pt idx="5196">
                  <c:v>38646</c:v>
                </c:pt>
                <c:pt idx="5197">
                  <c:v>38645</c:v>
                </c:pt>
                <c:pt idx="5198">
                  <c:v>38644</c:v>
                </c:pt>
                <c:pt idx="5199">
                  <c:v>38643</c:v>
                </c:pt>
                <c:pt idx="5200">
                  <c:v>38642</c:v>
                </c:pt>
                <c:pt idx="5201">
                  <c:v>38639</c:v>
                </c:pt>
                <c:pt idx="5202">
                  <c:v>38638</c:v>
                </c:pt>
                <c:pt idx="5203">
                  <c:v>38637</c:v>
                </c:pt>
                <c:pt idx="5204">
                  <c:v>38636</c:v>
                </c:pt>
                <c:pt idx="5205">
                  <c:v>38635</c:v>
                </c:pt>
                <c:pt idx="5206">
                  <c:v>38632</c:v>
                </c:pt>
                <c:pt idx="5207">
                  <c:v>38631</c:v>
                </c:pt>
                <c:pt idx="5208">
                  <c:v>38630</c:v>
                </c:pt>
                <c:pt idx="5209">
                  <c:v>38629</c:v>
                </c:pt>
                <c:pt idx="5210">
                  <c:v>38628</c:v>
                </c:pt>
                <c:pt idx="5211">
                  <c:v>38625</c:v>
                </c:pt>
                <c:pt idx="5212">
                  <c:v>38624</c:v>
                </c:pt>
                <c:pt idx="5213">
                  <c:v>38623</c:v>
                </c:pt>
                <c:pt idx="5214">
                  <c:v>38622</c:v>
                </c:pt>
                <c:pt idx="5215">
                  <c:v>38621</c:v>
                </c:pt>
                <c:pt idx="5216">
                  <c:v>38618</c:v>
                </c:pt>
                <c:pt idx="5217">
                  <c:v>38617</c:v>
                </c:pt>
                <c:pt idx="5218">
                  <c:v>38616</c:v>
                </c:pt>
                <c:pt idx="5219">
                  <c:v>38615</c:v>
                </c:pt>
                <c:pt idx="5220">
                  <c:v>38614</c:v>
                </c:pt>
                <c:pt idx="5221">
                  <c:v>38611</c:v>
                </c:pt>
                <c:pt idx="5222">
                  <c:v>38610</c:v>
                </c:pt>
                <c:pt idx="5223">
                  <c:v>38609</c:v>
                </c:pt>
                <c:pt idx="5224">
                  <c:v>38608</c:v>
                </c:pt>
                <c:pt idx="5225">
                  <c:v>38607</c:v>
                </c:pt>
                <c:pt idx="5226">
                  <c:v>38604</c:v>
                </c:pt>
                <c:pt idx="5227">
                  <c:v>38603</c:v>
                </c:pt>
                <c:pt idx="5228">
                  <c:v>38602</c:v>
                </c:pt>
                <c:pt idx="5229">
                  <c:v>38601</c:v>
                </c:pt>
                <c:pt idx="5230">
                  <c:v>38600</c:v>
                </c:pt>
                <c:pt idx="5231">
                  <c:v>38597</c:v>
                </c:pt>
                <c:pt idx="5232">
                  <c:v>38596</c:v>
                </c:pt>
                <c:pt idx="5233">
                  <c:v>38595</c:v>
                </c:pt>
                <c:pt idx="5234">
                  <c:v>38594</c:v>
                </c:pt>
                <c:pt idx="5235">
                  <c:v>38593</c:v>
                </c:pt>
                <c:pt idx="5236">
                  <c:v>38590</c:v>
                </c:pt>
                <c:pt idx="5237">
                  <c:v>38589</c:v>
                </c:pt>
                <c:pt idx="5238">
                  <c:v>38588</c:v>
                </c:pt>
                <c:pt idx="5239">
                  <c:v>38587</c:v>
                </c:pt>
                <c:pt idx="5240">
                  <c:v>38586</c:v>
                </c:pt>
                <c:pt idx="5241">
                  <c:v>38583</c:v>
                </c:pt>
                <c:pt idx="5242">
                  <c:v>38582</c:v>
                </c:pt>
                <c:pt idx="5243">
                  <c:v>38581</c:v>
                </c:pt>
                <c:pt idx="5244">
                  <c:v>38580</c:v>
                </c:pt>
                <c:pt idx="5245">
                  <c:v>38579</c:v>
                </c:pt>
                <c:pt idx="5246">
                  <c:v>38576</c:v>
                </c:pt>
                <c:pt idx="5247">
                  <c:v>38575</c:v>
                </c:pt>
                <c:pt idx="5248">
                  <c:v>38574</c:v>
                </c:pt>
                <c:pt idx="5249">
                  <c:v>38573</c:v>
                </c:pt>
                <c:pt idx="5250">
                  <c:v>38572</c:v>
                </c:pt>
                <c:pt idx="5251">
                  <c:v>38569</c:v>
                </c:pt>
                <c:pt idx="5252">
                  <c:v>38568</c:v>
                </c:pt>
                <c:pt idx="5253">
                  <c:v>38567</c:v>
                </c:pt>
                <c:pt idx="5254">
                  <c:v>38566</c:v>
                </c:pt>
                <c:pt idx="5255">
                  <c:v>38565</c:v>
                </c:pt>
                <c:pt idx="5256">
                  <c:v>38564</c:v>
                </c:pt>
                <c:pt idx="5257">
                  <c:v>38562</c:v>
                </c:pt>
                <c:pt idx="5258">
                  <c:v>38561</c:v>
                </c:pt>
                <c:pt idx="5259">
                  <c:v>38560</c:v>
                </c:pt>
                <c:pt idx="5260">
                  <c:v>38559</c:v>
                </c:pt>
                <c:pt idx="5261">
                  <c:v>38558</c:v>
                </c:pt>
                <c:pt idx="5262">
                  <c:v>38555</c:v>
                </c:pt>
                <c:pt idx="5263">
                  <c:v>38554</c:v>
                </c:pt>
                <c:pt idx="5264">
                  <c:v>38553</c:v>
                </c:pt>
                <c:pt idx="5265">
                  <c:v>38552</c:v>
                </c:pt>
                <c:pt idx="5266">
                  <c:v>38551</c:v>
                </c:pt>
                <c:pt idx="5267">
                  <c:v>38548</c:v>
                </c:pt>
                <c:pt idx="5268">
                  <c:v>38547</c:v>
                </c:pt>
                <c:pt idx="5269">
                  <c:v>38546</c:v>
                </c:pt>
                <c:pt idx="5270">
                  <c:v>38545</c:v>
                </c:pt>
                <c:pt idx="5271">
                  <c:v>38544</c:v>
                </c:pt>
                <c:pt idx="5272">
                  <c:v>38541</c:v>
                </c:pt>
                <c:pt idx="5273">
                  <c:v>38540</c:v>
                </c:pt>
                <c:pt idx="5274">
                  <c:v>38539</c:v>
                </c:pt>
                <c:pt idx="5275">
                  <c:v>38538</c:v>
                </c:pt>
                <c:pt idx="5276">
                  <c:v>38537</c:v>
                </c:pt>
                <c:pt idx="5277">
                  <c:v>38534</c:v>
                </c:pt>
                <c:pt idx="5278">
                  <c:v>38533</c:v>
                </c:pt>
                <c:pt idx="5279">
                  <c:v>38532</c:v>
                </c:pt>
                <c:pt idx="5280">
                  <c:v>38531</c:v>
                </c:pt>
                <c:pt idx="5281">
                  <c:v>38530</c:v>
                </c:pt>
                <c:pt idx="5282">
                  <c:v>38527</c:v>
                </c:pt>
                <c:pt idx="5283">
                  <c:v>38526</c:v>
                </c:pt>
                <c:pt idx="5284">
                  <c:v>38525</c:v>
                </c:pt>
                <c:pt idx="5285">
                  <c:v>38524</c:v>
                </c:pt>
                <c:pt idx="5286">
                  <c:v>38523</c:v>
                </c:pt>
                <c:pt idx="5287">
                  <c:v>38520</c:v>
                </c:pt>
                <c:pt idx="5288">
                  <c:v>38519</c:v>
                </c:pt>
                <c:pt idx="5289">
                  <c:v>38518</c:v>
                </c:pt>
                <c:pt idx="5290">
                  <c:v>38517</c:v>
                </c:pt>
                <c:pt idx="5291">
                  <c:v>38516</c:v>
                </c:pt>
                <c:pt idx="5292">
                  <c:v>38513</c:v>
                </c:pt>
                <c:pt idx="5293">
                  <c:v>38512</c:v>
                </c:pt>
                <c:pt idx="5294">
                  <c:v>38511</c:v>
                </c:pt>
                <c:pt idx="5295">
                  <c:v>38510</c:v>
                </c:pt>
                <c:pt idx="5296">
                  <c:v>38509</c:v>
                </c:pt>
                <c:pt idx="5297">
                  <c:v>38506</c:v>
                </c:pt>
                <c:pt idx="5298">
                  <c:v>38505</c:v>
                </c:pt>
                <c:pt idx="5299">
                  <c:v>38504</c:v>
                </c:pt>
                <c:pt idx="5300">
                  <c:v>38503</c:v>
                </c:pt>
                <c:pt idx="5301">
                  <c:v>38502</c:v>
                </c:pt>
                <c:pt idx="5302">
                  <c:v>38499</c:v>
                </c:pt>
                <c:pt idx="5303">
                  <c:v>38498</c:v>
                </c:pt>
                <c:pt idx="5304">
                  <c:v>38497</c:v>
                </c:pt>
                <c:pt idx="5305">
                  <c:v>38496</c:v>
                </c:pt>
                <c:pt idx="5306">
                  <c:v>38495</c:v>
                </c:pt>
                <c:pt idx="5307">
                  <c:v>38492</c:v>
                </c:pt>
                <c:pt idx="5308">
                  <c:v>38491</c:v>
                </c:pt>
                <c:pt idx="5309">
                  <c:v>38490</c:v>
                </c:pt>
                <c:pt idx="5310">
                  <c:v>38489</c:v>
                </c:pt>
                <c:pt idx="5311">
                  <c:v>38488</c:v>
                </c:pt>
                <c:pt idx="5312">
                  <c:v>38485</c:v>
                </c:pt>
                <c:pt idx="5313">
                  <c:v>38484</c:v>
                </c:pt>
                <c:pt idx="5314">
                  <c:v>38483</c:v>
                </c:pt>
                <c:pt idx="5315">
                  <c:v>38482</c:v>
                </c:pt>
                <c:pt idx="5316">
                  <c:v>38481</c:v>
                </c:pt>
                <c:pt idx="5317">
                  <c:v>38478</c:v>
                </c:pt>
                <c:pt idx="5318">
                  <c:v>38477</c:v>
                </c:pt>
                <c:pt idx="5319">
                  <c:v>38476</c:v>
                </c:pt>
                <c:pt idx="5320">
                  <c:v>38475</c:v>
                </c:pt>
                <c:pt idx="5321">
                  <c:v>38474</c:v>
                </c:pt>
                <c:pt idx="5322">
                  <c:v>38472</c:v>
                </c:pt>
                <c:pt idx="5323">
                  <c:v>38471</c:v>
                </c:pt>
                <c:pt idx="5324">
                  <c:v>38470</c:v>
                </c:pt>
                <c:pt idx="5325">
                  <c:v>38469</c:v>
                </c:pt>
                <c:pt idx="5326">
                  <c:v>38468</c:v>
                </c:pt>
                <c:pt idx="5327">
                  <c:v>38467</c:v>
                </c:pt>
                <c:pt idx="5328">
                  <c:v>38464</c:v>
                </c:pt>
                <c:pt idx="5329">
                  <c:v>38463</c:v>
                </c:pt>
                <c:pt idx="5330">
                  <c:v>38462</c:v>
                </c:pt>
                <c:pt idx="5331">
                  <c:v>38461</c:v>
                </c:pt>
                <c:pt idx="5332">
                  <c:v>38460</c:v>
                </c:pt>
                <c:pt idx="5333">
                  <c:v>38457</c:v>
                </c:pt>
                <c:pt idx="5334">
                  <c:v>38456</c:v>
                </c:pt>
                <c:pt idx="5335">
                  <c:v>38455</c:v>
                </c:pt>
                <c:pt idx="5336">
                  <c:v>38454</c:v>
                </c:pt>
                <c:pt idx="5337">
                  <c:v>38453</c:v>
                </c:pt>
                <c:pt idx="5338">
                  <c:v>38450</c:v>
                </c:pt>
                <c:pt idx="5339">
                  <c:v>38449</c:v>
                </c:pt>
                <c:pt idx="5340">
                  <c:v>38448</c:v>
                </c:pt>
                <c:pt idx="5341">
                  <c:v>38447</c:v>
                </c:pt>
                <c:pt idx="5342">
                  <c:v>38446</c:v>
                </c:pt>
                <c:pt idx="5343">
                  <c:v>38443</c:v>
                </c:pt>
                <c:pt idx="5344">
                  <c:v>38442</c:v>
                </c:pt>
                <c:pt idx="5345">
                  <c:v>38441</c:v>
                </c:pt>
                <c:pt idx="5346">
                  <c:v>38440</c:v>
                </c:pt>
                <c:pt idx="5347">
                  <c:v>38439</c:v>
                </c:pt>
                <c:pt idx="5348">
                  <c:v>38435</c:v>
                </c:pt>
                <c:pt idx="5349">
                  <c:v>38434</c:v>
                </c:pt>
                <c:pt idx="5350">
                  <c:v>38433</c:v>
                </c:pt>
                <c:pt idx="5351">
                  <c:v>38432</c:v>
                </c:pt>
                <c:pt idx="5352">
                  <c:v>38429</c:v>
                </c:pt>
                <c:pt idx="5353">
                  <c:v>38428</c:v>
                </c:pt>
                <c:pt idx="5354">
                  <c:v>38427</c:v>
                </c:pt>
                <c:pt idx="5355">
                  <c:v>38426</c:v>
                </c:pt>
                <c:pt idx="5356">
                  <c:v>38425</c:v>
                </c:pt>
                <c:pt idx="5357">
                  <c:v>38422</c:v>
                </c:pt>
                <c:pt idx="5358">
                  <c:v>38421</c:v>
                </c:pt>
                <c:pt idx="5359">
                  <c:v>38420</c:v>
                </c:pt>
                <c:pt idx="5360">
                  <c:v>38419</c:v>
                </c:pt>
                <c:pt idx="5361">
                  <c:v>38418</c:v>
                </c:pt>
                <c:pt idx="5362">
                  <c:v>38415</c:v>
                </c:pt>
                <c:pt idx="5363">
                  <c:v>38414</c:v>
                </c:pt>
                <c:pt idx="5364">
                  <c:v>38413</c:v>
                </c:pt>
                <c:pt idx="5365">
                  <c:v>38412</c:v>
                </c:pt>
                <c:pt idx="5366">
                  <c:v>38411</c:v>
                </c:pt>
                <c:pt idx="5367">
                  <c:v>38408</c:v>
                </c:pt>
                <c:pt idx="5368">
                  <c:v>38407</c:v>
                </c:pt>
                <c:pt idx="5369">
                  <c:v>38406</c:v>
                </c:pt>
                <c:pt idx="5370">
                  <c:v>38405</c:v>
                </c:pt>
                <c:pt idx="5371">
                  <c:v>38404</c:v>
                </c:pt>
                <c:pt idx="5372">
                  <c:v>38401</c:v>
                </c:pt>
                <c:pt idx="5373">
                  <c:v>38400</c:v>
                </c:pt>
                <c:pt idx="5374">
                  <c:v>38399</c:v>
                </c:pt>
                <c:pt idx="5375">
                  <c:v>38398</c:v>
                </c:pt>
                <c:pt idx="5376">
                  <c:v>38397</c:v>
                </c:pt>
                <c:pt idx="5377">
                  <c:v>38394</c:v>
                </c:pt>
                <c:pt idx="5378">
                  <c:v>38393</c:v>
                </c:pt>
                <c:pt idx="5379">
                  <c:v>38392</c:v>
                </c:pt>
                <c:pt idx="5380">
                  <c:v>38391</c:v>
                </c:pt>
                <c:pt idx="5381">
                  <c:v>38390</c:v>
                </c:pt>
                <c:pt idx="5382">
                  <c:v>38387</c:v>
                </c:pt>
                <c:pt idx="5383">
                  <c:v>38386</c:v>
                </c:pt>
                <c:pt idx="5384">
                  <c:v>38385</c:v>
                </c:pt>
                <c:pt idx="5385">
                  <c:v>38384</c:v>
                </c:pt>
                <c:pt idx="5386">
                  <c:v>38383</c:v>
                </c:pt>
                <c:pt idx="5387">
                  <c:v>38380</c:v>
                </c:pt>
                <c:pt idx="5388">
                  <c:v>38379</c:v>
                </c:pt>
                <c:pt idx="5389">
                  <c:v>38378</c:v>
                </c:pt>
                <c:pt idx="5390">
                  <c:v>38377</c:v>
                </c:pt>
                <c:pt idx="5391">
                  <c:v>38376</c:v>
                </c:pt>
                <c:pt idx="5392">
                  <c:v>38373</c:v>
                </c:pt>
                <c:pt idx="5393">
                  <c:v>38372</c:v>
                </c:pt>
                <c:pt idx="5394">
                  <c:v>38371</c:v>
                </c:pt>
                <c:pt idx="5395">
                  <c:v>38370</c:v>
                </c:pt>
                <c:pt idx="5396">
                  <c:v>38369</c:v>
                </c:pt>
                <c:pt idx="5397">
                  <c:v>38366</c:v>
                </c:pt>
                <c:pt idx="5398">
                  <c:v>38365</c:v>
                </c:pt>
                <c:pt idx="5399">
                  <c:v>38364</c:v>
                </c:pt>
                <c:pt idx="5400">
                  <c:v>38363</c:v>
                </c:pt>
                <c:pt idx="5401">
                  <c:v>38362</c:v>
                </c:pt>
                <c:pt idx="5402">
                  <c:v>38359</c:v>
                </c:pt>
                <c:pt idx="5403">
                  <c:v>38358</c:v>
                </c:pt>
                <c:pt idx="5404">
                  <c:v>38357</c:v>
                </c:pt>
                <c:pt idx="5405">
                  <c:v>38356</c:v>
                </c:pt>
                <c:pt idx="5406">
                  <c:v>38355</c:v>
                </c:pt>
                <c:pt idx="5407">
                  <c:v>38352</c:v>
                </c:pt>
                <c:pt idx="5408">
                  <c:v>38351</c:v>
                </c:pt>
                <c:pt idx="5409">
                  <c:v>38350</c:v>
                </c:pt>
                <c:pt idx="5410">
                  <c:v>38349</c:v>
                </c:pt>
                <c:pt idx="5411">
                  <c:v>38348</c:v>
                </c:pt>
                <c:pt idx="5412">
                  <c:v>38344</c:v>
                </c:pt>
                <c:pt idx="5413">
                  <c:v>38343</c:v>
                </c:pt>
                <c:pt idx="5414">
                  <c:v>38342</c:v>
                </c:pt>
                <c:pt idx="5415">
                  <c:v>38341</c:v>
                </c:pt>
                <c:pt idx="5416">
                  <c:v>38338</c:v>
                </c:pt>
                <c:pt idx="5417">
                  <c:v>38337</c:v>
                </c:pt>
                <c:pt idx="5418">
                  <c:v>38336</c:v>
                </c:pt>
                <c:pt idx="5419">
                  <c:v>38335</c:v>
                </c:pt>
                <c:pt idx="5420">
                  <c:v>38334</c:v>
                </c:pt>
                <c:pt idx="5421">
                  <c:v>38331</c:v>
                </c:pt>
                <c:pt idx="5422">
                  <c:v>38330</c:v>
                </c:pt>
                <c:pt idx="5423">
                  <c:v>38329</c:v>
                </c:pt>
                <c:pt idx="5424">
                  <c:v>38328</c:v>
                </c:pt>
                <c:pt idx="5425">
                  <c:v>38327</c:v>
                </c:pt>
                <c:pt idx="5426">
                  <c:v>38324</c:v>
                </c:pt>
                <c:pt idx="5427">
                  <c:v>38323</c:v>
                </c:pt>
                <c:pt idx="5428">
                  <c:v>38322</c:v>
                </c:pt>
                <c:pt idx="5429">
                  <c:v>38321</c:v>
                </c:pt>
                <c:pt idx="5430">
                  <c:v>38320</c:v>
                </c:pt>
                <c:pt idx="5431">
                  <c:v>38317</c:v>
                </c:pt>
                <c:pt idx="5432">
                  <c:v>38316</c:v>
                </c:pt>
                <c:pt idx="5433">
                  <c:v>38315</c:v>
                </c:pt>
                <c:pt idx="5434">
                  <c:v>38314</c:v>
                </c:pt>
                <c:pt idx="5435">
                  <c:v>38313</c:v>
                </c:pt>
                <c:pt idx="5436">
                  <c:v>38310</c:v>
                </c:pt>
                <c:pt idx="5437">
                  <c:v>38309</c:v>
                </c:pt>
                <c:pt idx="5438">
                  <c:v>38308</c:v>
                </c:pt>
                <c:pt idx="5439">
                  <c:v>38307</c:v>
                </c:pt>
                <c:pt idx="5440">
                  <c:v>38306</c:v>
                </c:pt>
                <c:pt idx="5441">
                  <c:v>38303</c:v>
                </c:pt>
                <c:pt idx="5442">
                  <c:v>38302</c:v>
                </c:pt>
                <c:pt idx="5443">
                  <c:v>38301</c:v>
                </c:pt>
                <c:pt idx="5444">
                  <c:v>38300</c:v>
                </c:pt>
                <c:pt idx="5445">
                  <c:v>38299</c:v>
                </c:pt>
                <c:pt idx="5446">
                  <c:v>38296</c:v>
                </c:pt>
                <c:pt idx="5447">
                  <c:v>38295</c:v>
                </c:pt>
                <c:pt idx="5448">
                  <c:v>38294</c:v>
                </c:pt>
                <c:pt idx="5449">
                  <c:v>38293</c:v>
                </c:pt>
                <c:pt idx="5450">
                  <c:v>38292</c:v>
                </c:pt>
                <c:pt idx="5451">
                  <c:v>38291</c:v>
                </c:pt>
                <c:pt idx="5452">
                  <c:v>38289</c:v>
                </c:pt>
                <c:pt idx="5453">
                  <c:v>38288</c:v>
                </c:pt>
                <c:pt idx="5454">
                  <c:v>38287</c:v>
                </c:pt>
                <c:pt idx="5455">
                  <c:v>38286</c:v>
                </c:pt>
                <c:pt idx="5456">
                  <c:v>38285</c:v>
                </c:pt>
                <c:pt idx="5457">
                  <c:v>38282</c:v>
                </c:pt>
                <c:pt idx="5458">
                  <c:v>38281</c:v>
                </c:pt>
                <c:pt idx="5459">
                  <c:v>38280</c:v>
                </c:pt>
                <c:pt idx="5460">
                  <c:v>38279</c:v>
                </c:pt>
                <c:pt idx="5461">
                  <c:v>38278</c:v>
                </c:pt>
                <c:pt idx="5462">
                  <c:v>38275</c:v>
                </c:pt>
                <c:pt idx="5463">
                  <c:v>38274</c:v>
                </c:pt>
                <c:pt idx="5464">
                  <c:v>38273</c:v>
                </c:pt>
                <c:pt idx="5465">
                  <c:v>38272</c:v>
                </c:pt>
                <c:pt idx="5466">
                  <c:v>38271</c:v>
                </c:pt>
                <c:pt idx="5467">
                  <c:v>38268</c:v>
                </c:pt>
                <c:pt idx="5468">
                  <c:v>38267</c:v>
                </c:pt>
                <c:pt idx="5469">
                  <c:v>38266</c:v>
                </c:pt>
                <c:pt idx="5470">
                  <c:v>38265</c:v>
                </c:pt>
                <c:pt idx="5471">
                  <c:v>38264</c:v>
                </c:pt>
                <c:pt idx="5472">
                  <c:v>38261</c:v>
                </c:pt>
                <c:pt idx="5473">
                  <c:v>38260</c:v>
                </c:pt>
                <c:pt idx="5474">
                  <c:v>38259</c:v>
                </c:pt>
                <c:pt idx="5475">
                  <c:v>38258</c:v>
                </c:pt>
                <c:pt idx="5476">
                  <c:v>38257</c:v>
                </c:pt>
                <c:pt idx="5477">
                  <c:v>38254</c:v>
                </c:pt>
                <c:pt idx="5478">
                  <c:v>38253</c:v>
                </c:pt>
                <c:pt idx="5479">
                  <c:v>38252</c:v>
                </c:pt>
                <c:pt idx="5480">
                  <c:v>38251</c:v>
                </c:pt>
                <c:pt idx="5481">
                  <c:v>38250</c:v>
                </c:pt>
                <c:pt idx="5482">
                  <c:v>38247</c:v>
                </c:pt>
                <c:pt idx="5483">
                  <c:v>38246</c:v>
                </c:pt>
                <c:pt idx="5484">
                  <c:v>38245</c:v>
                </c:pt>
                <c:pt idx="5485">
                  <c:v>38244</c:v>
                </c:pt>
                <c:pt idx="5486">
                  <c:v>38243</c:v>
                </c:pt>
                <c:pt idx="5487">
                  <c:v>38240</c:v>
                </c:pt>
                <c:pt idx="5488">
                  <c:v>38239</c:v>
                </c:pt>
                <c:pt idx="5489">
                  <c:v>38238</c:v>
                </c:pt>
                <c:pt idx="5490">
                  <c:v>38237</c:v>
                </c:pt>
                <c:pt idx="5491">
                  <c:v>38236</c:v>
                </c:pt>
                <c:pt idx="5492">
                  <c:v>38233</c:v>
                </c:pt>
                <c:pt idx="5493">
                  <c:v>38232</c:v>
                </c:pt>
                <c:pt idx="5494">
                  <c:v>38231</c:v>
                </c:pt>
                <c:pt idx="5495">
                  <c:v>38230</c:v>
                </c:pt>
                <c:pt idx="5496">
                  <c:v>38229</c:v>
                </c:pt>
                <c:pt idx="5497">
                  <c:v>38226</c:v>
                </c:pt>
                <c:pt idx="5498">
                  <c:v>38225</c:v>
                </c:pt>
                <c:pt idx="5499">
                  <c:v>38224</c:v>
                </c:pt>
                <c:pt idx="5500">
                  <c:v>38223</c:v>
                </c:pt>
                <c:pt idx="5501">
                  <c:v>38222</c:v>
                </c:pt>
                <c:pt idx="5502">
                  <c:v>38219</c:v>
                </c:pt>
                <c:pt idx="5503">
                  <c:v>38218</c:v>
                </c:pt>
                <c:pt idx="5504">
                  <c:v>38217</c:v>
                </c:pt>
                <c:pt idx="5505">
                  <c:v>38216</c:v>
                </c:pt>
                <c:pt idx="5506">
                  <c:v>38215</c:v>
                </c:pt>
                <c:pt idx="5507">
                  <c:v>38212</c:v>
                </c:pt>
                <c:pt idx="5508">
                  <c:v>38211</c:v>
                </c:pt>
                <c:pt idx="5509">
                  <c:v>38210</c:v>
                </c:pt>
                <c:pt idx="5510">
                  <c:v>38209</c:v>
                </c:pt>
                <c:pt idx="5511">
                  <c:v>38208</c:v>
                </c:pt>
                <c:pt idx="5512">
                  <c:v>38205</c:v>
                </c:pt>
                <c:pt idx="5513">
                  <c:v>38204</c:v>
                </c:pt>
                <c:pt idx="5514">
                  <c:v>38203</c:v>
                </c:pt>
                <c:pt idx="5515">
                  <c:v>38202</c:v>
                </c:pt>
                <c:pt idx="5516">
                  <c:v>38201</c:v>
                </c:pt>
                <c:pt idx="5517">
                  <c:v>38199</c:v>
                </c:pt>
                <c:pt idx="5518">
                  <c:v>38198</c:v>
                </c:pt>
                <c:pt idx="5519">
                  <c:v>38197</c:v>
                </c:pt>
                <c:pt idx="5520">
                  <c:v>38196</c:v>
                </c:pt>
                <c:pt idx="5521">
                  <c:v>38195</c:v>
                </c:pt>
                <c:pt idx="5522">
                  <c:v>38194</c:v>
                </c:pt>
                <c:pt idx="5523">
                  <c:v>38191</c:v>
                </c:pt>
                <c:pt idx="5524">
                  <c:v>38190</c:v>
                </c:pt>
                <c:pt idx="5525">
                  <c:v>38189</c:v>
                </c:pt>
                <c:pt idx="5526">
                  <c:v>38188</c:v>
                </c:pt>
                <c:pt idx="5527">
                  <c:v>38187</c:v>
                </c:pt>
                <c:pt idx="5528">
                  <c:v>38184</c:v>
                </c:pt>
                <c:pt idx="5529">
                  <c:v>38183</c:v>
                </c:pt>
                <c:pt idx="5530">
                  <c:v>38182</c:v>
                </c:pt>
                <c:pt idx="5531">
                  <c:v>38181</c:v>
                </c:pt>
                <c:pt idx="5532">
                  <c:v>38180</c:v>
                </c:pt>
                <c:pt idx="5533">
                  <c:v>38177</c:v>
                </c:pt>
                <c:pt idx="5534">
                  <c:v>38176</c:v>
                </c:pt>
                <c:pt idx="5535">
                  <c:v>38175</c:v>
                </c:pt>
                <c:pt idx="5536">
                  <c:v>38174</c:v>
                </c:pt>
                <c:pt idx="5537">
                  <c:v>38173</c:v>
                </c:pt>
                <c:pt idx="5538">
                  <c:v>38170</c:v>
                </c:pt>
                <c:pt idx="5539">
                  <c:v>38169</c:v>
                </c:pt>
                <c:pt idx="5540">
                  <c:v>38168</c:v>
                </c:pt>
                <c:pt idx="5541">
                  <c:v>38167</c:v>
                </c:pt>
                <c:pt idx="5542">
                  <c:v>38166</c:v>
                </c:pt>
                <c:pt idx="5543">
                  <c:v>38163</c:v>
                </c:pt>
                <c:pt idx="5544">
                  <c:v>38162</c:v>
                </c:pt>
                <c:pt idx="5545">
                  <c:v>38161</c:v>
                </c:pt>
                <c:pt idx="5546">
                  <c:v>38160</c:v>
                </c:pt>
                <c:pt idx="5547">
                  <c:v>38159</c:v>
                </c:pt>
                <c:pt idx="5548">
                  <c:v>38156</c:v>
                </c:pt>
                <c:pt idx="5549">
                  <c:v>38155</c:v>
                </c:pt>
                <c:pt idx="5550">
                  <c:v>38154</c:v>
                </c:pt>
                <c:pt idx="5551">
                  <c:v>38153</c:v>
                </c:pt>
                <c:pt idx="5552">
                  <c:v>38152</c:v>
                </c:pt>
                <c:pt idx="5553">
                  <c:v>38149</c:v>
                </c:pt>
                <c:pt idx="5554">
                  <c:v>38148</c:v>
                </c:pt>
                <c:pt idx="5555">
                  <c:v>38147</c:v>
                </c:pt>
                <c:pt idx="5556">
                  <c:v>38146</c:v>
                </c:pt>
                <c:pt idx="5557">
                  <c:v>38145</c:v>
                </c:pt>
                <c:pt idx="5558">
                  <c:v>38142</c:v>
                </c:pt>
                <c:pt idx="5559">
                  <c:v>38141</c:v>
                </c:pt>
                <c:pt idx="5560">
                  <c:v>38140</c:v>
                </c:pt>
                <c:pt idx="5561">
                  <c:v>38139</c:v>
                </c:pt>
                <c:pt idx="5562">
                  <c:v>38138</c:v>
                </c:pt>
                <c:pt idx="5563">
                  <c:v>38135</c:v>
                </c:pt>
                <c:pt idx="5564">
                  <c:v>38134</c:v>
                </c:pt>
                <c:pt idx="5565">
                  <c:v>38133</c:v>
                </c:pt>
                <c:pt idx="5566">
                  <c:v>38132</c:v>
                </c:pt>
                <c:pt idx="5567">
                  <c:v>38131</c:v>
                </c:pt>
                <c:pt idx="5568">
                  <c:v>38128</c:v>
                </c:pt>
                <c:pt idx="5569">
                  <c:v>38127</c:v>
                </c:pt>
                <c:pt idx="5570">
                  <c:v>38126</c:v>
                </c:pt>
                <c:pt idx="5571">
                  <c:v>38125</c:v>
                </c:pt>
                <c:pt idx="5572">
                  <c:v>38124</c:v>
                </c:pt>
                <c:pt idx="5573">
                  <c:v>38121</c:v>
                </c:pt>
                <c:pt idx="5574">
                  <c:v>38120</c:v>
                </c:pt>
                <c:pt idx="5575">
                  <c:v>38119</c:v>
                </c:pt>
                <c:pt idx="5576">
                  <c:v>38118</c:v>
                </c:pt>
                <c:pt idx="5577">
                  <c:v>38117</c:v>
                </c:pt>
                <c:pt idx="5578">
                  <c:v>38114</c:v>
                </c:pt>
                <c:pt idx="5579">
                  <c:v>38113</c:v>
                </c:pt>
                <c:pt idx="5580">
                  <c:v>38112</c:v>
                </c:pt>
                <c:pt idx="5581">
                  <c:v>38111</c:v>
                </c:pt>
                <c:pt idx="5582">
                  <c:v>38110</c:v>
                </c:pt>
                <c:pt idx="5583">
                  <c:v>38107</c:v>
                </c:pt>
                <c:pt idx="5584">
                  <c:v>38106</c:v>
                </c:pt>
                <c:pt idx="5585">
                  <c:v>38105</c:v>
                </c:pt>
                <c:pt idx="5586">
                  <c:v>38104</c:v>
                </c:pt>
                <c:pt idx="5587">
                  <c:v>38103</c:v>
                </c:pt>
                <c:pt idx="5588">
                  <c:v>38100</c:v>
                </c:pt>
                <c:pt idx="5589">
                  <c:v>38099</c:v>
                </c:pt>
                <c:pt idx="5590">
                  <c:v>38098</c:v>
                </c:pt>
                <c:pt idx="5591">
                  <c:v>38097</c:v>
                </c:pt>
                <c:pt idx="5592">
                  <c:v>38096</c:v>
                </c:pt>
                <c:pt idx="5593">
                  <c:v>38093</c:v>
                </c:pt>
                <c:pt idx="5594">
                  <c:v>38092</c:v>
                </c:pt>
                <c:pt idx="5595">
                  <c:v>38091</c:v>
                </c:pt>
                <c:pt idx="5596">
                  <c:v>38090</c:v>
                </c:pt>
                <c:pt idx="5597">
                  <c:v>38089</c:v>
                </c:pt>
                <c:pt idx="5598">
                  <c:v>38085</c:v>
                </c:pt>
                <c:pt idx="5599">
                  <c:v>38084</c:v>
                </c:pt>
                <c:pt idx="5600">
                  <c:v>38083</c:v>
                </c:pt>
                <c:pt idx="5601">
                  <c:v>38082</c:v>
                </c:pt>
                <c:pt idx="5602">
                  <c:v>38079</c:v>
                </c:pt>
                <c:pt idx="5603">
                  <c:v>38078</c:v>
                </c:pt>
                <c:pt idx="5604">
                  <c:v>38077</c:v>
                </c:pt>
                <c:pt idx="5605">
                  <c:v>38076</c:v>
                </c:pt>
                <c:pt idx="5606">
                  <c:v>38075</c:v>
                </c:pt>
                <c:pt idx="5607">
                  <c:v>38072</c:v>
                </c:pt>
                <c:pt idx="5608">
                  <c:v>38071</c:v>
                </c:pt>
                <c:pt idx="5609">
                  <c:v>38070</c:v>
                </c:pt>
                <c:pt idx="5610">
                  <c:v>38069</c:v>
                </c:pt>
                <c:pt idx="5611">
                  <c:v>38068</c:v>
                </c:pt>
                <c:pt idx="5612">
                  <c:v>38065</c:v>
                </c:pt>
                <c:pt idx="5613">
                  <c:v>38064</c:v>
                </c:pt>
                <c:pt idx="5614">
                  <c:v>38063</c:v>
                </c:pt>
                <c:pt idx="5615">
                  <c:v>38062</c:v>
                </c:pt>
                <c:pt idx="5616">
                  <c:v>38061</c:v>
                </c:pt>
                <c:pt idx="5617">
                  <c:v>38058</c:v>
                </c:pt>
                <c:pt idx="5618">
                  <c:v>38057</c:v>
                </c:pt>
                <c:pt idx="5619">
                  <c:v>38056</c:v>
                </c:pt>
                <c:pt idx="5620">
                  <c:v>38055</c:v>
                </c:pt>
                <c:pt idx="5621">
                  <c:v>38054</c:v>
                </c:pt>
                <c:pt idx="5622">
                  <c:v>38051</c:v>
                </c:pt>
                <c:pt idx="5623">
                  <c:v>38050</c:v>
                </c:pt>
                <c:pt idx="5624">
                  <c:v>38049</c:v>
                </c:pt>
                <c:pt idx="5625">
                  <c:v>38048</c:v>
                </c:pt>
                <c:pt idx="5626">
                  <c:v>38047</c:v>
                </c:pt>
                <c:pt idx="5627">
                  <c:v>38046</c:v>
                </c:pt>
                <c:pt idx="5628">
                  <c:v>38044</c:v>
                </c:pt>
                <c:pt idx="5629">
                  <c:v>38043</c:v>
                </c:pt>
                <c:pt idx="5630">
                  <c:v>38042</c:v>
                </c:pt>
                <c:pt idx="5631">
                  <c:v>38041</c:v>
                </c:pt>
                <c:pt idx="5632">
                  <c:v>38040</c:v>
                </c:pt>
                <c:pt idx="5633">
                  <c:v>38037</c:v>
                </c:pt>
                <c:pt idx="5634">
                  <c:v>38036</c:v>
                </c:pt>
                <c:pt idx="5635">
                  <c:v>38035</c:v>
                </c:pt>
                <c:pt idx="5636">
                  <c:v>38034</c:v>
                </c:pt>
                <c:pt idx="5637">
                  <c:v>38033</c:v>
                </c:pt>
                <c:pt idx="5638">
                  <c:v>38030</c:v>
                </c:pt>
                <c:pt idx="5639">
                  <c:v>38029</c:v>
                </c:pt>
                <c:pt idx="5640">
                  <c:v>38028</c:v>
                </c:pt>
                <c:pt idx="5641">
                  <c:v>38027</c:v>
                </c:pt>
                <c:pt idx="5642">
                  <c:v>38026</c:v>
                </c:pt>
                <c:pt idx="5643">
                  <c:v>38023</c:v>
                </c:pt>
                <c:pt idx="5644">
                  <c:v>38022</c:v>
                </c:pt>
                <c:pt idx="5645">
                  <c:v>38021</c:v>
                </c:pt>
                <c:pt idx="5646">
                  <c:v>38020</c:v>
                </c:pt>
                <c:pt idx="5647">
                  <c:v>38019</c:v>
                </c:pt>
                <c:pt idx="5648">
                  <c:v>38017</c:v>
                </c:pt>
                <c:pt idx="5649">
                  <c:v>38016</c:v>
                </c:pt>
                <c:pt idx="5650">
                  <c:v>38015</c:v>
                </c:pt>
                <c:pt idx="5651">
                  <c:v>38014</c:v>
                </c:pt>
                <c:pt idx="5652">
                  <c:v>38013</c:v>
                </c:pt>
                <c:pt idx="5653">
                  <c:v>38012</c:v>
                </c:pt>
                <c:pt idx="5654">
                  <c:v>38009</c:v>
                </c:pt>
                <c:pt idx="5655">
                  <c:v>38008</c:v>
                </c:pt>
                <c:pt idx="5656">
                  <c:v>38007</c:v>
                </c:pt>
                <c:pt idx="5657">
                  <c:v>38006</c:v>
                </c:pt>
                <c:pt idx="5658">
                  <c:v>38005</c:v>
                </c:pt>
                <c:pt idx="5659">
                  <c:v>38002</c:v>
                </c:pt>
                <c:pt idx="5660">
                  <c:v>38001</c:v>
                </c:pt>
                <c:pt idx="5661">
                  <c:v>38000</c:v>
                </c:pt>
                <c:pt idx="5662">
                  <c:v>37999</c:v>
                </c:pt>
                <c:pt idx="5663">
                  <c:v>37998</c:v>
                </c:pt>
                <c:pt idx="5664">
                  <c:v>37995</c:v>
                </c:pt>
                <c:pt idx="5665">
                  <c:v>37994</c:v>
                </c:pt>
                <c:pt idx="5666">
                  <c:v>37993</c:v>
                </c:pt>
                <c:pt idx="5667">
                  <c:v>37992</c:v>
                </c:pt>
                <c:pt idx="5668">
                  <c:v>37991</c:v>
                </c:pt>
                <c:pt idx="5669">
                  <c:v>37988</c:v>
                </c:pt>
                <c:pt idx="5670">
                  <c:v>37986</c:v>
                </c:pt>
                <c:pt idx="5671">
                  <c:v>37985</c:v>
                </c:pt>
                <c:pt idx="5672">
                  <c:v>37984</c:v>
                </c:pt>
                <c:pt idx="5673">
                  <c:v>37981</c:v>
                </c:pt>
                <c:pt idx="5674">
                  <c:v>37979</c:v>
                </c:pt>
                <c:pt idx="5675">
                  <c:v>37978</c:v>
                </c:pt>
                <c:pt idx="5676">
                  <c:v>37977</c:v>
                </c:pt>
                <c:pt idx="5677">
                  <c:v>37974</c:v>
                </c:pt>
                <c:pt idx="5678">
                  <c:v>37973</c:v>
                </c:pt>
                <c:pt idx="5679">
                  <c:v>37972</c:v>
                </c:pt>
                <c:pt idx="5680">
                  <c:v>37971</c:v>
                </c:pt>
                <c:pt idx="5681">
                  <c:v>37970</c:v>
                </c:pt>
                <c:pt idx="5682">
                  <c:v>37967</c:v>
                </c:pt>
                <c:pt idx="5683">
                  <c:v>37966</c:v>
                </c:pt>
                <c:pt idx="5684">
                  <c:v>37965</c:v>
                </c:pt>
                <c:pt idx="5685">
                  <c:v>37964</c:v>
                </c:pt>
                <c:pt idx="5686">
                  <c:v>37963</c:v>
                </c:pt>
                <c:pt idx="5687">
                  <c:v>37960</c:v>
                </c:pt>
                <c:pt idx="5688">
                  <c:v>37959</c:v>
                </c:pt>
                <c:pt idx="5689">
                  <c:v>37958</c:v>
                </c:pt>
                <c:pt idx="5690">
                  <c:v>37957</c:v>
                </c:pt>
                <c:pt idx="5691">
                  <c:v>37956</c:v>
                </c:pt>
                <c:pt idx="5692">
                  <c:v>37955</c:v>
                </c:pt>
                <c:pt idx="5693">
                  <c:v>37953</c:v>
                </c:pt>
                <c:pt idx="5694">
                  <c:v>37952</c:v>
                </c:pt>
                <c:pt idx="5695">
                  <c:v>37951</c:v>
                </c:pt>
                <c:pt idx="5696">
                  <c:v>37950</c:v>
                </c:pt>
                <c:pt idx="5697">
                  <c:v>37949</c:v>
                </c:pt>
                <c:pt idx="5698">
                  <c:v>37946</c:v>
                </c:pt>
                <c:pt idx="5699">
                  <c:v>37945</c:v>
                </c:pt>
                <c:pt idx="5700">
                  <c:v>37944</c:v>
                </c:pt>
                <c:pt idx="5701">
                  <c:v>37943</c:v>
                </c:pt>
                <c:pt idx="5702">
                  <c:v>37942</c:v>
                </c:pt>
                <c:pt idx="5703">
                  <c:v>37939</c:v>
                </c:pt>
                <c:pt idx="5704">
                  <c:v>37938</c:v>
                </c:pt>
                <c:pt idx="5705">
                  <c:v>37937</c:v>
                </c:pt>
                <c:pt idx="5706">
                  <c:v>37936</c:v>
                </c:pt>
                <c:pt idx="5707">
                  <c:v>37935</c:v>
                </c:pt>
                <c:pt idx="5708">
                  <c:v>37932</c:v>
                </c:pt>
                <c:pt idx="5709">
                  <c:v>37931</c:v>
                </c:pt>
                <c:pt idx="5710">
                  <c:v>37930</c:v>
                </c:pt>
                <c:pt idx="5711">
                  <c:v>37929</c:v>
                </c:pt>
                <c:pt idx="5712">
                  <c:v>37928</c:v>
                </c:pt>
                <c:pt idx="5713">
                  <c:v>37925</c:v>
                </c:pt>
                <c:pt idx="5714">
                  <c:v>37924</c:v>
                </c:pt>
                <c:pt idx="5715">
                  <c:v>37923</c:v>
                </c:pt>
                <c:pt idx="5716">
                  <c:v>37922</c:v>
                </c:pt>
                <c:pt idx="5717">
                  <c:v>37921</c:v>
                </c:pt>
                <c:pt idx="5718">
                  <c:v>37918</c:v>
                </c:pt>
                <c:pt idx="5719">
                  <c:v>37917</c:v>
                </c:pt>
                <c:pt idx="5720">
                  <c:v>37916</c:v>
                </c:pt>
                <c:pt idx="5721">
                  <c:v>37915</c:v>
                </c:pt>
                <c:pt idx="5722">
                  <c:v>37914</c:v>
                </c:pt>
                <c:pt idx="5723">
                  <c:v>37911</c:v>
                </c:pt>
                <c:pt idx="5724">
                  <c:v>37910</c:v>
                </c:pt>
                <c:pt idx="5725">
                  <c:v>37909</c:v>
                </c:pt>
                <c:pt idx="5726">
                  <c:v>37908</c:v>
                </c:pt>
                <c:pt idx="5727">
                  <c:v>37907</c:v>
                </c:pt>
                <c:pt idx="5728">
                  <c:v>37904</c:v>
                </c:pt>
                <c:pt idx="5729">
                  <c:v>37903</c:v>
                </c:pt>
                <c:pt idx="5730">
                  <c:v>37902</c:v>
                </c:pt>
                <c:pt idx="5731">
                  <c:v>37901</c:v>
                </c:pt>
                <c:pt idx="5732">
                  <c:v>37900</c:v>
                </c:pt>
                <c:pt idx="5733">
                  <c:v>37897</c:v>
                </c:pt>
                <c:pt idx="5734">
                  <c:v>37896</c:v>
                </c:pt>
                <c:pt idx="5735">
                  <c:v>37895</c:v>
                </c:pt>
                <c:pt idx="5736">
                  <c:v>37894</c:v>
                </c:pt>
                <c:pt idx="5737">
                  <c:v>37893</c:v>
                </c:pt>
                <c:pt idx="5738">
                  <c:v>37890</c:v>
                </c:pt>
                <c:pt idx="5739">
                  <c:v>37889</c:v>
                </c:pt>
                <c:pt idx="5740">
                  <c:v>37888</c:v>
                </c:pt>
                <c:pt idx="5741">
                  <c:v>37887</c:v>
                </c:pt>
                <c:pt idx="5742">
                  <c:v>37886</c:v>
                </c:pt>
                <c:pt idx="5743">
                  <c:v>37883</c:v>
                </c:pt>
                <c:pt idx="5744">
                  <c:v>37882</c:v>
                </c:pt>
                <c:pt idx="5745">
                  <c:v>37881</c:v>
                </c:pt>
                <c:pt idx="5746">
                  <c:v>37880</c:v>
                </c:pt>
                <c:pt idx="5747">
                  <c:v>37879</c:v>
                </c:pt>
                <c:pt idx="5748">
                  <c:v>37876</c:v>
                </c:pt>
                <c:pt idx="5749">
                  <c:v>37875</c:v>
                </c:pt>
                <c:pt idx="5750">
                  <c:v>37874</c:v>
                </c:pt>
                <c:pt idx="5751">
                  <c:v>37873</c:v>
                </c:pt>
                <c:pt idx="5752">
                  <c:v>37872</c:v>
                </c:pt>
                <c:pt idx="5753">
                  <c:v>37869</c:v>
                </c:pt>
                <c:pt idx="5754">
                  <c:v>37868</c:v>
                </c:pt>
                <c:pt idx="5755">
                  <c:v>37867</c:v>
                </c:pt>
                <c:pt idx="5756">
                  <c:v>37866</c:v>
                </c:pt>
                <c:pt idx="5757">
                  <c:v>37865</c:v>
                </c:pt>
                <c:pt idx="5758">
                  <c:v>37864</c:v>
                </c:pt>
                <c:pt idx="5759">
                  <c:v>37862</c:v>
                </c:pt>
                <c:pt idx="5760">
                  <c:v>37861</c:v>
                </c:pt>
                <c:pt idx="5761">
                  <c:v>37860</c:v>
                </c:pt>
                <c:pt idx="5762">
                  <c:v>37859</c:v>
                </c:pt>
                <c:pt idx="5763">
                  <c:v>37858</c:v>
                </c:pt>
                <c:pt idx="5764">
                  <c:v>37855</c:v>
                </c:pt>
                <c:pt idx="5765">
                  <c:v>37854</c:v>
                </c:pt>
                <c:pt idx="5766">
                  <c:v>37853</c:v>
                </c:pt>
                <c:pt idx="5767">
                  <c:v>37852</c:v>
                </c:pt>
                <c:pt idx="5768">
                  <c:v>37851</c:v>
                </c:pt>
                <c:pt idx="5769">
                  <c:v>37848</c:v>
                </c:pt>
                <c:pt idx="5770">
                  <c:v>37847</c:v>
                </c:pt>
                <c:pt idx="5771">
                  <c:v>37846</c:v>
                </c:pt>
                <c:pt idx="5772">
                  <c:v>37845</c:v>
                </c:pt>
                <c:pt idx="5773">
                  <c:v>37844</c:v>
                </c:pt>
                <c:pt idx="5774">
                  <c:v>37841</c:v>
                </c:pt>
                <c:pt idx="5775">
                  <c:v>37840</c:v>
                </c:pt>
                <c:pt idx="5776">
                  <c:v>37839</c:v>
                </c:pt>
                <c:pt idx="5777">
                  <c:v>37838</c:v>
                </c:pt>
                <c:pt idx="5778">
                  <c:v>37837</c:v>
                </c:pt>
                <c:pt idx="5779">
                  <c:v>37834</c:v>
                </c:pt>
                <c:pt idx="5780">
                  <c:v>37833</c:v>
                </c:pt>
                <c:pt idx="5781">
                  <c:v>37832</c:v>
                </c:pt>
                <c:pt idx="5782">
                  <c:v>37831</c:v>
                </c:pt>
                <c:pt idx="5783">
                  <c:v>37830</c:v>
                </c:pt>
                <c:pt idx="5784">
                  <c:v>37827</c:v>
                </c:pt>
                <c:pt idx="5785">
                  <c:v>37826</c:v>
                </c:pt>
                <c:pt idx="5786">
                  <c:v>37825</c:v>
                </c:pt>
                <c:pt idx="5787">
                  <c:v>37824</c:v>
                </c:pt>
                <c:pt idx="5788">
                  <c:v>37823</c:v>
                </c:pt>
                <c:pt idx="5789">
                  <c:v>37820</c:v>
                </c:pt>
                <c:pt idx="5790">
                  <c:v>37819</c:v>
                </c:pt>
                <c:pt idx="5791">
                  <c:v>37818</c:v>
                </c:pt>
                <c:pt idx="5792">
                  <c:v>37817</c:v>
                </c:pt>
                <c:pt idx="5793">
                  <c:v>37816</c:v>
                </c:pt>
                <c:pt idx="5794">
                  <c:v>37813</c:v>
                </c:pt>
                <c:pt idx="5795">
                  <c:v>37812</c:v>
                </c:pt>
                <c:pt idx="5796">
                  <c:v>37811</c:v>
                </c:pt>
                <c:pt idx="5797">
                  <c:v>37810</c:v>
                </c:pt>
                <c:pt idx="5798">
                  <c:v>37809</c:v>
                </c:pt>
                <c:pt idx="5799">
                  <c:v>37806</c:v>
                </c:pt>
                <c:pt idx="5800">
                  <c:v>37805</c:v>
                </c:pt>
                <c:pt idx="5801">
                  <c:v>37804</c:v>
                </c:pt>
                <c:pt idx="5802">
                  <c:v>37803</c:v>
                </c:pt>
                <c:pt idx="5803">
                  <c:v>37802</c:v>
                </c:pt>
                <c:pt idx="5804">
                  <c:v>37799</c:v>
                </c:pt>
                <c:pt idx="5805">
                  <c:v>37798</c:v>
                </c:pt>
                <c:pt idx="5806">
                  <c:v>37797</c:v>
                </c:pt>
                <c:pt idx="5807">
                  <c:v>37796</c:v>
                </c:pt>
                <c:pt idx="5808">
                  <c:v>37795</c:v>
                </c:pt>
                <c:pt idx="5809">
                  <c:v>37792</c:v>
                </c:pt>
                <c:pt idx="5810">
                  <c:v>37791</c:v>
                </c:pt>
                <c:pt idx="5811">
                  <c:v>37790</c:v>
                </c:pt>
                <c:pt idx="5812">
                  <c:v>37789</c:v>
                </c:pt>
                <c:pt idx="5813">
                  <c:v>37788</c:v>
                </c:pt>
                <c:pt idx="5814">
                  <c:v>37785</c:v>
                </c:pt>
                <c:pt idx="5815">
                  <c:v>37784</c:v>
                </c:pt>
                <c:pt idx="5816">
                  <c:v>37783</c:v>
                </c:pt>
                <c:pt idx="5817">
                  <c:v>37782</c:v>
                </c:pt>
                <c:pt idx="5818">
                  <c:v>37781</c:v>
                </c:pt>
                <c:pt idx="5819">
                  <c:v>37778</c:v>
                </c:pt>
                <c:pt idx="5820">
                  <c:v>37777</c:v>
                </c:pt>
                <c:pt idx="5821">
                  <c:v>37776</c:v>
                </c:pt>
                <c:pt idx="5822">
                  <c:v>37775</c:v>
                </c:pt>
                <c:pt idx="5823">
                  <c:v>37774</c:v>
                </c:pt>
                <c:pt idx="5824">
                  <c:v>37772</c:v>
                </c:pt>
                <c:pt idx="5825">
                  <c:v>37771</c:v>
                </c:pt>
                <c:pt idx="5826">
                  <c:v>37770</c:v>
                </c:pt>
                <c:pt idx="5827">
                  <c:v>37769</c:v>
                </c:pt>
                <c:pt idx="5828">
                  <c:v>37768</c:v>
                </c:pt>
                <c:pt idx="5829">
                  <c:v>37767</c:v>
                </c:pt>
                <c:pt idx="5830">
                  <c:v>37764</c:v>
                </c:pt>
                <c:pt idx="5831">
                  <c:v>37763</c:v>
                </c:pt>
                <c:pt idx="5832">
                  <c:v>37762</c:v>
                </c:pt>
                <c:pt idx="5833">
                  <c:v>37761</c:v>
                </c:pt>
                <c:pt idx="5834">
                  <c:v>37760</c:v>
                </c:pt>
                <c:pt idx="5835">
                  <c:v>37757</c:v>
                </c:pt>
                <c:pt idx="5836">
                  <c:v>37756</c:v>
                </c:pt>
                <c:pt idx="5837">
                  <c:v>37755</c:v>
                </c:pt>
                <c:pt idx="5838">
                  <c:v>37754</c:v>
                </c:pt>
                <c:pt idx="5839">
                  <c:v>37753</c:v>
                </c:pt>
                <c:pt idx="5840">
                  <c:v>37750</c:v>
                </c:pt>
                <c:pt idx="5841">
                  <c:v>37749</c:v>
                </c:pt>
                <c:pt idx="5842">
                  <c:v>37748</c:v>
                </c:pt>
                <c:pt idx="5843">
                  <c:v>37747</c:v>
                </c:pt>
                <c:pt idx="5844">
                  <c:v>37746</c:v>
                </c:pt>
                <c:pt idx="5845">
                  <c:v>37743</c:v>
                </c:pt>
                <c:pt idx="5846">
                  <c:v>37742</c:v>
                </c:pt>
                <c:pt idx="5847">
                  <c:v>37741</c:v>
                </c:pt>
                <c:pt idx="5848">
                  <c:v>37740</c:v>
                </c:pt>
                <c:pt idx="5849">
                  <c:v>37739</c:v>
                </c:pt>
                <c:pt idx="5850">
                  <c:v>37736</c:v>
                </c:pt>
                <c:pt idx="5851">
                  <c:v>37735</c:v>
                </c:pt>
                <c:pt idx="5852">
                  <c:v>37734</c:v>
                </c:pt>
                <c:pt idx="5853">
                  <c:v>37733</c:v>
                </c:pt>
                <c:pt idx="5854">
                  <c:v>37732</c:v>
                </c:pt>
                <c:pt idx="5855">
                  <c:v>37728</c:v>
                </c:pt>
                <c:pt idx="5856">
                  <c:v>37727</c:v>
                </c:pt>
                <c:pt idx="5857">
                  <c:v>37726</c:v>
                </c:pt>
                <c:pt idx="5858">
                  <c:v>37725</c:v>
                </c:pt>
                <c:pt idx="5859">
                  <c:v>37722</c:v>
                </c:pt>
                <c:pt idx="5860">
                  <c:v>37721</c:v>
                </c:pt>
                <c:pt idx="5861">
                  <c:v>37720</c:v>
                </c:pt>
                <c:pt idx="5862">
                  <c:v>37719</c:v>
                </c:pt>
                <c:pt idx="5863">
                  <c:v>37718</c:v>
                </c:pt>
                <c:pt idx="5864">
                  <c:v>37715</c:v>
                </c:pt>
                <c:pt idx="5865">
                  <c:v>37714</c:v>
                </c:pt>
                <c:pt idx="5866">
                  <c:v>37713</c:v>
                </c:pt>
                <c:pt idx="5867">
                  <c:v>37712</c:v>
                </c:pt>
                <c:pt idx="5868">
                  <c:v>37711</c:v>
                </c:pt>
                <c:pt idx="5869">
                  <c:v>37708</c:v>
                </c:pt>
                <c:pt idx="5870">
                  <c:v>37707</c:v>
                </c:pt>
                <c:pt idx="5871">
                  <c:v>37706</c:v>
                </c:pt>
                <c:pt idx="5872">
                  <c:v>37705</c:v>
                </c:pt>
                <c:pt idx="5873">
                  <c:v>37704</c:v>
                </c:pt>
                <c:pt idx="5874">
                  <c:v>37701</c:v>
                </c:pt>
                <c:pt idx="5875">
                  <c:v>37700</c:v>
                </c:pt>
                <c:pt idx="5876">
                  <c:v>37699</c:v>
                </c:pt>
                <c:pt idx="5877">
                  <c:v>37698</c:v>
                </c:pt>
                <c:pt idx="5878">
                  <c:v>37697</c:v>
                </c:pt>
                <c:pt idx="5879">
                  <c:v>37694</c:v>
                </c:pt>
                <c:pt idx="5880">
                  <c:v>37693</c:v>
                </c:pt>
                <c:pt idx="5881">
                  <c:v>37692</c:v>
                </c:pt>
                <c:pt idx="5882">
                  <c:v>37691</c:v>
                </c:pt>
                <c:pt idx="5883">
                  <c:v>37690</c:v>
                </c:pt>
                <c:pt idx="5884">
                  <c:v>37687</c:v>
                </c:pt>
                <c:pt idx="5885">
                  <c:v>37686</c:v>
                </c:pt>
                <c:pt idx="5886">
                  <c:v>37685</c:v>
                </c:pt>
                <c:pt idx="5887">
                  <c:v>37684</c:v>
                </c:pt>
                <c:pt idx="5888">
                  <c:v>37683</c:v>
                </c:pt>
                <c:pt idx="5889">
                  <c:v>37680</c:v>
                </c:pt>
                <c:pt idx="5890">
                  <c:v>37679</c:v>
                </c:pt>
                <c:pt idx="5891">
                  <c:v>37678</c:v>
                </c:pt>
                <c:pt idx="5892">
                  <c:v>37677</c:v>
                </c:pt>
                <c:pt idx="5893">
                  <c:v>37676</c:v>
                </c:pt>
                <c:pt idx="5894">
                  <c:v>37673</c:v>
                </c:pt>
                <c:pt idx="5895">
                  <c:v>37672</c:v>
                </c:pt>
                <c:pt idx="5896">
                  <c:v>37671</c:v>
                </c:pt>
                <c:pt idx="5897">
                  <c:v>37670</c:v>
                </c:pt>
                <c:pt idx="5898">
                  <c:v>37669</c:v>
                </c:pt>
                <c:pt idx="5899">
                  <c:v>37666</c:v>
                </c:pt>
                <c:pt idx="5900">
                  <c:v>37665</c:v>
                </c:pt>
                <c:pt idx="5901">
                  <c:v>37664</c:v>
                </c:pt>
                <c:pt idx="5902">
                  <c:v>37663</c:v>
                </c:pt>
                <c:pt idx="5903">
                  <c:v>37662</c:v>
                </c:pt>
                <c:pt idx="5904">
                  <c:v>37659</c:v>
                </c:pt>
                <c:pt idx="5905">
                  <c:v>37658</c:v>
                </c:pt>
                <c:pt idx="5906">
                  <c:v>37657</c:v>
                </c:pt>
                <c:pt idx="5907">
                  <c:v>37656</c:v>
                </c:pt>
                <c:pt idx="5908">
                  <c:v>37655</c:v>
                </c:pt>
                <c:pt idx="5909">
                  <c:v>37652</c:v>
                </c:pt>
                <c:pt idx="5910">
                  <c:v>37651</c:v>
                </c:pt>
                <c:pt idx="5911">
                  <c:v>37650</c:v>
                </c:pt>
                <c:pt idx="5912">
                  <c:v>37649</c:v>
                </c:pt>
                <c:pt idx="5913">
                  <c:v>37648</c:v>
                </c:pt>
                <c:pt idx="5914">
                  <c:v>37645</c:v>
                </c:pt>
                <c:pt idx="5915">
                  <c:v>37644</c:v>
                </c:pt>
                <c:pt idx="5916">
                  <c:v>37643</c:v>
                </c:pt>
                <c:pt idx="5917">
                  <c:v>37642</c:v>
                </c:pt>
                <c:pt idx="5918">
                  <c:v>37641</c:v>
                </c:pt>
                <c:pt idx="5919">
                  <c:v>37638</c:v>
                </c:pt>
                <c:pt idx="5920">
                  <c:v>37637</c:v>
                </c:pt>
                <c:pt idx="5921">
                  <c:v>37636</c:v>
                </c:pt>
                <c:pt idx="5922">
                  <c:v>37635</c:v>
                </c:pt>
                <c:pt idx="5923">
                  <c:v>37634</c:v>
                </c:pt>
                <c:pt idx="5924">
                  <c:v>37631</c:v>
                </c:pt>
                <c:pt idx="5925">
                  <c:v>37630</c:v>
                </c:pt>
                <c:pt idx="5926">
                  <c:v>37629</c:v>
                </c:pt>
                <c:pt idx="5927">
                  <c:v>37628</c:v>
                </c:pt>
                <c:pt idx="5928">
                  <c:v>37627</c:v>
                </c:pt>
                <c:pt idx="5929">
                  <c:v>37624</c:v>
                </c:pt>
                <c:pt idx="5930">
                  <c:v>37623</c:v>
                </c:pt>
                <c:pt idx="5931">
                  <c:v>37621</c:v>
                </c:pt>
                <c:pt idx="5932">
                  <c:v>37620</c:v>
                </c:pt>
                <c:pt idx="5933">
                  <c:v>37617</c:v>
                </c:pt>
                <c:pt idx="5934">
                  <c:v>37616</c:v>
                </c:pt>
                <c:pt idx="5935">
                  <c:v>37614</c:v>
                </c:pt>
                <c:pt idx="5936">
                  <c:v>37613</c:v>
                </c:pt>
                <c:pt idx="5937">
                  <c:v>37610</c:v>
                </c:pt>
                <c:pt idx="5938">
                  <c:v>37609</c:v>
                </c:pt>
                <c:pt idx="5939">
                  <c:v>37608</c:v>
                </c:pt>
                <c:pt idx="5940">
                  <c:v>37607</c:v>
                </c:pt>
                <c:pt idx="5941">
                  <c:v>37606</c:v>
                </c:pt>
                <c:pt idx="5942">
                  <c:v>37603</c:v>
                </c:pt>
                <c:pt idx="5943">
                  <c:v>37602</c:v>
                </c:pt>
                <c:pt idx="5944">
                  <c:v>37601</c:v>
                </c:pt>
                <c:pt idx="5945">
                  <c:v>37600</c:v>
                </c:pt>
                <c:pt idx="5946">
                  <c:v>37599</c:v>
                </c:pt>
                <c:pt idx="5947">
                  <c:v>37596</c:v>
                </c:pt>
                <c:pt idx="5948">
                  <c:v>37595</c:v>
                </c:pt>
                <c:pt idx="5949">
                  <c:v>37594</c:v>
                </c:pt>
                <c:pt idx="5950">
                  <c:v>37593</c:v>
                </c:pt>
                <c:pt idx="5951">
                  <c:v>37592</c:v>
                </c:pt>
                <c:pt idx="5952">
                  <c:v>37590</c:v>
                </c:pt>
                <c:pt idx="5953">
                  <c:v>37589</c:v>
                </c:pt>
                <c:pt idx="5954">
                  <c:v>37588</c:v>
                </c:pt>
                <c:pt idx="5955">
                  <c:v>37587</c:v>
                </c:pt>
                <c:pt idx="5956">
                  <c:v>37586</c:v>
                </c:pt>
                <c:pt idx="5957">
                  <c:v>37585</c:v>
                </c:pt>
                <c:pt idx="5958">
                  <c:v>37582</c:v>
                </c:pt>
                <c:pt idx="5959">
                  <c:v>37581</c:v>
                </c:pt>
                <c:pt idx="5960">
                  <c:v>37580</c:v>
                </c:pt>
                <c:pt idx="5961">
                  <c:v>37579</c:v>
                </c:pt>
                <c:pt idx="5962">
                  <c:v>37578</c:v>
                </c:pt>
                <c:pt idx="5963">
                  <c:v>37575</c:v>
                </c:pt>
                <c:pt idx="5964">
                  <c:v>37574</c:v>
                </c:pt>
                <c:pt idx="5965">
                  <c:v>37573</c:v>
                </c:pt>
                <c:pt idx="5966">
                  <c:v>37572</c:v>
                </c:pt>
                <c:pt idx="5967">
                  <c:v>37571</c:v>
                </c:pt>
                <c:pt idx="5968">
                  <c:v>37568</c:v>
                </c:pt>
                <c:pt idx="5969">
                  <c:v>37567</c:v>
                </c:pt>
                <c:pt idx="5970">
                  <c:v>37566</c:v>
                </c:pt>
                <c:pt idx="5971">
                  <c:v>37565</c:v>
                </c:pt>
                <c:pt idx="5972">
                  <c:v>37564</c:v>
                </c:pt>
                <c:pt idx="5973">
                  <c:v>37561</c:v>
                </c:pt>
                <c:pt idx="5974">
                  <c:v>37560</c:v>
                </c:pt>
                <c:pt idx="5975">
                  <c:v>37559</c:v>
                </c:pt>
                <c:pt idx="5976">
                  <c:v>37558</c:v>
                </c:pt>
                <c:pt idx="5977">
                  <c:v>37557</c:v>
                </c:pt>
                <c:pt idx="5978">
                  <c:v>37554</c:v>
                </c:pt>
                <c:pt idx="5979">
                  <c:v>37553</c:v>
                </c:pt>
                <c:pt idx="5980">
                  <c:v>37552</c:v>
                </c:pt>
                <c:pt idx="5981">
                  <c:v>37551</c:v>
                </c:pt>
                <c:pt idx="5982">
                  <c:v>37550</c:v>
                </c:pt>
                <c:pt idx="5983">
                  <c:v>37547</c:v>
                </c:pt>
                <c:pt idx="5984">
                  <c:v>37546</c:v>
                </c:pt>
                <c:pt idx="5985">
                  <c:v>37545</c:v>
                </c:pt>
                <c:pt idx="5986">
                  <c:v>37544</c:v>
                </c:pt>
                <c:pt idx="5987">
                  <c:v>37543</c:v>
                </c:pt>
                <c:pt idx="5988">
                  <c:v>37540</c:v>
                </c:pt>
                <c:pt idx="5989">
                  <c:v>37539</c:v>
                </c:pt>
                <c:pt idx="5990">
                  <c:v>37538</c:v>
                </c:pt>
                <c:pt idx="5991">
                  <c:v>37537</c:v>
                </c:pt>
                <c:pt idx="5992">
                  <c:v>37536</c:v>
                </c:pt>
                <c:pt idx="5993">
                  <c:v>37533</c:v>
                </c:pt>
                <c:pt idx="5994">
                  <c:v>37532</c:v>
                </c:pt>
                <c:pt idx="5995">
                  <c:v>37531</c:v>
                </c:pt>
                <c:pt idx="5996">
                  <c:v>37530</c:v>
                </c:pt>
                <c:pt idx="5997">
                  <c:v>37529</c:v>
                </c:pt>
                <c:pt idx="5998">
                  <c:v>37526</c:v>
                </c:pt>
                <c:pt idx="5999">
                  <c:v>37525</c:v>
                </c:pt>
                <c:pt idx="6000">
                  <c:v>37524</c:v>
                </c:pt>
                <c:pt idx="6001">
                  <c:v>37523</c:v>
                </c:pt>
                <c:pt idx="6002">
                  <c:v>37522</c:v>
                </c:pt>
                <c:pt idx="6003">
                  <c:v>37519</c:v>
                </c:pt>
                <c:pt idx="6004">
                  <c:v>37518</c:v>
                </c:pt>
                <c:pt idx="6005">
                  <c:v>37517</c:v>
                </c:pt>
                <c:pt idx="6006">
                  <c:v>37516</c:v>
                </c:pt>
                <c:pt idx="6007">
                  <c:v>37515</c:v>
                </c:pt>
                <c:pt idx="6008">
                  <c:v>37512</c:v>
                </c:pt>
                <c:pt idx="6009">
                  <c:v>37511</c:v>
                </c:pt>
                <c:pt idx="6010">
                  <c:v>37510</c:v>
                </c:pt>
                <c:pt idx="6011">
                  <c:v>37509</c:v>
                </c:pt>
                <c:pt idx="6012">
                  <c:v>37508</c:v>
                </c:pt>
                <c:pt idx="6013">
                  <c:v>37505</c:v>
                </c:pt>
                <c:pt idx="6014">
                  <c:v>37504</c:v>
                </c:pt>
                <c:pt idx="6015">
                  <c:v>37503</c:v>
                </c:pt>
                <c:pt idx="6016">
                  <c:v>37502</c:v>
                </c:pt>
                <c:pt idx="6017">
                  <c:v>37501</c:v>
                </c:pt>
                <c:pt idx="6018">
                  <c:v>37499</c:v>
                </c:pt>
                <c:pt idx="6019">
                  <c:v>37498</c:v>
                </c:pt>
                <c:pt idx="6020">
                  <c:v>37497</c:v>
                </c:pt>
                <c:pt idx="6021">
                  <c:v>37496</c:v>
                </c:pt>
                <c:pt idx="6022">
                  <c:v>37495</c:v>
                </c:pt>
                <c:pt idx="6023">
                  <c:v>37494</c:v>
                </c:pt>
                <c:pt idx="6024">
                  <c:v>37491</c:v>
                </c:pt>
                <c:pt idx="6025">
                  <c:v>37490</c:v>
                </c:pt>
                <c:pt idx="6026">
                  <c:v>37489</c:v>
                </c:pt>
                <c:pt idx="6027">
                  <c:v>37488</c:v>
                </c:pt>
                <c:pt idx="6028">
                  <c:v>37487</c:v>
                </c:pt>
                <c:pt idx="6029">
                  <c:v>37484</c:v>
                </c:pt>
                <c:pt idx="6030">
                  <c:v>37483</c:v>
                </c:pt>
                <c:pt idx="6031">
                  <c:v>37482</c:v>
                </c:pt>
                <c:pt idx="6032">
                  <c:v>37481</c:v>
                </c:pt>
                <c:pt idx="6033">
                  <c:v>37480</c:v>
                </c:pt>
                <c:pt idx="6034">
                  <c:v>37477</c:v>
                </c:pt>
                <c:pt idx="6035">
                  <c:v>37476</c:v>
                </c:pt>
                <c:pt idx="6036">
                  <c:v>37475</c:v>
                </c:pt>
                <c:pt idx="6037">
                  <c:v>37474</c:v>
                </c:pt>
                <c:pt idx="6038">
                  <c:v>37473</c:v>
                </c:pt>
                <c:pt idx="6039">
                  <c:v>37470</c:v>
                </c:pt>
                <c:pt idx="6040">
                  <c:v>37469</c:v>
                </c:pt>
                <c:pt idx="6041">
                  <c:v>37468</c:v>
                </c:pt>
                <c:pt idx="6042">
                  <c:v>37467</c:v>
                </c:pt>
                <c:pt idx="6043">
                  <c:v>37466</c:v>
                </c:pt>
                <c:pt idx="6044">
                  <c:v>37463</c:v>
                </c:pt>
                <c:pt idx="6045">
                  <c:v>37462</c:v>
                </c:pt>
                <c:pt idx="6046">
                  <c:v>37461</c:v>
                </c:pt>
                <c:pt idx="6047">
                  <c:v>37460</c:v>
                </c:pt>
                <c:pt idx="6048">
                  <c:v>37459</c:v>
                </c:pt>
                <c:pt idx="6049">
                  <c:v>37456</c:v>
                </c:pt>
                <c:pt idx="6050">
                  <c:v>37455</c:v>
                </c:pt>
                <c:pt idx="6051">
                  <c:v>37454</c:v>
                </c:pt>
                <c:pt idx="6052">
                  <c:v>37453</c:v>
                </c:pt>
                <c:pt idx="6053">
                  <c:v>37452</c:v>
                </c:pt>
                <c:pt idx="6054">
                  <c:v>37449</c:v>
                </c:pt>
                <c:pt idx="6055">
                  <c:v>37448</c:v>
                </c:pt>
                <c:pt idx="6056">
                  <c:v>37447</c:v>
                </c:pt>
                <c:pt idx="6057">
                  <c:v>37446</c:v>
                </c:pt>
                <c:pt idx="6058">
                  <c:v>37445</c:v>
                </c:pt>
                <c:pt idx="6059">
                  <c:v>37442</c:v>
                </c:pt>
                <c:pt idx="6060">
                  <c:v>37441</c:v>
                </c:pt>
                <c:pt idx="6061">
                  <c:v>37440</c:v>
                </c:pt>
                <c:pt idx="6062">
                  <c:v>37439</c:v>
                </c:pt>
                <c:pt idx="6063">
                  <c:v>37438</c:v>
                </c:pt>
                <c:pt idx="6064">
                  <c:v>37437</c:v>
                </c:pt>
                <c:pt idx="6065">
                  <c:v>37435</c:v>
                </c:pt>
                <c:pt idx="6066">
                  <c:v>37434</c:v>
                </c:pt>
                <c:pt idx="6067">
                  <c:v>37433</c:v>
                </c:pt>
                <c:pt idx="6068">
                  <c:v>37432</c:v>
                </c:pt>
                <c:pt idx="6069">
                  <c:v>37431</c:v>
                </c:pt>
                <c:pt idx="6070">
                  <c:v>37428</c:v>
                </c:pt>
                <c:pt idx="6071">
                  <c:v>37427</c:v>
                </c:pt>
                <c:pt idx="6072">
                  <c:v>37426</c:v>
                </c:pt>
                <c:pt idx="6073">
                  <c:v>37425</c:v>
                </c:pt>
                <c:pt idx="6074">
                  <c:v>37424</c:v>
                </c:pt>
                <c:pt idx="6075">
                  <c:v>37421</c:v>
                </c:pt>
                <c:pt idx="6076">
                  <c:v>37420</c:v>
                </c:pt>
                <c:pt idx="6077">
                  <c:v>37419</c:v>
                </c:pt>
                <c:pt idx="6078">
                  <c:v>37418</c:v>
                </c:pt>
                <c:pt idx="6079">
                  <c:v>37417</c:v>
                </c:pt>
                <c:pt idx="6080">
                  <c:v>37414</c:v>
                </c:pt>
                <c:pt idx="6081">
                  <c:v>37413</c:v>
                </c:pt>
                <c:pt idx="6082">
                  <c:v>37412</c:v>
                </c:pt>
                <c:pt idx="6083">
                  <c:v>37411</c:v>
                </c:pt>
                <c:pt idx="6084">
                  <c:v>37410</c:v>
                </c:pt>
                <c:pt idx="6085">
                  <c:v>37407</c:v>
                </c:pt>
                <c:pt idx="6086">
                  <c:v>37406</c:v>
                </c:pt>
                <c:pt idx="6087">
                  <c:v>37405</c:v>
                </c:pt>
                <c:pt idx="6088">
                  <c:v>37404</c:v>
                </c:pt>
                <c:pt idx="6089">
                  <c:v>37403</c:v>
                </c:pt>
                <c:pt idx="6090">
                  <c:v>37400</c:v>
                </c:pt>
                <c:pt idx="6091">
                  <c:v>37399</c:v>
                </c:pt>
                <c:pt idx="6092">
                  <c:v>37398</c:v>
                </c:pt>
                <c:pt idx="6093">
                  <c:v>37397</c:v>
                </c:pt>
                <c:pt idx="6094">
                  <c:v>37396</c:v>
                </c:pt>
                <c:pt idx="6095">
                  <c:v>37393</c:v>
                </c:pt>
                <c:pt idx="6096">
                  <c:v>37392</c:v>
                </c:pt>
                <c:pt idx="6097">
                  <c:v>37391</c:v>
                </c:pt>
                <c:pt idx="6098">
                  <c:v>37390</c:v>
                </c:pt>
                <c:pt idx="6099">
                  <c:v>37389</c:v>
                </c:pt>
                <c:pt idx="6100">
                  <c:v>37386</c:v>
                </c:pt>
                <c:pt idx="6101">
                  <c:v>37385</c:v>
                </c:pt>
                <c:pt idx="6102">
                  <c:v>37384</c:v>
                </c:pt>
                <c:pt idx="6103">
                  <c:v>37383</c:v>
                </c:pt>
                <c:pt idx="6104">
                  <c:v>37382</c:v>
                </c:pt>
                <c:pt idx="6105">
                  <c:v>37379</c:v>
                </c:pt>
                <c:pt idx="6106">
                  <c:v>37378</c:v>
                </c:pt>
                <c:pt idx="6107">
                  <c:v>37377</c:v>
                </c:pt>
                <c:pt idx="6108">
                  <c:v>37376</c:v>
                </c:pt>
                <c:pt idx="6109">
                  <c:v>37375</c:v>
                </c:pt>
                <c:pt idx="6110">
                  <c:v>37372</c:v>
                </c:pt>
                <c:pt idx="6111">
                  <c:v>37371</c:v>
                </c:pt>
                <c:pt idx="6112">
                  <c:v>37370</c:v>
                </c:pt>
                <c:pt idx="6113">
                  <c:v>37369</c:v>
                </c:pt>
                <c:pt idx="6114">
                  <c:v>37368</c:v>
                </c:pt>
                <c:pt idx="6115">
                  <c:v>37365</c:v>
                </c:pt>
                <c:pt idx="6116">
                  <c:v>37364</c:v>
                </c:pt>
                <c:pt idx="6117">
                  <c:v>37363</c:v>
                </c:pt>
                <c:pt idx="6118">
                  <c:v>37362</c:v>
                </c:pt>
                <c:pt idx="6119">
                  <c:v>37361</c:v>
                </c:pt>
                <c:pt idx="6120">
                  <c:v>37358</c:v>
                </c:pt>
                <c:pt idx="6121">
                  <c:v>37357</c:v>
                </c:pt>
                <c:pt idx="6122">
                  <c:v>37356</c:v>
                </c:pt>
                <c:pt idx="6123">
                  <c:v>37355</c:v>
                </c:pt>
                <c:pt idx="6124">
                  <c:v>37354</c:v>
                </c:pt>
                <c:pt idx="6125">
                  <c:v>37351</c:v>
                </c:pt>
                <c:pt idx="6126">
                  <c:v>37350</c:v>
                </c:pt>
                <c:pt idx="6127">
                  <c:v>37349</c:v>
                </c:pt>
                <c:pt idx="6128">
                  <c:v>37348</c:v>
                </c:pt>
                <c:pt idx="6129">
                  <c:v>37347</c:v>
                </c:pt>
                <c:pt idx="6130">
                  <c:v>37346</c:v>
                </c:pt>
                <c:pt idx="6131">
                  <c:v>37343</c:v>
                </c:pt>
                <c:pt idx="6132">
                  <c:v>37342</c:v>
                </c:pt>
                <c:pt idx="6133">
                  <c:v>37341</c:v>
                </c:pt>
                <c:pt idx="6134">
                  <c:v>37340</c:v>
                </c:pt>
                <c:pt idx="6135">
                  <c:v>37337</c:v>
                </c:pt>
                <c:pt idx="6136">
                  <c:v>37336</c:v>
                </c:pt>
                <c:pt idx="6137">
                  <c:v>37335</c:v>
                </c:pt>
                <c:pt idx="6138">
                  <c:v>37334</c:v>
                </c:pt>
                <c:pt idx="6139">
                  <c:v>37333</c:v>
                </c:pt>
                <c:pt idx="6140">
                  <c:v>37330</c:v>
                </c:pt>
                <c:pt idx="6141">
                  <c:v>37329</c:v>
                </c:pt>
                <c:pt idx="6142">
                  <c:v>37328</c:v>
                </c:pt>
                <c:pt idx="6143">
                  <c:v>37327</c:v>
                </c:pt>
                <c:pt idx="6144">
                  <c:v>37326</c:v>
                </c:pt>
                <c:pt idx="6145">
                  <c:v>37323</c:v>
                </c:pt>
                <c:pt idx="6146">
                  <c:v>37322</c:v>
                </c:pt>
                <c:pt idx="6147">
                  <c:v>37321</c:v>
                </c:pt>
                <c:pt idx="6148">
                  <c:v>37320</c:v>
                </c:pt>
                <c:pt idx="6149">
                  <c:v>37319</c:v>
                </c:pt>
                <c:pt idx="6150">
                  <c:v>37316</c:v>
                </c:pt>
                <c:pt idx="6151">
                  <c:v>37315</c:v>
                </c:pt>
                <c:pt idx="6152">
                  <c:v>37314</c:v>
                </c:pt>
                <c:pt idx="6153">
                  <c:v>37313</c:v>
                </c:pt>
                <c:pt idx="6154">
                  <c:v>37312</c:v>
                </c:pt>
                <c:pt idx="6155">
                  <c:v>37309</c:v>
                </c:pt>
                <c:pt idx="6156">
                  <c:v>37308</c:v>
                </c:pt>
                <c:pt idx="6157">
                  <c:v>37307</c:v>
                </c:pt>
                <c:pt idx="6158">
                  <c:v>37306</c:v>
                </c:pt>
                <c:pt idx="6159">
                  <c:v>37305</c:v>
                </c:pt>
                <c:pt idx="6160">
                  <c:v>37302</c:v>
                </c:pt>
                <c:pt idx="6161">
                  <c:v>37301</c:v>
                </c:pt>
                <c:pt idx="6162">
                  <c:v>37300</c:v>
                </c:pt>
                <c:pt idx="6163">
                  <c:v>37299</c:v>
                </c:pt>
                <c:pt idx="6164">
                  <c:v>37298</c:v>
                </c:pt>
                <c:pt idx="6165">
                  <c:v>37295</c:v>
                </c:pt>
                <c:pt idx="6166">
                  <c:v>37294</c:v>
                </c:pt>
                <c:pt idx="6167">
                  <c:v>37293</c:v>
                </c:pt>
                <c:pt idx="6168">
                  <c:v>37292</c:v>
                </c:pt>
                <c:pt idx="6169">
                  <c:v>37291</c:v>
                </c:pt>
                <c:pt idx="6170">
                  <c:v>37288</c:v>
                </c:pt>
                <c:pt idx="6171">
                  <c:v>37287</c:v>
                </c:pt>
                <c:pt idx="6172">
                  <c:v>37286</c:v>
                </c:pt>
                <c:pt idx="6173">
                  <c:v>37285</c:v>
                </c:pt>
                <c:pt idx="6174">
                  <c:v>37284</c:v>
                </c:pt>
                <c:pt idx="6175">
                  <c:v>37281</c:v>
                </c:pt>
                <c:pt idx="6176">
                  <c:v>37280</c:v>
                </c:pt>
                <c:pt idx="6177">
                  <c:v>37279</c:v>
                </c:pt>
                <c:pt idx="6178">
                  <c:v>37278</c:v>
                </c:pt>
                <c:pt idx="6179">
                  <c:v>37277</c:v>
                </c:pt>
                <c:pt idx="6180">
                  <c:v>37274</c:v>
                </c:pt>
                <c:pt idx="6181">
                  <c:v>37273</c:v>
                </c:pt>
                <c:pt idx="6182">
                  <c:v>37272</c:v>
                </c:pt>
                <c:pt idx="6183">
                  <c:v>37271</c:v>
                </c:pt>
                <c:pt idx="6184">
                  <c:v>37270</c:v>
                </c:pt>
                <c:pt idx="6185">
                  <c:v>37267</c:v>
                </c:pt>
                <c:pt idx="6186">
                  <c:v>37266</c:v>
                </c:pt>
                <c:pt idx="6187">
                  <c:v>37265</c:v>
                </c:pt>
                <c:pt idx="6188">
                  <c:v>37264</c:v>
                </c:pt>
                <c:pt idx="6189">
                  <c:v>37263</c:v>
                </c:pt>
                <c:pt idx="6190">
                  <c:v>37260</c:v>
                </c:pt>
                <c:pt idx="6191">
                  <c:v>37259</c:v>
                </c:pt>
                <c:pt idx="6192">
                  <c:v>37258</c:v>
                </c:pt>
                <c:pt idx="6193">
                  <c:v>37256</c:v>
                </c:pt>
                <c:pt idx="6194">
                  <c:v>37253</c:v>
                </c:pt>
                <c:pt idx="6195">
                  <c:v>37252</c:v>
                </c:pt>
                <c:pt idx="6196">
                  <c:v>37251</c:v>
                </c:pt>
                <c:pt idx="6197">
                  <c:v>37249</c:v>
                </c:pt>
                <c:pt idx="6198">
                  <c:v>37246</c:v>
                </c:pt>
                <c:pt idx="6199">
                  <c:v>37245</c:v>
                </c:pt>
                <c:pt idx="6200">
                  <c:v>37244</c:v>
                </c:pt>
                <c:pt idx="6201">
                  <c:v>37243</c:v>
                </c:pt>
                <c:pt idx="6202">
                  <c:v>37242</c:v>
                </c:pt>
                <c:pt idx="6203">
                  <c:v>37239</c:v>
                </c:pt>
                <c:pt idx="6204">
                  <c:v>37238</c:v>
                </c:pt>
                <c:pt idx="6205">
                  <c:v>37237</c:v>
                </c:pt>
                <c:pt idx="6206">
                  <c:v>37236</c:v>
                </c:pt>
                <c:pt idx="6207">
                  <c:v>37235</c:v>
                </c:pt>
                <c:pt idx="6208">
                  <c:v>37232</c:v>
                </c:pt>
                <c:pt idx="6209">
                  <c:v>37231</c:v>
                </c:pt>
                <c:pt idx="6210">
                  <c:v>37230</c:v>
                </c:pt>
                <c:pt idx="6211">
                  <c:v>37229</c:v>
                </c:pt>
                <c:pt idx="6212">
                  <c:v>37228</c:v>
                </c:pt>
                <c:pt idx="6213">
                  <c:v>37225</c:v>
                </c:pt>
                <c:pt idx="6214">
                  <c:v>37224</c:v>
                </c:pt>
                <c:pt idx="6215">
                  <c:v>37223</c:v>
                </c:pt>
                <c:pt idx="6216">
                  <c:v>37222</c:v>
                </c:pt>
                <c:pt idx="6217">
                  <c:v>37221</c:v>
                </c:pt>
                <c:pt idx="6218">
                  <c:v>37218</c:v>
                </c:pt>
                <c:pt idx="6219">
                  <c:v>37217</c:v>
                </c:pt>
                <c:pt idx="6220">
                  <c:v>37216</c:v>
                </c:pt>
                <c:pt idx="6221">
                  <c:v>37215</c:v>
                </c:pt>
                <c:pt idx="6222">
                  <c:v>37214</c:v>
                </c:pt>
                <c:pt idx="6223">
                  <c:v>37211</c:v>
                </c:pt>
                <c:pt idx="6224">
                  <c:v>37210</c:v>
                </c:pt>
                <c:pt idx="6225">
                  <c:v>37209</c:v>
                </c:pt>
                <c:pt idx="6226">
                  <c:v>37208</c:v>
                </c:pt>
                <c:pt idx="6227">
                  <c:v>37207</c:v>
                </c:pt>
                <c:pt idx="6228">
                  <c:v>37204</c:v>
                </c:pt>
                <c:pt idx="6229">
                  <c:v>37203</c:v>
                </c:pt>
                <c:pt idx="6230">
                  <c:v>37202</c:v>
                </c:pt>
                <c:pt idx="6231">
                  <c:v>37201</c:v>
                </c:pt>
                <c:pt idx="6232">
                  <c:v>37200</c:v>
                </c:pt>
                <c:pt idx="6233">
                  <c:v>37197</c:v>
                </c:pt>
                <c:pt idx="6234">
                  <c:v>37196</c:v>
                </c:pt>
                <c:pt idx="6235">
                  <c:v>37195</c:v>
                </c:pt>
                <c:pt idx="6236">
                  <c:v>37194</c:v>
                </c:pt>
                <c:pt idx="6237">
                  <c:v>37193</c:v>
                </c:pt>
                <c:pt idx="6238">
                  <c:v>37190</c:v>
                </c:pt>
                <c:pt idx="6239">
                  <c:v>37189</c:v>
                </c:pt>
                <c:pt idx="6240">
                  <c:v>37188</c:v>
                </c:pt>
                <c:pt idx="6241">
                  <c:v>37187</c:v>
                </c:pt>
                <c:pt idx="6242">
                  <c:v>37186</c:v>
                </c:pt>
                <c:pt idx="6243">
                  <c:v>37183</c:v>
                </c:pt>
                <c:pt idx="6244">
                  <c:v>37182</c:v>
                </c:pt>
                <c:pt idx="6245">
                  <c:v>37181</c:v>
                </c:pt>
                <c:pt idx="6246">
                  <c:v>37180</c:v>
                </c:pt>
                <c:pt idx="6247">
                  <c:v>37179</c:v>
                </c:pt>
                <c:pt idx="6248">
                  <c:v>37176</c:v>
                </c:pt>
                <c:pt idx="6249">
                  <c:v>37175</c:v>
                </c:pt>
                <c:pt idx="6250">
                  <c:v>37174</c:v>
                </c:pt>
                <c:pt idx="6251">
                  <c:v>37173</c:v>
                </c:pt>
                <c:pt idx="6252">
                  <c:v>37169</c:v>
                </c:pt>
                <c:pt idx="6253">
                  <c:v>37168</c:v>
                </c:pt>
                <c:pt idx="6254">
                  <c:v>37167</c:v>
                </c:pt>
                <c:pt idx="6255">
                  <c:v>37166</c:v>
                </c:pt>
                <c:pt idx="6256">
                  <c:v>37165</c:v>
                </c:pt>
                <c:pt idx="6257">
                  <c:v>37164</c:v>
                </c:pt>
                <c:pt idx="6258">
                  <c:v>37162</c:v>
                </c:pt>
                <c:pt idx="6259">
                  <c:v>37161</c:v>
                </c:pt>
                <c:pt idx="6260">
                  <c:v>37160</c:v>
                </c:pt>
                <c:pt idx="6261">
                  <c:v>37159</c:v>
                </c:pt>
                <c:pt idx="6262">
                  <c:v>37158</c:v>
                </c:pt>
                <c:pt idx="6263">
                  <c:v>37155</c:v>
                </c:pt>
                <c:pt idx="6264">
                  <c:v>37154</c:v>
                </c:pt>
                <c:pt idx="6265">
                  <c:v>37153</c:v>
                </c:pt>
                <c:pt idx="6266">
                  <c:v>37152</c:v>
                </c:pt>
                <c:pt idx="6267">
                  <c:v>37151</c:v>
                </c:pt>
                <c:pt idx="6268">
                  <c:v>37148</c:v>
                </c:pt>
                <c:pt idx="6269">
                  <c:v>37144</c:v>
                </c:pt>
                <c:pt idx="6270">
                  <c:v>37141</c:v>
                </c:pt>
                <c:pt idx="6271">
                  <c:v>37140</c:v>
                </c:pt>
                <c:pt idx="6272">
                  <c:v>37139</c:v>
                </c:pt>
                <c:pt idx="6273">
                  <c:v>37138</c:v>
                </c:pt>
                <c:pt idx="6274">
                  <c:v>37134</c:v>
                </c:pt>
                <c:pt idx="6275">
                  <c:v>37133</c:v>
                </c:pt>
                <c:pt idx="6276">
                  <c:v>37132</c:v>
                </c:pt>
                <c:pt idx="6277">
                  <c:v>37131</c:v>
                </c:pt>
                <c:pt idx="6278">
                  <c:v>37130</c:v>
                </c:pt>
                <c:pt idx="6279">
                  <c:v>37127</c:v>
                </c:pt>
                <c:pt idx="6280">
                  <c:v>37126</c:v>
                </c:pt>
                <c:pt idx="6281">
                  <c:v>37125</c:v>
                </c:pt>
                <c:pt idx="6282">
                  <c:v>37124</c:v>
                </c:pt>
                <c:pt idx="6283">
                  <c:v>37123</c:v>
                </c:pt>
                <c:pt idx="6284">
                  <c:v>37120</c:v>
                </c:pt>
                <c:pt idx="6285">
                  <c:v>37119</c:v>
                </c:pt>
                <c:pt idx="6286">
                  <c:v>37118</c:v>
                </c:pt>
                <c:pt idx="6287">
                  <c:v>37117</c:v>
                </c:pt>
                <c:pt idx="6288">
                  <c:v>37116</c:v>
                </c:pt>
                <c:pt idx="6289">
                  <c:v>37113</c:v>
                </c:pt>
                <c:pt idx="6290">
                  <c:v>37112</c:v>
                </c:pt>
                <c:pt idx="6291">
                  <c:v>37111</c:v>
                </c:pt>
                <c:pt idx="6292">
                  <c:v>37110</c:v>
                </c:pt>
                <c:pt idx="6293">
                  <c:v>37109</c:v>
                </c:pt>
                <c:pt idx="6294">
                  <c:v>37106</c:v>
                </c:pt>
                <c:pt idx="6295">
                  <c:v>37105</c:v>
                </c:pt>
                <c:pt idx="6296">
                  <c:v>37104</c:v>
                </c:pt>
                <c:pt idx="6297">
                  <c:v>37103</c:v>
                </c:pt>
                <c:pt idx="6298">
                  <c:v>37102</c:v>
                </c:pt>
                <c:pt idx="6299">
                  <c:v>37099</c:v>
                </c:pt>
                <c:pt idx="6300">
                  <c:v>37098</c:v>
                </c:pt>
                <c:pt idx="6301">
                  <c:v>37097</c:v>
                </c:pt>
                <c:pt idx="6302">
                  <c:v>37096</c:v>
                </c:pt>
                <c:pt idx="6303">
                  <c:v>37095</c:v>
                </c:pt>
                <c:pt idx="6304">
                  <c:v>37092</c:v>
                </c:pt>
                <c:pt idx="6305">
                  <c:v>37091</c:v>
                </c:pt>
                <c:pt idx="6306">
                  <c:v>37090</c:v>
                </c:pt>
                <c:pt idx="6307">
                  <c:v>37089</c:v>
                </c:pt>
                <c:pt idx="6308">
                  <c:v>37088</c:v>
                </c:pt>
                <c:pt idx="6309">
                  <c:v>37085</c:v>
                </c:pt>
                <c:pt idx="6310">
                  <c:v>37084</c:v>
                </c:pt>
                <c:pt idx="6311">
                  <c:v>37083</c:v>
                </c:pt>
                <c:pt idx="6312">
                  <c:v>37082</c:v>
                </c:pt>
                <c:pt idx="6313">
                  <c:v>37081</c:v>
                </c:pt>
                <c:pt idx="6314">
                  <c:v>37078</c:v>
                </c:pt>
                <c:pt idx="6315">
                  <c:v>37077</c:v>
                </c:pt>
                <c:pt idx="6316">
                  <c:v>37075</c:v>
                </c:pt>
                <c:pt idx="6317">
                  <c:v>37074</c:v>
                </c:pt>
                <c:pt idx="6318">
                  <c:v>37072</c:v>
                </c:pt>
                <c:pt idx="6319">
                  <c:v>37071</c:v>
                </c:pt>
                <c:pt idx="6320">
                  <c:v>37070</c:v>
                </c:pt>
                <c:pt idx="6321">
                  <c:v>37069</c:v>
                </c:pt>
                <c:pt idx="6322">
                  <c:v>37068</c:v>
                </c:pt>
                <c:pt idx="6323">
                  <c:v>37067</c:v>
                </c:pt>
                <c:pt idx="6324">
                  <c:v>37064</c:v>
                </c:pt>
                <c:pt idx="6325">
                  <c:v>37063</c:v>
                </c:pt>
                <c:pt idx="6326">
                  <c:v>37062</c:v>
                </c:pt>
                <c:pt idx="6327">
                  <c:v>37061</c:v>
                </c:pt>
                <c:pt idx="6328">
                  <c:v>37060</c:v>
                </c:pt>
                <c:pt idx="6329">
                  <c:v>37057</c:v>
                </c:pt>
                <c:pt idx="6330">
                  <c:v>37056</c:v>
                </c:pt>
                <c:pt idx="6331">
                  <c:v>37055</c:v>
                </c:pt>
                <c:pt idx="6332">
                  <c:v>37054</c:v>
                </c:pt>
                <c:pt idx="6333">
                  <c:v>37053</c:v>
                </c:pt>
                <c:pt idx="6334">
                  <c:v>37050</c:v>
                </c:pt>
                <c:pt idx="6335">
                  <c:v>37049</c:v>
                </c:pt>
                <c:pt idx="6336">
                  <c:v>37048</c:v>
                </c:pt>
                <c:pt idx="6337">
                  <c:v>37047</c:v>
                </c:pt>
                <c:pt idx="6338">
                  <c:v>37046</c:v>
                </c:pt>
                <c:pt idx="6339">
                  <c:v>37043</c:v>
                </c:pt>
                <c:pt idx="6340">
                  <c:v>37042</c:v>
                </c:pt>
                <c:pt idx="6341">
                  <c:v>37041</c:v>
                </c:pt>
                <c:pt idx="6342">
                  <c:v>37040</c:v>
                </c:pt>
                <c:pt idx="6343">
                  <c:v>37039</c:v>
                </c:pt>
                <c:pt idx="6344">
                  <c:v>37036</c:v>
                </c:pt>
                <c:pt idx="6345">
                  <c:v>37035</c:v>
                </c:pt>
                <c:pt idx="6346">
                  <c:v>37034</c:v>
                </c:pt>
                <c:pt idx="6347">
                  <c:v>37033</c:v>
                </c:pt>
                <c:pt idx="6348">
                  <c:v>37032</c:v>
                </c:pt>
                <c:pt idx="6349">
                  <c:v>37029</c:v>
                </c:pt>
                <c:pt idx="6350">
                  <c:v>37028</c:v>
                </c:pt>
                <c:pt idx="6351">
                  <c:v>37027</c:v>
                </c:pt>
                <c:pt idx="6352">
                  <c:v>37026</c:v>
                </c:pt>
                <c:pt idx="6353">
                  <c:v>37025</c:v>
                </c:pt>
                <c:pt idx="6354">
                  <c:v>37022</c:v>
                </c:pt>
                <c:pt idx="6355">
                  <c:v>37021</c:v>
                </c:pt>
                <c:pt idx="6356">
                  <c:v>37020</c:v>
                </c:pt>
                <c:pt idx="6357">
                  <c:v>37019</c:v>
                </c:pt>
                <c:pt idx="6358">
                  <c:v>37018</c:v>
                </c:pt>
                <c:pt idx="6359">
                  <c:v>37015</c:v>
                </c:pt>
                <c:pt idx="6360">
                  <c:v>37014</c:v>
                </c:pt>
                <c:pt idx="6361">
                  <c:v>37013</c:v>
                </c:pt>
                <c:pt idx="6362">
                  <c:v>37012</c:v>
                </c:pt>
                <c:pt idx="6363">
                  <c:v>37011</c:v>
                </c:pt>
                <c:pt idx="6364">
                  <c:v>37008</c:v>
                </c:pt>
                <c:pt idx="6365">
                  <c:v>37007</c:v>
                </c:pt>
                <c:pt idx="6366">
                  <c:v>37006</c:v>
                </c:pt>
                <c:pt idx="6367">
                  <c:v>37005</c:v>
                </c:pt>
                <c:pt idx="6368">
                  <c:v>37004</c:v>
                </c:pt>
                <c:pt idx="6369">
                  <c:v>37001</c:v>
                </c:pt>
                <c:pt idx="6370">
                  <c:v>37000</c:v>
                </c:pt>
                <c:pt idx="6371">
                  <c:v>36999</c:v>
                </c:pt>
                <c:pt idx="6372">
                  <c:v>36998</c:v>
                </c:pt>
                <c:pt idx="6373">
                  <c:v>36997</c:v>
                </c:pt>
                <c:pt idx="6374">
                  <c:v>36993</c:v>
                </c:pt>
                <c:pt idx="6375">
                  <c:v>36992</c:v>
                </c:pt>
                <c:pt idx="6376">
                  <c:v>36991</c:v>
                </c:pt>
                <c:pt idx="6377">
                  <c:v>36990</c:v>
                </c:pt>
                <c:pt idx="6378">
                  <c:v>36987</c:v>
                </c:pt>
                <c:pt idx="6379">
                  <c:v>36986</c:v>
                </c:pt>
                <c:pt idx="6380">
                  <c:v>36985</c:v>
                </c:pt>
                <c:pt idx="6381">
                  <c:v>36984</c:v>
                </c:pt>
                <c:pt idx="6382">
                  <c:v>36983</c:v>
                </c:pt>
                <c:pt idx="6383">
                  <c:v>36981</c:v>
                </c:pt>
                <c:pt idx="6384">
                  <c:v>36980</c:v>
                </c:pt>
                <c:pt idx="6385">
                  <c:v>36979</c:v>
                </c:pt>
                <c:pt idx="6386">
                  <c:v>36978</c:v>
                </c:pt>
                <c:pt idx="6387">
                  <c:v>36977</c:v>
                </c:pt>
                <c:pt idx="6388">
                  <c:v>36976</c:v>
                </c:pt>
                <c:pt idx="6389">
                  <c:v>36973</c:v>
                </c:pt>
                <c:pt idx="6390">
                  <c:v>36972</c:v>
                </c:pt>
                <c:pt idx="6391">
                  <c:v>36971</c:v>
                </c:pt>
                <c:pt idx="6392">
                  <c:v>36970</c:v>
                </c:pt>
                <c:pt idx="6393">
                  <c:v>36969</c:v>
                </c:pt>
                <c:pt idx="6394">
                  <c:v>36966</c:v>
                </c:pt>
                <c:pt idx="6395">
                  <c:v>36965</c:v>
                </c:pt>
                <c:pt idx="6396">
                  <c:v>36964</c:v>
                </c:pt>
                <c:pt idx="6397">
                  <c:v>36963</c:v>
                </c:pt>
                <c:pt idx="6398">
                  <c:v>36962</c:v>
                </c:pt>
                <c:pt idx="6399">
                  <c:v>36959</c:v>
                </c:pt>
                <c:pt idx="6400">
                  <c:v>36958</c:v>
                </c:pt>
                <c:pt idx="6401">
                  <c:v>36957</c:v>
                </c:pt>
                <c:pt idx="6402">
                  <c:v>36956</c:v>
                </c:pt>
                <c:pt idx="6403">
                  <c:v>36955</c:v>
                </c:pt>
                <c:pt idx="6404">
                  <c:v>36952</c:v>
                </c:pt>
                <c:pt idx="6405">
                  <c:v>36951</c:v>
                </c:pt>
                <c:pt idx="6406">
                  <c:v>36950</c:v>
                </c:pt>
                <c:pt idx="6407">
                  <c:v>36949</c:v>
                </c:pt>
                <c:pt idx="6408">
                  <c:v>36948</c:v>
                </c:pt>
                <c:pt idx="6409">
                  <c:v>36945</c:v>
                </c:pt>
                <c:pt idx="6410">
                  <c:v>36944</c:v>
                </c:pt>
                <c:pt idx="6411">
                  <c:v>36943</c:v>
                </c:pt>
                <c:pt idx="6412">
                  <c:v>36942</c:v>
                </c:pt>
                <c:pt idx="6413">
                  <c:v>36938</c:v>
                </c:pt>
                <c:pt idx="6414">
                  <c:v>36937</c:v>
                </c:pt>
                <c:pt idx="6415">
                  <c:v>36936</c:v>
                </c:pt>
                <c:pt idx="6416">
                  <c:v>36935</c:v>
                </c:pt>
                <c:pt idx="6417">
                  <c:v>36934</c:v>
                </c:pt>
                <c:pt idx="6418">
                  <c:v>36931</c:v>
                </c:pt>
                <c:pt idx="6419">
                  <c:v>36930</c:v>
                </c:pt>
                <c:pt idx="6420">
                  <c:v>36929</c:v>
                </c:pt>
                <c:pt idx="6421">
                  <c:v>36928</c:v>
                </c:pt>
                <c:pt idx="6422">
                  <c:v>36927</c:v>
                </c:pt>
                <c:pt idx="6423">
                  <c:v>36924</c:v>
                </c:pt>
                <c:pt idx="6424">
                  <c:v>36923</c:v>
                </c:pt>
                <c:pt idx="6425">
                  <c:v>36922</c:v>
                </c:pt>
                <c:pt idx="6426">
                  <c:v>36921</c:v>
                </c:pt>
                <c:pt idx="6427">
                  <c:v>36920</c:v>
                </c:pt>
                <c:pt idx="6428">
                  <c:v>36917</c:v>
                </c:pt>
                <c:pt idx="6429">
                  <c:v>36916</c:v>
                </c:pt>
                <c:pt idx="6430">
                  <c:v>36915</c:v>
                </c:pt>
                <c:pt idx="6431">
                  <c:v>36914</c:v>
                </c:pt>
                <c:pt idx="6432">
                  <c:v>36913</c:v>
                </c:pt>
                <c:pt idx="6433">
                  <c:v>36910</c:v>
                </c:pt>
                <c:pt idx="6434">
                  <c:v>36909</c:v>
                </c:pt>
                <c:pt idx="6435">
                  <c:v>36908</c:v>
                </c:pt>
                <c:pt idx="6436">
                  <c:v>36907</c:v>
                </c:pt>
                <c:pt idx="6437">
                  <c:v>36906</c:v>
                </c:pt>
                <c:pt idx="6438">
                  <c:v>36903</c:v>
                </c:pt>
                <c:pt idx="6439">
                  <c:v>36902</c:v>
                </c:pt>
                <c:pt idx="6440">
                  <c:v>36901</c:v>
                </c:pt>
                <c:pt idx="6441">
                  <c:v>36900</c:v>
                </c:pt>
                <c:pt idx="6442">
                  <c:v>36899</c:v>
                </c:pt>
                <c:pt idx="6443">
                  <c:v>36896</c:v>
                </c:pt>
                <c:pt idx="6444">
                  <c:v>36895</c:v>
                </c:pt>
                <c:pt idx="6445">
                  <c:v>36894</c:v>
                </c:pt>
                <c:pt idx="6446">
                  <c:v>36893</c:v>
                </c:pt>
                <c:pt idx="6447">
                  <c:v>36891</c:v>
                </c:pt>
                <c:pt idx="6448">
                  <c:v>36889</c:v>
                </c:pt>
                <c:pt idx="6449">
                  <c:v>36888</c:v>
                </c:pt>
                <c:pt idx="6450">
                  <c:v>36887</c:v>
                </c:pt>
                <c:pt idx="6451">
                  <c:v>36886</c:v>
                </c:pt>
                <c:pt idx="6452">
                  <c:v>36882</c:v>
                </c:pt>
                <c:pt idx="6453">
                  <c:v>36881</c:v>
                </c:pt>
                <c:pt idx="6454">
                  <c:v>36880</c:v>
                </c:pt>
                <c:pt idx="6455">
                  <c:v>36879</c:v>
                </c:pt>
                <c:pt idx="6456">
                  <c:v>36878</c:v>
                </c:pt>
                <c:pt idx="6457">
                  <c:v>36875</c:v>
                </c:pt>
                <c:pt idx="6458">
                  <c:v>36874</c:v>
                </c:pt>
                <c:pt idx="6459">
                  <c:v>36873</c:v>
                </c:pt>
                <c:pt idx="6460">
                  <c:v>36872</c:v>
                </c:pt>
                <c:pt idx="6461">
                  <c:v>36871</c:v>
                </c:pt>
                <c:pt idx="6462">
                  <c:v>36868</c:v>
                </c:pt>
                <c:pt idx="6463">
                  <c:v>36867</c:v>
                </c:pt>
                <c:pt idx="6464">
                  <c:v>36866</c:v>
                </c:pt>
                <c:pt idx="6465">
                  <c:v>36865</c:v>
                </c:pt>
                <c:pt idx="6466">
                  <c:v>36864</c:v>
                </c:pt>
                <c:pt idx="6467">
                  <c:v>36861</c:v>
                </c:pt>
                <c:pt idx="6468">
                  <c:v>36860</c:v>
                </c:pt>
                <c:pt idx="6469">
                  <c:v>36859</c:v>
                </c:pt>
                <c:pt idx="6470">
                  <c:v>36858</c:v>
                </c:pt>
                <c:pt idx="6471">
                  <c:v>36857</c:v>
                </c:pt>
                <c:pt idx="6472">
                  <c:v>36854</c:v>
                </c:pt>
                <c:pt idx="6473">
                  <c:v>36853</c:v>
                </c:pt>
                <c:pt idx="6474">
                  <c:v>36852</c:v>
                </c:pt>
                <c:pt idx="6475">
                  <c:v>36851</c:v>
                </c:pt>
                <c:pt idx="6476">
                  <c:v>36850</c:v>
                </c:pt>
                <c:pt idx="6477">
                  <c:v>36847</c:v>
                </c:pt>
                <c:pt idx="6478">
                  <c:v>36846</c:v>
                </c:pt>
                <c:pt idx="6479">
                  <c:v>36845</c:v>
                </c:pt>
                <c:pt idx="6480">
                  <c:v>36844</c:v>
                </c:pt>
                <c:pt idx="6481">
                  <c:v>36843</c:v>
                </c:pt>
                <c:pt idx="6482">
                  <c:v>36840</c:v>
                </c:pt>
                <c:pt idx="6483">
                  <c:v>36839</c:v>
                </c:pt>
                <c:pt idx="6484">
                  <c:v>36838</c:v>
                </c:pt>
                <c:pt idx="6485">
                  <c:v>36837</c:v>
                </c:pt>
                <c:pt idx="6486">
                  <c:v>36836</c:v>
                </c:pt>
                <c:pt idx="6487">
                  <c:v>36833</c:v>
                </c:pt>
                <c:pt idx="6488">
                  <c:v>36832</c:v>
                </c:pt>
                <c:pt idx="6489">
                  <c:v>36831</c:v>
                </c:pt>
                <c:pt idx="6490">
                  <c:v>36830</c:v>
                </c:pt>
                <c:pt idx="6491">
                  <c:v>36829</c:v>
                </c:pt>
                <c:pt idx="6492">
                  <c:v>36826</c:v>
                </c:pt>
                <c:pt idx="6493">
                  <c:v>36825</c:v>
                </c:pt>
                <c:pt idx="6494">
                  <c:v>36824</c:v>
                </c:pt>
                <c:pt idx="6495">
                  <c:v>36823</c:v>
                </c:pt>
                <c:pt idx="6496">
                  <c:v>36822</c:v>
                </c:pt>
                <c:pt idx="6497">
                  <c:v>36819</c:v>
                </c:pt>
                <c:pt idx="6498">
                  <c:v>36818</c:v>
                </c:pt>
                <c:pt idx="6499">
                  <c:v>36817</c:v>
                </c:pt>
                <c:pt idx="6500">
                  <c:v>36816</c:v>
                </c:pt>
                <c:pt idx="6501">
                  <c:v>36815</c:v>
                </c:pt>
                <c:pt idx="6502">
                  <c:v>36812</c:v>
                </c:pt>
                <c:pt idx="6503">
                  <c:v>36811</c:v>
                </c:pt>
                <c:pt idx="6504">
                  <c:v>36810</c:v>
                </c:pt>
                <c:pt idx="6505">
                  <c:v>36809</c:v>
                </c:pt>
                <c:pt idx="6506">
                  <c:v>36808</c:v>
                </c:pt>
                <c:pt idx="6507">
                  <c:v>36805</c:v>
                </c:pt>
                <c:pt idx="6508">
                  <c:v>36804</c:v>
                </c:pt>
                <c:pt idx="6509">
                  <c:v>36803</c:v>
                </c:pt>
                <c:pt idx="6510">
                  <c:v>36802</c:v>
                </c:pt>
                <c:pt idx="6511">
                  <c:v>36801</c:v>
                </c:pt>
                <c:pt idx="6512">
                  <c:v>36799</c:v>
                </c:pt>
                <c:pt idx="6513">
                  <c:v>36798</c:v>
                </c:pt>
                <c:pt idx="6514">
                  <c:v>36797</c:v>
                </c:pt>
                <c:pt idx="6515">
                  <c:v>36796</c:v>
                </c:pt>
                <c:pt idx="6516">
                  <c:v>36795</c:v>
                </c:pt>
                <c:pt idx="6517">
                  <c:v>36794</c:v>
                </c:pt>
                <c:pt idx="6518">
                  <c:v>36791</c:v>
                </c:pt>
                <c:pt idx="6519">
                  <c:v>36790</c:v>
                </c:pt>
                <c:pt idx="6520">
                  <c:v>36789</c:v>
                </c:pt>
                <c:pt idx="6521">
                  <c:v>36788</c:v>
                </c:pt>
                <c:pt idx="6522">
                  <c:v>36787</c:v>
                </c:pt>
                <c:pt idx="6523">
                  <c:v>36784</c:v>
                </c:pt>
                <c:pt idx="6524">
                  <c:v>36783</c:v>
                </c:pt>
                <c:pt idx="6525">
                  <c:v>36782</c:v>
                </c:pt>
                <c:pt idx="6526">
                  <c:v>36781</c:v>
                </c:pt>
                <c:pt idx="6527">
                  <c:v>36780</c:v>
                </c:pt>
                <c:pt idx="6528">
                  <c:v>36777</c:v>
                </c:pt>
                <c:pt idx="6529">
                  <c:v>36776</c:v>
                </c:pt>
                <c:pt idx="6530">
                  <c:v>36775</c:v>
                </c:pt>
                <c:pt idx="6531">
                  <c:v>36774</c:v>
                </c:pt>
                <c:pt idx="6532">
                  <c:v>36773</c:v>
                </c:pt>
                <c:pt idx="6533">
                  <c:v>36770</c:v>
                </c:pt>
                <c:pt idx="6534">
                  <c:v>36769</c:v>
                </c:pt>
                <c:pt idx="6535">
                  <c:v>36768</c:v>
                </c:pt>
                <c:pt idx="6536">
                  <c:v>36767</c:v>
                </c:pt>
                <c:pt idx="6537">
                  <c:v>36766</c:v>
                </c:pt>
                <c:pt idx="6538">
                  <c:v>36763</c:v>
                </c:pt>
                <c:pt idx="6539">
                  <c:v>36762</c:v>
                </c:pt>
                <c:pt idx="6540">
                  <c:v>36761</c:v>
                </c:pt>
                <c:pt idx="6541">
                  <c:v>36760</c:v>
                </c:pt>
                <c:pt idx="6542">
                  <c:v>36759</c:v>
                </c:pt>
                <c:pt idx="6543">
                  <c:v>36756</c:v>
                </c:pt>
                <c:pt idx="6544">
                  <c:v>36755</c:v>
                </c:pt>
                <c:pt idx="6545">
                  <c:v>36754</c:v>
                </c:pt>
                <c:pt idx="6546">
                  <c:v>36753</c:v>
                </c:pt>
                <c:pt idx="6547">
                  <c:v>36752</c:v>
                </c:pt>
                <c:pt idx="6548">
                  <c:v>36749</c:v>
                </c:pt>
                <c:pt idx="6549">
                  <c:v>36748</c:v>
                </c:pt>
                <c:pt idx="6550">
                  <c:v>36747</c:v>
                </c:pt>
                <c:pt idx="6551">
                  <c:v>36746</c:v>
                </c:pt>
                <c:pt idx="6552">
                  <c:v>36745</c:v>
                </c:pt>
                <c:pt idx="6553">
                  <c:v>36742</c:v>
                </c:pt>
                <c:pt idx="6554">
                  <c:v>36741</c:v>
                </c:pt>
                <c:pt idx="6555">
                  <c:v>36740</c:v>
                </c:pt>
                <c:pt idx="6556">
                  <c:v>36739</c:v>
                </c:pt>
                <c:pt idx="6557">
                  <c:v>36738</c:v>
                </c:pt>
                <c:pt idx="6558">
                  <c:v>36735</c:v>
                </c:pt>
                <c:pt idx="6559">
                  <c:v>36734</c:v>
                </c:pt>
                <c:pt idx="6560">
                  <c:v>36733</c:v>
                </c:pt>
                <c:pt idx="6561">
                  <c:v>36732</c:v>
                </c:pt>
                <c:pt idx="6562">
                  <c:v>36731</c:v>
                </c:pt>
                <c:pt idx="6563">
                  <c:v>36728</c:v>
                </c:pt>
                <c:pt idx="6564">
                  <c:v>36727</c:v>
                </c:pt>
                <c:pt idx="6565">
                  <c:v>36726</c:v>
                </c:pt>
                <c:pt idx="6566">
                  <c:v>36725</c:v>
                </c:pt>
                <c:pt idx="6567">
                  <c:v>36724</c:v>
                </c:pt>
                <c:pt idx="6568">
                  <c:v>36721</c:v>
                </c:pt>
                <c:pt idx="6569">
                  <c:v>36720</c:v>
                </c:pt>
                <c:pt idx="6570">
                  <c:v>36719</c:v>
                </c:pt>
                <c:pt idx="6571">
                  <c:v>36718</c:v>
                </c:pt>
                <c:pt idx="6572">
                  <c:v>36717</c:v>
                </c:pt>
                <c:pt idx="6573">
                  <c:v>36714</c:v>
                </c:pt>
                <c:pt idx="6574">
                  <c:v>36713</c:v>
                </c:pt>
                <c:pt idx="6575">
                  <c:v>36712</c:v>
                </c:pt>
                <c:pt idx="6576">
                  <c:v>36711</c:v>
                </c:pt>
                <c:pt idx="6577">
                  <c:v>36710</c:v>
                </c:pt>
                <c:pt idx="6578">
                  <c:v>36707</c:v>
                </c:pt>
                <c:pt idx="6579">
                  <c:v>36706</c:v>
                </c:pt>
                <c:pt idx="6580">
                  <c:v>36705</c:v>
                </c:pt>
                <c:pt idx="6581">
                  <c:v>36704</c:v>
                </c:pt>
                <c:pt idx="6582">
                  <c:v>36703</c:v>
                </c:pt>
                <c:pt idx="6583">
                  <c:v>36700</c:v>
                </c:pt>
                <c:pt idx="6584">
                  <c:v>36699</c:v>
                </c:pt>
                <c:pt idx="6585">
                  <c:v>36698</c:v>
                </c:pt>
                <c:pt idx="6586">
                  <c:v>36697</c:v>
                </c:pt>
                <c:pt idx="6587">
                  <c:v>36696</c:v>
                </c:pt>
                <c:pt idx="6588">
                  <c:v>36693</c:v>
                </c:pt>
                <c:pt idx="6589">
                  <c:v>36692</c:v>
                </c:pt>
                <c:pt idx="6590">
                  <c:v>36691</c:v>
                </c:pt>
                <c:pt idx="6591">
                  <c:v>36690</c:v>
                </c:pt>
                <c:pt idx="6592">
                  <c:v>36689</c:v>
                </c:pt>
                <c:pt idx="6593">
                  <c:v>36686</c:v>
                </c:pt>
                <c:pt idx="6594">
                  <c:v>36685</c:v>
                </c:pt>
                <c:pt idx="6595">
                  <c:v>36684</c:v>
                </c:pt>
                <c:pt idx="6596">
                  <c:v>36683</c:v>
                </c:pt>
                <c:pt idx="6597">
                  <c:v>36682</c:v>
                </c:pt>
                <c:pt idx="6598">
                  <c:v>36679</c:v>
                </c:pt>
                <c:pt idx="6599">
                  <c:v>36678</c:v>
                </c:pt>
                <c:pt idx="6600">
                  <c:v>36677</c:v>
                </c:pt>
                <c:pt idx="6601">
                  <c:v>36676</c:v>
                </c:pt>
                <c:pt idx="6602">
                  <c:v>36675</c:v>
                </c:pt>
                <c:pt idx="6603">
                  <c:v>36672</c:v>
                </c:pt>
                <c:pt idx="6604">
                  <c:v>36671</c:v>
                </c:pt>
                <c:pt idx="6605">
                  <c:v>36670</c:v>
                </c:pt>
                <c:pt idx="6606">
                  <c:v>36669</c:v>
                </c:pt>
                <c:pt idx="6607">
                  <c:v>36668</c:v>
                </c:pt>
                <c:pt idx="6608">
                  <c:v>36665</c:v>
                </c:pt>
                <c:pt idx="6609">
                  <c:v>36664</c:v>
                </c:pt>
                <c:pt idx="6610">
                  <c:v>36663</c:v>
                </c:pt>
                <c:pt idx="6611">
                  <c:v>36662</c:v>
                </c:pt>
                <c:pt idx="6612">
                  <c:v>36661</c:v>
                </c:pt>
                <c:pt idx="6613">
                  <c:v>36658</c:v>
                </c:pt>
                <c:pt idx="6614">
                  <c:v>36657</c:v>
                </c:pt>
                <c:pt idx="6615">
                  <c:v>36656</c:v>
                </c:pt>
                <c:pt idx="6616">
                  <c:v>36655</c:v>
                </c:pt>
                <c:pt idx="6617">
                  <c:v>36654</c:v>
                </c:pt>
                <c:pt idx="6618">
                  <c:v>36651</c:v>
                </c:pt>
                <c:pt idx="6619">
                  <c:v>36650</c:v>
                </c:pt>
                <c:pt idx="6620">
                  <c:v>36649</c:v>
                </c:pt>
                <c:pt idx="6621">
                  <c:v>36648</c:v>
                </c:pt>
                <c:pt idx="6622">
                  <c:v>36647</c:v>
                </c:pt>
                <c:pt idx="6623">
                  <c:v>36646</c:v>
                </c:pt>
                <c:pt idx="6624">
                  <c:v>36644</c:v>
                </c:pt>
                <c:pt idx="6625">
                  <c:v>36643</c:v>
                </c:pt>
                <c:pt idx="6626">
                  <c:v>36642</c:v>
                </c:pt>
                <c:pt idx="6627">
                  <c:v>36641</c:v>
                </c:pt>
                <c:pt idx="6628">
                  <c:v>36640</c:v>
                </c:pt>
                <c:pt idx="6629">
                  <c:v>36636</c:v>
                </c:pt>
                <c:pt idx="6630">
                  <c:v>36635</c:v>
                </c:pt>
                <c:pt idx="6631">
                  <c:v>36634</c:v>
                </c:pt>
                <c:pt idx="6632">
                  <c:v>36633</c:v>
                </c:pt>
                <c:pt idx="6633">
                  <c:v>36630</c:v>
                </c:pt>
                <c:pt idx="6634">
                  <c:v>36629</c:v>
                </c:pt>
                <c:pt idx="6635">
                  <c:v>36628</c:v>
                </c:pt>
                <c:pt idx="6636">
                  <c:v>36627</c:v>
                </c:pt>
                <c:pt idx="6637">
                  <c:v>36626</c:v>
                </c:pt>
                <c:pt idx="6638">
                  <c:v>36623</c:v>
                </c:pt>
                <c:pt idx="6639">
                  <c:v>36622</c:v>
                </c:pt>
                <c:pt idx="6640">
                  <c:v>36621</c:v>
                </c:pt>
                <c:pt idx="6641">
                  <c:v>36620</c:v>
                </c:pt>
                <c:pt idx="6642">
                  <c:v>36619</c:v>
                </c:pt>
                <c:pt idx="6643">
                  <c:v>36616</c:v>
                </c:pt>
                <c:pt idx="6644">
                  <c:v>36615</c:v>
                </c:pt>
                <c:pt idx="6645">
                  <c:v>36614</c:v>
                </c:pt>
                <c:pt idx="6646">
                  <c:v>36613</c:v>
                </c:pt>
                <c:pt idx="6647">
                  <c:v>36612</c:v>
                </c:pt>
                <c:pt idx="6648">
                  <c:v>36609</c:v>
                </c:pt>
                <c:pt idx="6649">
                  <c:v>36608</c:v>
                </c:pt>
                <c:pt idx="6650">
                  <c:v>36607</c:v>
                </c:pt>
                <c:pt idx="6651">
                  <c:v>36606</c:v>
                </c:pt>
                <c:pt idx="6652">
                  <c:v>36605</c:v>
                </c:pt>
                <c:pt idx="6653">
                  <c:v>36602</c:v>
                </c:pt>
                <c:pt idx="6654">
                  <c:v>36601</c:v>
                </c:pt>
                <c:pt idx="6655">
                  <c:v>36600</c:v>
                </c:pt>
                <c:pt idx="6656">
                  <c:v>36599</c:v>
                </c:pt>
                <c:pt idx="6657">
                  <c:v>36598</c:v>
                </c:pt>
                <c:pt idx="6658">
                  <c:v>36595</c:v>
                </c:pt>
                <c:pt idx="6659">
                  <c:v>36594</c:v>
                </c:pt>
                <c:pt idx="6660">
                  <c:v>36593</c:v>
                </c:pt>
                <c:pt idx="6661">
                  <c:v>36592</c:v>
                </c:pt>
                <c:pt idx="6662">
                  <c:v>36591</c:v>
                </c:pt>
                <c:pt idx="6663">
                  <c:v>36588</c:v>
                </c:pt>
                <c:pt idx="6664">
                  <c:v>36587</c:v>
                </c:pt>
                <c:pt idx="6665">
                  <c:v>36586</c:v>
                </c:pt>
                <c:pt idx="6666">
                  <c:v>36585</c:v>
                </c:pt>
                <c:pt idx="6667">
                  <c:v>36584</c:v>
                </c:pt>
                <c:pt idx="6668">
                  <c:v>36581</c:v>
                </c:pt>
                <c:pt idx="6669">
                  <c:v>36580</c:v>
                </c:pt>
                <c:pt idx="6670">
                  <c:v>36579</c:v>
                </c:pt>
                <c:pt idx="6671">
                  <c:v>36578</c:v>
                </c:pt>
                <c:pt idx="6672">
                  <c:v>36577</c:v>
                </c:pt>
                <c:pt idx="6673">
                  <c:v>36574</c:v>
                </c:pt>
                <c:pt idx="6674">
                  <c:v>36573</c:v>
                </c:pt>
                <c:pt idx="6675">
                  <c:v>36572</c:v>
                </c:pt>
                <c:pt idx="6676">
                  <c:v>36571</c:v>
                </c:pt>
                <c:pt idx="6677">
                  <c:v>36570</c:v>
                </c:pt>
                <c:pt idx="6678">
                  <c:v>36567</c:v>
                </c:pt>
                <c:pt idx="6679">
                  <c:v>36566</c:v>
                </c:pt>
                <c:pt idx="6680">
                  <c:v>36565</c:v>
                </c:pt>
                <c:pt idx="6681">
                  <c:v>36564</c:v>
                </c:pt>
                <c:pt idx="6682">
                  <c:v>36563</c:v>
                </c:pt>
                <c:pt idx="6683">
                  <c:v>36560</c:v>
                </c:pt>
                <c:pt idx="6684">
                  <c:v>36559</c:v>
                </c:pt>
                <c:pt idx="6685">
                  <c:v>36558</c:v>
                </c:pt>
                <c:pt idx="6686">
                  <c:v>36557</c:v>
                </c:pt>
                <c:pt idx="6687">
                  <c:v>36556</c:v>
                </c:pt>
                <c:pt idx="6688">
                  <c:v>36553</c:v>
                </c:pt>
                <c:pt idx="6689">
                  <c:v>36552</c:v>
                </c:pt>
                <c:pt idx="6690">
                  <c:v>36551</c:v>
                </c:pt>
                <c:pt idx="6691">
                  <c:v>36550</c:v>
                </c:pt>
                <c:pt idx="6692">
                  <c:v>36549</c:v>
                </c:pt>
                <c:pt idx="6693">
                  <c:v>36546</c:v>
                </c:pt>
                <c:pt idx="6694">
                  <c:v>36545</c:v>
                </c:pt>
                <c:pt idx="6695">
                  <c:v>36544</c:v>
                </c:pt>
                <c:pt idx="6696">
                  <c:v>36543</c:v>
                </c:pt>
                <c:pt idx="6697">
                  <c:v>36542</c:v>
                </c:pt>
                <c:pt idx="6698">
                  <c:v>36539</c:v>
                </c:pt>
                <c:pt idx="6699">
                  <c:v>36538</c:v>
                </c:pt>
                <c:pt idx="6700">
                  <c:v>36537</c:v>
                </c:pt>
                <c:pt idx="6701">
                  <c:v>36536</c:v>
                </c:pt>
                <c:pt idx="6702">
                  <c:v>36535</c:v>
                </c:pt>
                <c:pt idx="6703">
                  <c:v>36532</c:v>
                </c:pt>
                <c:pt idx="6704">
                  <c:v>36531</c:v>
                </c:pt>
                <c:pt idx="6705">
                  <c:v>36530</c:v>
                </c:pt>
                <c:pt idx="6706">
                  <c:v>36529</c:v>
                </c:pt>
                <c:pt idx="6707">
                  <c:v>36528</c:v>
                </c:pt>
              </c:numCache>
            </c:numRef>
          </c:cat>
          <c:val>
            <c:numRef>
              <c:f>Sheet1!$B$2:$B$6709</c:f>
              <c:numCache>
                <c:formatCode>General</c:formatCode>
                <c:ptCount val="6708"/>
                <c:pt idx="0">
                  <c:v>0.15303277397806828</c:v>
                </c:pt>
                <c:pt idx="1">
                  <c:v>0.15621360331419482</c:v>
                </c:pt>
                <c:pt idx="2">
                  <c:v>0.15562727154602218</c:v>
                </c:pt>
                <c:pt idx="3">
                  <c:v>0.15744662536743212</c:v>
                </c:pt>
                <c:pt idx="4">
                  <c:v>0.15095869329449393</c:v>
                </c:pt>
                <c:pt idx="5">
                  <c:v>0.14834745672530822</c:v>
                </c:pt>
                <c:pt idx="6">
                  <c:v>0.14610911513803096</c:v>
                </c:pt>
                <c:pt idx="7">
                  <c:v>0.14410367367953203</c:v>
                </c:pt>
                <c:pt idx="8">
                  <c:v>0.14847479008658232</c:v>
                </c:pt>
                <c:pt idx="9">
                  <c:v>0.15292650720188614</c:v>
                </c:pt>
                <c:pt idx="10">
                  <c:v>0.155801875558748</c:v>
                </c:pt>
                <c:pt idx="11">
                  <c:v>0.15858405791517044</c:v>
                </c:pt>
                <c:pt idx="12">
                  <c:v>0.16340217429377404</c:v>
                </c:pt>
                <c:pt idx="13">
                  <c:v>0.16724241489432837</c:v>
                </c:pt>
                <c:pt idx="14">
                  <c:v>0.17160861069918104</c:v>
                </c:pt>
                <c:pt idx="15">
                  <c:v>0.1645826564386631</c:v>
                </c:pt>
                <c:pt idx="16">
                  <c:v>0.16455588416680791</c:v>
                </c:pt>
                <c:pt idx="17">
                  <c:v>0.16947982908706508</c:v>
                </c:pt>
                <c:pt idx="18">
                  <c:v>0.17132843428503738</c:v>
                </c:pt>
                <c:pt idx="19">
                  <c:v>0.17605683029198518</c:v>
                </c:pt>
                <c:pt idx="20">
                  <c:v>0.17699959251013653</c:v>
                </c:pt>
                <c:pt idx="21">
                  <c:v>0.17521563582036653</c:v>
                </c:pt>
                <c:pt idx="22">
                  <c:v>0.17451420059096751</c:v>
                </c:pt>
                <c:pt idx="23">
                  <c:v>0.17881904798126597</c:v>
                </c:pt>
                <c:pt idx="24">
                  <c:v>0.18408437388074281</c:v>
                </c:pt>
                <c:pt idx="25">
                  <c:v>0.18515346647381348</c:v>
                </c:pt>
                <c:pt idx="26">
                  <c:v>0.19009291064054828</c:v>
                </c:pt>
                <c:pt idx="27">
                  <c:v>0.19378929985563101</c:v>
                </c:pt>
                <c:pt idx="28">
                  <c:v>0.1996802658808203</c:v>
                </c:pt>
                <c:pt idx="29">
                  <c:v>0.20717371005082191</c:v>
                </c:pt>
                <c:pt idx="30">
                  <c:v>0.17176678564007822</c:v>
                </c:pt>
                <c:pt idx="31">
                  <c:v>0.17661309198299999</c:v>
                </c:pt>
                <c:pt idx="32">
                  <c:v>0.1766002782902123</c:v>
                </c:pt>
                <c:pt idx="33">
                  <c:v>0.15913003617913421</c:v>
                </c:pt>
                <c:pt idx="34">
                  <c:v>0.16235021482603557</c:v>
                </c:pt>
                <c:pt idx="35">
                  <c:v>0.16473234299778633</c:v>
                </c:pt>
                <c:pt idx="36">
                  <c:v>0.16872689684351386</c:v>
                </c:pt>
                <c:pt idx="37">
                  <c:v>0.16865311336709041</c:v>
                </c:pt>
                <c:pt idx="38">
                  <c:v>0.17137685140708725</c:v>
                </c:pt>
                <c:pt idx="39">
                  <c:v>0.16888102002899708</c:v>
                </c:pt>
                <c:pt idx="40">
                  <c:v>0.17121562153615405</c:v>
                </c:pt>
                <c:pt idx="41">
                  <c:v>0.17687180191010532</c:v>
                </c:pt>
                <c:pt idx="42">
                  <c:v>0.17895623557040796</c:v>
                </c:pt>
                <c:pt idx="43">
                  <c:v>0.17736628629880399</c:v>
                </c:pt>
                <c:pt idx="44">
                  <c:v>0.18224782805950779</c:v>
                </c:pt>
                <c:pt idx="45">
                  <c:v>0.17293256268389112</c:v>
                </c:pt>
                <c:pt idx="46">
                  <c:v>0.17893285606361159</c:v>
                </c:pt>
                <c:pt idx="47">
                  <c:v>0.17180339610259707</c:v>
                </c:pt>
                <c:pt idx="48">
                  <c:v>0.17566784735150154</c:v>
                </c:pt>
                <c:pt idx="49">
                  <c:v>0.17563127181542121</c:v>
                </c:pt>
                <c:pt idx="50">
                  <c:v>0.18070323181740949</c:v>
                </c:pt>
                <c:pt idx="51">
                  <c:v>0.17884086290368806</c:v>
                </c:pt>
                <c:pt idx="52">
                  <c:v>0.17946342615045874</c:v>
                </c:pt>
                <c:pt idx="53">
                  <c:v>0.18373124445390557</c:v>
                </c:pt>
                <c:pt idx="54">
                  <c:v>0.18314312437623292</c:v>
                </c:pt>
                <c:pt idx="55">
                  <c:v>0.1837343517101353</c:v>
                </c:pt>
                <c:pt idx="56">
                  <c:v>0.1874960794290656</c:v>
                </c:pt>
                <c:pt idx="57">
                  <c:v>0.19379154789135369</c:v>
                </c:pt>
                <c:pt idx="58">
                  <c:v>0.19724183321648706</c:v>
                </c:pt>
                <c:pt idx="59">
                  <c:v>0.19948062179494597</c:v>
                </c:pt>
                <c:pt idx="60">
                  <c:v>0.20571832147529998</c:v>
                </c:pt>
                <c:pt idx="61">
                  <c:v>0.2122177231543754</c:v>
                </c:pt>
                <c:pt idx="62">
                  <c:v>0.21964429898871735</c:v>
                </c:pt>
                <c:pt idx="63">
                  <c:v>0.21658923100648977</c:v>
                </c:pt>
                <c:pt idx="64">
                  <c:v>0.21884742332592722</c:v>
                </c:pt>
                <c:pt idx="65">
                  <c:v>0.21807857165685962</c:v>
                </c:pt>
                <c:pt idx="66">
                  <c:v>0.21750346054256203</c:v>
                </c:pt>
                <c:pt idx="67">
                  <c:v>0.21861131160923253</c:v>
                </c:pt>
                <c:pt idx="68">
                  <c:v>0.22423584718676506</c:v>
                </c:pt>
                <c:pt idx="69">
                  <c:v>0.22897206307312309</c:v>
                </c:pt>
                <c:pt idx="70">
                  <c:v>0.21073107856069198</c:v>
                </c:pt>
                <c:pt idx="71">
                  <c:v>0.21603478444140295</c:v>
                </c:pt>
                <c:pt idx="72">
                  <c:v>0.19944392718674397</c:v>
                </c:pt>
                <c:pt idx="73">
                  <c:v>0.20497690986202871</c:v>
                </c:pt>
                <c:pt idx="74">
                  <c:v>0.20480364441733664</c:v>
                </c:pt>
                <c:pt idx="75">
                  <c:v>0.21158679707784095</c:v>
                </c:pt>
                <c:pt idx="76">
                  <c:v>0.21640627701049014</c:v>
                </c:pt>
                <c:pt idx="77">
                  <c:v>0.21511653692444771</c:v>
                </c:pt>
                <c:pt idx="78">
                  <c:v>0.22025135690952413</c:v>
                </c:pt>
                <c:pt idx="79">
                  <c:v>0.21715316065068097</c:v>
                </c:pt>
                <c:pt idx="80">
                  <c:v>0.22414715108280253</c:v>
                </c:pt>
                <c:pt idx="81">
                  <c:v>0.22848943063034713</c:v>
                </c:pt>
                <c:pt idx="82">
                  <c:v>0.22836793644199538</c:v>
                </c:pt>
                <c:pt idx="83">
                  <c:v>0.21769101384750239</c:v>
                </c:pt>
                <c:pt idx="84">
                  <c:v>0.22365974302144304</c:v>
                </c:pt>
                <c:pt idx="85">
                  <c:v>0.23056455967117037</c:v>
                </c:pt>
                <c:pt idx="86">
                  <c:v>0.23842333619773387</c:v>
                </c:pt>
                <c:pt idx="87">
                  <c:v>0.23001909050411984</c:v>
                </c:pt>
                <c:pt idx="88">
                  <c:v>0.23423954024787913</c:v>
                </c:pt>
                <c:pt idx="89">
                  <c:v>0.24041030641575631</c:v>
                </c:pt>
                <c:pt idx="90">
                  <c:v>0.23785771661035915</c:v>
                </c:pt>
                <c:pt idx="91">
                  <c:v>0.24387823527370117</c:v>
                </c:pt>
                <c:pt idx="92">
                  <c:v>0.23270127903090126</c:v>
                </c:pt>
                <c:pt idx="93">
                  <c:v>0.23783754874458801</c:v>
                </c:pt>
                <c:pt idx="94">
                  <c:v>0.24307380036346363</c:v>
                </c:pt>
                <c:pt idx="95">
                  <c:v>0.24813631010048104</c:v>
                </c:pt>
                <c:pt idx="96">
                  <c:v>0.24112388601321197</c:v>
                </c:pt>
                <c:pt idx="97">
                  <c:v>0.24088916588486023</c:v>
                </c:pt>
                <c:pt idx="98">
                  <c:v>0.24907219657196322</c:v>
                </c:pt>
                <c:pt idx="99">
                  <c:v>0.25430123702975638</c:v>
                </c:pt>
                <c:pt idx="100">
                  <c:v>0.25961976626494987</c:v>
                </c:pt>
                <c:pt idx="101">
                  <c:v>0.26448097347353983</c:v>
                </c:pt>
                <c:pt idx="102">
                  <c:v>0.26371842274554919</c:v>
                </c:pt>
                <c:pt idx="103">
                  <c:v>0.27058467983393697</c:v>
                </c:pt>
                <c:pt idx="104">
                  <c:v>0.27646804544675857</c:v>
                </c:pt>
                <c:pt idx="105">
                  <c:v>0.27285569382552305</c:v>
                </c:pt>
                <c:pt idx="106">
                  <c:v>0.27718132581003252</c:v>
                </c:pt>
                <c:pt idx="107">
                  <c:v>0.2804735128707283</c:v>
                </c:pt>
                <c:pt idx="108">
                  <c:v>0.2880604389801304</c:v>
                </c:pt>
                <c:pt idx="109">
                  <c:v>0.27872082554431099</c:v>
                </c:pt>
                <c:pt idx="110">
                  <c:v>0.2814480369918157</c:v>
                </c:pt>
                <c:pt idx="111">
                  <c:v>0.27534995821293667</c:v>
                </c:pt>
                <c:pt idx="112">
                  <c:v>0.28135364024550114</c:v>
                </c:pt>
                <c:pt idx="113">
                  <c:v>0.27055694902890098</c:v>
                </c:pt>
                <c:pt idx="114">
                  <c:v>0.21025861356069658</c:v>
                </c:pt>
                <c:pt idx="115">
                  <c:v>0.21703141198841608</c:v>
                </c:pt>
                <c:pt idx="116">
                  <c:v>0.1931556505003752</c:v>
                </c:pt>
                <c:pt idx="117">
                  <c:v>0.19819910552698664</c:v>
                </c:pt>
                <c:pt idx="118">
                  <c:v>0.20173813806782023</c:v>
                </c:pt>
                <c:pt idx="119">
                  <c:v>0.20445516841729047</c:v>
                </c:pt>
                <c:pt idx="120">
                  <c:v>0.18714370167332312</c:v>
                </c:pt>
                <c:pt idx="121">
                  <c:v>0.19207758033752154</c:v>
                </c:pt>
                <c:pt idx="122">
                  <c:v>0.19551251417773408</c:v>
                </c:pt>
                <c:pt idx="123">
                  <c:v>0.19994102478063128</c:v>
                </c:pt>
                <c:pt idx="124">
                  <c:v>0.18954320900025215</c:v>
                </c:pt>
                <c:pt idx="125">
                  <c:v>0.19424296243559375</c:v>
                </c:pt>
                <c:pt idx="126">
                  <c:v>0.20044514680431993</c:v>
                </c:pt>
                <c:pt idx="127">
                  <c:v>0.20496398207905084</c:v>
                </c:pt>
                <c:pt idx="128">
                  <c:v>0.21135532108409111</c:v>
                </c:pt>
                <c:pt idx="129">
                  <c:v>0.21701333965197811</c:v>
                </c:pt>
                <c:pt idx="130">
                  <c:v>0.21781477419472023</c:v>
                </c:pt>
                <c:pt idx="131">
                  <c:v>0.2163711716999972</c:v>
                </c:pt>
                <c:pt idx="132">
                  <c:v>0.21567151497435821</c:v>
                </c:pt>
                <c:pt idx="133">
                  <c:v>0.2147118487418368</c:v>
                </c:pt>
                <c:pt idx="134">
                  <c:v>0.20546260170301517</c:v>
                </c:pt>
                <c:pt idx="135">
                  <c:v>0.20977046049021636</c:v>
                </c:pt>
                <c:pt idx="136">
                  <c:v>0.21444114795780742</c:v>
                </c:pt>
                <c:pt idx="137">
                  <c:v>0.20451026285316878</c:v>
                </c:pt>
                <c:pt idx="138">
                  <c:v>0.20083464368731377</c:v>
                </c:pt>
                <c:pt idx="139">
                  <c:v>0.2060882503164008</c:v>
                </c:pt>
                <c:pt idx="140">
                  <c:v>0.20432680857987898</c:v>
                </c:pt>
                <c:pt idx="141">
                  <c:v>0.20796036397844059</c:v>
                </c:pt>
                <c:pt idx="142">
                  <c:v>0.2144339888828784</c:v>
                </c:pt>
                <c:pt idx="143">
                  <c:v>0.19947048166796383</c:v>
                </c:pt>
                <c:pt idx="144">
                  <c:v>0.20568933028421252</c:v>
                </c:pt>
                <c:pt idx="145">
                  <c:v>0.19991737227848505</c:v>
                </c:pt>
                <c:pt idx="146">
                  <c:v>0.20467849608467362</c:v>
                </c:pt>
                <c:pt idx="147">
                  <c:v>0.2098762434738137</c:v>
                </c:pt>
                <c:pt idx="148">
                  <c:v>0.20394458868035106</c:v>
                </c:pt>
                <c:pt idx="149">
                  <c:v>0.21088359541992191</c:v>
                </c:pt>
                <c:pt idx="150">
                  <c:v>0.21325900386542754</c:v>
                </c:pt>
                <c:pt idx="151">
                  <c:v>0.19547275320368299</c:v>
                </c:pt>
                <c:pt idx="152">
                  <c:v>0.17795821507133888</c:v>
                </c:pt>
                <c:pt idx="153">
                  <c:v>0.17883339549882016</c:v>
                </c:pt>
                <c:pt idx="154">
                  <c:v>0.1837078323088964</c:v>
                </c:pt>
                <c:pt idx="155">
                  <c:v>0.18315742923068556</c:v>
                </c:pt>
                <c:pt idx="156">
                  <c:v>0.18887515705374874</c:v>
                </c:pt>
                <c:pt idx="157">
                  <c:v>0.17747513608779741</c:v>
                </c:pt>
                <c:pt idx="158">
                  <c:v>0.18229749458663039</c:v>
                </c:pt>
                <c:pt idx="159">
                  <c:v>0.18696525524254567</c:v>
                </c:pt>
                <c:pt idx="160">
                  <c:v>0.19102680341218362</c:v>
                </c:pt>
                <c:pt idx="161">
                  <c:v>0.19497103642069435</c:v>
                </c:pt>
                <c:pt idx="162">
                  <c:v>0.20041010873093018</c:v>
                </c:pt>
                <c:pt idx="163">
                  <c:v>0.20744114266785224</c:v>
                </c:pt>
                <c:pt idx="164">
                  <c:v>0.19307803944414079</c:v>
                </c:pt>
                <c:pt idx="165">
                  <c:v>0.19722327235940218</c:v>
                </c:pt>
                <c:pt idx="166">
                  <c:v>0.1999882821117612</c:v>
                </c:pt>
                <c:pt idx="167">
                  <c:v>0.20369450513030388</c:v>
                </c:pt>
                <c:pt idx="168">
                  <c:v>0.20376560283036546</c:v>
                </c:pt>
                <c:pt idx="169">
                  <c:v>0.21008689704418446</c:v>
                </c:pt>
                <c:pt idx="170">
                  <c:v>0.21701277260547727</c:v>
                </c:pt>
                <c:pt idx="171">
                  <c:v>0.22125558928481129</c:v>
                </c:pt>
                <c:pt idx="172">
                  <c:v>0.17465926310280602</c:v>
                </c:pt>
                <c:pt idx="173">
                  <c:v>0.17919812629193169</c:v>
                </c:pt>
                <c:pt idx="174">
                  <c:v>0.18404655827779318</c:v>
                </c:pt>
                <c:pt idx="175">
                  <c:v>0.17701431098862377</c:v>
                </c:pt>
                <c:pt idx="176">
                  <c:v>0.18269645710433688</c:v>
                </c:pt>
                <c:pt idx="177">
                  <c:v>0.18577702538794319</c:v>
                </c:pt>
                <c:pt idx="178">
                  <c:v>0.1841272614603055</c:v>
                </c:pt>
                <c:pt idx="179">
                  <c:v>0.18942090093688943</c:v>
                </c:pt>
                <c:pt idx="180">
                  <c:v>0.19514436960708956</c:v>
                </c:pt>
                <c:pt idx="181">
                  <c:v>0.19941799288434547</c:v>
                </c:pt>
                <c:pt idx="182">
                  <c:v>0.20497390441892888</c:v>
                </c:pt>
                <c:pt idx="183">
                  <c:v>0.19118995241468217</c:v>
                </c:pt>
                <c:pt idx="184">
                  <c:v>0.19492767342606718</c:v>
                </c:pt>
                <c:pt idx="185">
                  <c:v>0.19970911005453604</c:v>
                </c:pt>
                <c:pt idx="186">
                  <c:v>0.20433451632064123</c:v>
                </c:pt>
                <c:pt idx="187">
                  <c:v>0.20732416417609861</c:v>
                </c:pt>
                <c:pt idx="188">
                  <c:v>0.20571693672602673</c:v>
                </c:pt>
                <c:pt idx="189">
                  <c:v>0.20464836915746637</c:v>
                </c:pt>
                <c:pt idx="190">
                  <c:v>0.18939771482487741</c:v>
                </c:pt>
                <c:pt idx="191">
                  <c:v>0.19530079202230152</c:v>
                </c:pt>
                <c:pt idx="192">
                  <c:v>0.2001557403412059</c:v>
                </c:pt>
                <c:pt idx="193">
                  <c:v>0.19578188874081032</c:v>
                </c:pt>
                <c:pt idx="194">
                  <c:v>0.19507923394480561</c:v>
                </c:pt>
                <c:pt idx="195">
                  <c:v>0.19622014804051616</c:v>
                </c:pt>
                <c:pt idx="196">
                  <c:v>0.19902577368512722</c:v>
                </c:pt>
                <c:pt idx="197">
                  <c:v>0.19983279713279389</c:v>
                </c:pt>
                <c:pt idx="198">
                  <c:v>0.204637988391696</c:v>
                </c:pt>
                <c:pt idx="199">
                  <c:v>0.21157617827139205</c:v>
                </c:pt>
                <c:pt idx="200">
                  <c:v>0.21319652624204544</c:v>
                </c:pt>
                <c:pt idx="201">
                  <c:v>0.21450409753524227</c:v>
                </c:pt>
                <c:pt idx="202">
                  <c:v>0.22125641231945065</c:v>
                </c:pt>
                <c:pt idx="203">
                  <c:v>0.22874334989654999</c:v>
                </c:pt>
                <c:pt idx="204">
                  <c:v>0.23128870811401708</c:v>
                </c:pt>
                <c:pt idx="205">
                  <c:v>0.23913109849411715</c:v>
                </c:pt>
                <c:pt idx="206">
                  <c:v>0.24168150632303226</c:v>
                </c:pt>
                <c:pt idx="207">
                  <c:v>0.24956900409626467</c:v>
                </c:pt>
                <c:pt idx="208">
                  <c:v>0.20747953765961863</c:v>
                </c:pt>
                <c:pt idx="209">
                  <c:v>0.2134636617427787</c:v>
                </c:pt>
                <c:pt idx="210">
                  <c:v>0.21992988379739078</c:v>
                </c:pt>
                <c:pt idx="211">
                  <c:v>0.22678887336093012</c:v>
                </c:pt>
                <c:pt idx="212">
                  <c:v>0.23122726761227758</c:v>
                </c:pt>
                <c:pt idx="213">
                  <c:v>0.23530341581191233</c:v>
                </c:pt>
                <c:pt idx="214">
                  <c:v>0.24269082419639648</c:v>
                </c:pt>
                <c:pt idx="215">
                  <c:v>0.24876353257989914</c:v>
                </c:pt>
                <c:pt idx="216">
                  <c:v>0.25492382719232709</c:v>
                </c:pt>
                <c:pt idx="217">
                  <c:v>0.23621056025673881</c:v>
                </c:pt>
                <c:pt idx="218">
                  <c:v>0.24389018487838426</c:v>
                </c:pt>
                <c:pt idx="219">
                  <c:v>0.24785867782808813</c:v>
                </c:pt>
                <c:pt idx="220">
                  <c:v>0.22330855165003516</c:v>
                </c:pt>
                <c:pt idx="221">
                  <c:v>0.18429377638833028</c:v>
                </c:pt>
                <c:pt idx="222">
                  <c:v>0.189711125577051</c:v>
                </c:pt>
                <c:pt idx="223">
                  <c:v>0.16949415421002473</c:v>
                </c:pt>
                <c:pt idx="224">
                  <c:v>0.15960220700622915</c:v>
                </c:pt>
                <c:pt idx="225">
                  <c:v>0.16433122962114577</c:v>
                </c:pt>
                <c:pt idx="226">
                  <c:v>0.16947264954305905</c:v>
                </c:pt>
                <c:pt idx="227">
                  <c:v>0.17365249944222105</c:v>
                </c:pt>
                <c:pt idx="228">
                  <c:v>0.17828009822235177</c:v>
                </c:pt>
                <c:pt idx="229">
                  <c:v>0.18295220964322065</c:v>
                </c:pt>
                <c:pt idx="230">
                  <c:v>0.18278415953566021</c:v>
                </c:pt>
                <c:pt idx="231">
                  <c:v>0.1879224321537504</c:v>
                </c:pt>
                <c:pt idx="232">
                  <c:v>0.19271964923451496</c:v>
                </c:pt>
                <c:pt idx="233">
                  <c:v>0.17658100900588347</c:v>
                </c:pt>
                <c:pt idx="234">
                  <c:v>0.18048496180972767</c:v>
                </c:pt>
                <c:pt idx="235">
                  <c:v>0.17423277939225504</c:v>
                </c:pt>
                <c:pt idx="236">
                  <c:v>0.17882163370254003</c:v>
                </c:pt>
                <c:pt idx="237">
                  <c:v>0.17181713156346276</c:v>
                </c:pt>
                <c:pt idx="238">
                  <c:v>0.17650373967425176</c:v>
                </c:pt>
                <c:pt idx="239">
                  <c:v>0.18188626416890746</c:v>
                </c:pt>
                <c:pt idx="240">
                  <c:v>0.18712862543939476</c:v>
                </c:pt>
                <c:pt idx="241">
                  <c:v>0.18980540946220281</c:v>
                </c:pt>
                <c:pt idx="242">
                  <c:v>0.19455173042700483</c:v>
                </c:pt>
                <c:pt idx="243">
                  <c:v>0.19640154315513678</c:v>
                </c:pt>
                <c:pt idx="244">
                  <c:v>0.16791301066835373</c:v>
                </c:pt>
                <c:pt idx="245">
                  <c:v>0.16117171968483654</c:v>
                </c:pt>
                <c:pt idx="246">
                  <c:v>0.16169499601403717</c:v>
                </c:pt>
                <c:pt idx="247">
                  <c:v>0.15970377640224037</c:v>
                </c:pt>
                <c:pt idx="248">
                  <c:v>0.16075009875651147</c:v>
                </c:pt>
                <c:pt idx="249">
                  <c:v>0.16071560494246726</c:v>
                </c:pt>
                <c:pt idx="250">
                  <c:v>0.16535633115075718</c:v>
                </c:pt>
                <c:pt idx="251">
                  <c:v>0.16298547979032704</c:v>
                </c:pt>
                <c:pt idx="252">
                  <c:v>0.16785255842078403</c:v>
                </c:pt>
                <c:pt idx="253">
                  <c:v>0.17222619916637361</c:v>
                </c:pt>
                <c:pt idx="254">
                  <c:v>0.17692768320948793</c:v>
                </c:pt>
                <c:pt idx="255">
                  <c:v>0.18083742205404998</c:v>
                </c:pt>
                <c:pt idx="256">
                  <c:v>0.17012240638125983</c:v>
                </c:pt>
                <c:pt idx="257">
                  <c:v>0.17208170738046105</c:v>
                </c:pt>
                <c:pt idx="258">
                  <c:v>0.17507057683340907</c:v>
                </c:pt>
                <c:pt idx="259">
                  <c:v>0.1801148931608387</c:v>
                </c:pt>
                <c:pt idx="260">
                  <c:v>0.18220030904476009</c:v>
                </c:pt>
                <c:pt idx="261">
                  <c:v>0.18669061497670303</c:v>
                </c:pt>
                <c:pt idx="262">
                  <c:v>0.18883651385227529</c:v>
                </c:pt>
                <c:pt idx="263">
                  <c:v>0.19488560175623118</c:v>
                </c:pt>
                <c:pt idx="264">
                  <c:v>0.20128658823455425</c:v>
                </c:pt>
                <c:pt idx="265">
                  <c:v>0.20786572675332526</c:v>
                </c:pt>
                <c:pt idx="266">
                  <c:v>0.20556836183930724</c:v>
                </c:pt>
                <c:pt idx="267">
                  <c:v>0.1974130712461776</c:v>
                </c:pt>
                <c:pt idx="268">
                  <c:v>0.20354449273793346</c:v>
                </c:pt>
                <c:pt idx="269">
                  <c:v>0.20932960823368105</c:v>
                </c:pt>
                <c:pt idx="270">
                  <c:v>0.20885638232872558</c:v>
                </c:pt>
                <c:pt idx="271">
                  <c:v>0.21268494049014897</c:v>
                </c:pt>
                <c:pt idx="272">
                  <c:v>0.21861006275750341</c:v>
                </c:pt>
                <c:pt idx="273">
                  <c:v>0.22412811926931661</c:v>
                </c:pt>
                <c:pt idx="274">
                  <c:v>0.23062946449753868</c:v>
                </c:pt>
                <c:pt idx="275">
                  <c:v>0.23456487273236823</c:v>
                </c:pt>
                <c:pt idx="276">
                  <c:v>0.22910884930385328</c:v>
                </c:pt>
                <c:pt idx="277">
                  <c:v>0.23684566549766703</c:v>
                </c:pt>
                <c:pt idx="278">
                  <c:v>0.24161210222872775</c:v>
                </c:pt>
                <c:pt idx="279">
                  <c:v>0.24908895084730992</c:v>
                </c:pt>
                <c:pt idx="280">
                  <c:v>0.25556654621356212</c:v>
                </c:pt>
                <c:pt idx="281">
                  <c:v>0.2474306468316344</c:v>
                </c:pt>
                <c:pt idx="282">
                  <c:v>0.2559229909133543</c:v>
                </c:pt>
                <c:pt idx="283">
                  <c:v>0.26145284235750949</c:v>
                </c:pt>
                <c:pt idx="284">
                  <c:v>0.26945044779833238</c:v>
                </c:pt>
                <c:pt idx="285">
                  <c:v>0.27394356606761439</c:v>
                </c:pt>
                <c:pt idx="286">
                  <c:v>0.27700007130051968</c:v>
                </c:pt>
                <c:pt idx="287">
                  <c:v>0.27504074496148573</c:v>
                </c:pt>
                <c:pt idx="288">
                  <c:v>0.24073059520708429</c:v>
                </c:pt>
                <c:pt idx="289">
                  <c:v>0.25071413728705255</c:v>
                </c:pt>
                <c:pt idx="290">
                  <c:v>0.18860280498743562</c:v>
                </c:pt>
                <c:pt idx="291">
                  <c:v>0.18879345189356134</c:v>
                </c:pt>
                <c:pt idx="292">
                  <c:v>0.17774612328504238</c:v>
                </c:pt>
                <c:pt idx="293">
                  <c:v>0.18276053722825181</c:v>
                </c:pt>
                <c:pt idx="294">
                  <c:v>0.18761896092478522</c:v>
                </c:pt>
                <c:pt idx="295">
                  <c:v>0.18657946496254738</c:v>
                </c:pt>
                <c:pt idx="296">
                  <c:v>0.19035385510979067</c:v>
                </c:pt>
                <c:pt idx="297">
                  <c:v>0.19346899604741047</c:v>
                </c:pt>
                <c:pt idx="298">
                  <c:v>0.19936956952372065</c:v>
                </c:pt>
                <c:pt idx="299">
                  <c:v>0.20448672879463753</c:v>
                </c:pt>
                <c:pt idx="300">
                  <c:v>0.2056772627452528</c:v>
                </c:pt>
                <c:pt idx="301">
                  <c:v>0.2059722049211945</c:v>
                </c:pt>
                <c:pt idx="302">
                  <c:v>0.21307514828832902</c:v>
                </c:pt>
                <c:pt idx="303">
                  <c:v>0.21249926953937112</c:v>
                </c:pt>
                <c:pt idx="304">
                  <c:v>0.21339037529695076</c:v>
                </c:pt>
                <c:pt idx="305">
                  <c:v>0.22074876726959985</c:v>
                </c:pt>
                <c:pt idx="306">
                  <c:v>0.21555786854287495</c:v>
                </c:pt>
                <c:pt idx="307">
                  <c:v>0.22194923452186224</c:v>
                </c:pt>
                <c:pt idx="308">
                  <c:v>0.22739710680814706</c:v>
                </c:pt>
                <c:pt idx="309">
                  <c:v>0.23529351003919075</c:v>
                </c:pt>
                <c:pt idx="310">
                  <c:v>0.23477184325833225</c:v>
                </c:pt>
                <c:pt idx="311">
                  <c:v>0.2432590881576297</c:v>
                </c:pt>
                <c:pt idx="312">
                  <c:v>0.23588934141606183</c:v>
                </c:pt>
                <c:pt idx="313">
                  <c:v>0.23536889332872918</c:v>
                </c:pt>
                <c:pt idx="314">
                  <c:v>0.21759112409153994</c:v>
                </c:pt>
                <c:pt idx="315">
                  <c:v>0.2235063028466299</c:v>
                </c:pt>
                <c:pt idx="316">
                  <c:v>0.2155763062159739</c:v>
                </c:pt>
                <c:pt idx="317">
                  <c:v>0.21992885382595254</c:v>
                </c:pt>
                <c:pt idx="318">
                  <c:v>0.20705057150488812</c:v>
                </c:pt>
                <c:pt idx="319">
                  <c:v>0.21365276010457521</c:v>
                </c:pt>
                <c:pt idx="320">
                  <c:v>0.22020482232997626</c:v>
                </c:pt>
                <c:pt idx="321">
                  <c:v>0.22637022623362105</c:v>
                </c:pt>
                <c:pt idx="322">
                  <c:v>0.2282069968729234</c:v>
                </c:pt>
                <c:pt idx="323">
                  <c:v>0.2357643938091552</c:v>
                </c:pt>
                <c:pt idx="324">
                  <c:v>0.23817045798749872</c:v>
                </c:pt>
                <c:pt idx="325">
                  <c:v>0.23588560020007621</c:v>
                </c:pt>
                <c:pt idx="326">
                  <c:v>0.24344374918184433</c:v>
                </c:pt>
                <c:pt idx="327">
                  <c:v>0.23926635461517654</c:v>
                </c:pt>
                <c:pt idx="328">
                  <c:v>0.23907734110110085</c:v>
                </c:pt>
                <c:pt idx="329">
                  <c:v>0.23843869276633758</c:v>
                </c:pt>
                <c:pt idx="330">
                  <c:v>0.24216980250813983</c:v>
                </c:pt>
                <c:pt idx="331">
                  <c:v>0.20390650735509294</c:v>
                </c:pt>
                <c:pt idx="332">
                  <c:v>0.21030918639669996</c:v>
                </c:pt>
                <c:pt idx="333">
                  <c:v>0.2148310627870148</c:v>
                </c:pt>
                <c:pt idx="334">
                  <c:v>0.21213275516704769</c:v>
                </c:pt>
                <c:pt idx="335">
                  <c:v>0.20211211499489834</c:v>
                </c:pt>
                <c:pt idx="336">
                  <c:v>0.20083532899268755</c:v>
                </c:pt>
                <c:pt idx="337">
                  <c:v>0.19504035376877726</c:v>
                </c:pt>
                <c:pt idx="338">
                  <c:v>0.18874024654935687</c:v>
                </c:pt>
                <c:pt idx="339">
                  <c:v>0.17884919609750477</c:v>
                </c:pt>
                <c:pt idx="340">
                  <c:v>0.18457446857732659</c:v>
                </c:pt>
                <c:pt idx="341">
                  <c:v>0.18952779695882574</c:v>
                </c:pt>
                <c:pt idx="342">
                  <c:v>0.18840616375023583</c:v>
                </c:pt>
                <c:pt idx="343">
                  <c:v>0.19410516518448467</c:v>
                </c:pt>
                <c:pt idx="344">
                  <c:v>0.19817344701898668</c:v>
                </c:pt>
                <c:pt idx="345">
                  <c:v>0.20287062292334751</c:v>
                </c:pt>
                <c:pt idx="346">
                  <c:v>0.20372339450897259</c:v>
                </c:pt>
                <c:pt idx="347">
                  <c:v>0.20899087710918229</c:v>
                </c:pt>
                <c:pt idx="348">
                  <c:v>0.19612274889022815</c:v>
                </c:pt>
                <c:pt idx="349">
                  <c:v>0.19970483737585212</c:v>
                </c:pt>
                <c:pt idx="350">
                  <c:v>0.20496201419476393</c:v>
                </c:pt>
                <c:pt idx="351">
                  <c:v>0.20708771559425551</c:v>
                </c:pt>
                <c:pt idx="352">
                  <c:v>0.21143851453834095</c:v>
                </c:pt>
                <c:pt idx="353">
                  <c:v>0.21490523042791027</c:v>
                </c:pt>
                <c:pt idx="354">
                  <c:v>0.21984359615717128</c:v>
                </c:pt>
                <c:pt idx="355">
                  <c:v>0.22696336934981909</c:v>
                </c:pt>
                <c:pt idx="356">
                  <c:v>0.22336512863022034</c:v>
                </c:pt>
                <c:pt idx="357">
                  <c:v>0.22381249726691996</c:v>
                </c:pt>
                <c:pt idx="358">
                  <c:v>0.22317775136276416</c:v>
                </c:pt>
                <c:pt idx="359">
                  <c:v>0.22611061997527157</c:v>
                </c:pt>
                <c:pt idx="360">
                  <c:v>0.22402162977825599</c:v>
                </c:pt>
                <c:pt idx="361">
                  <c:v>0.22522774818959451</c:v>
                </c:pt>
                <c:pt idx="362">
                  <c:v>0.22800074884312138</c:v>
                </c:pt>
                <c:pt idx="363">
                  <c:v>0.23326615996527092</c:v>
                </c:pt>
                <c:pt idx="364">
                  <c:v>0.23928438896789797</c:v>
                </c:pt>
                <c:pt idx="365">
                  <c:v>0.2468581918921697</c:v>
                </c:pt>
                <c:pt idx="366">
                  <c:v>0.25139005406534309</c:v>
                </c:pt>
                <c:pt idx="367">
                  <c:v>0.2581589484329308</c:v>
                </c:pt>
                <c:pt idx="368">
                  <c:v>0.24873410125791856</c:v>
                </c:pt>
                <c:pt idx="369">
                  <c:v>0.25400974667337856</c:v>
                </c:pt>
                <c:pt idx="370">
                  <c:v>0.24996130784317089</c:v>
                </c:pt>
                <c:pt idx="371">
                  <c:v>0.24882264469754492</c:v>
                </c:pt>
                <c:pt idx="372">
                  <c:v>0.25410694441708287</c:v>
                </c:pt>
                <c:pt idx="373">
                  <c:v>0.20391659354068287</c:v>
                </c:pt>
                <c:pt idx="374">
                  <c:v>0.19946349338245994</c:v>
                </c:pt>
                <c:pt idx="375">
                  <c:v>0.20432318877901814</c:v>
                </c:pt>
                <c:pt idx="376">
                  <c:v>0.19574848859659869</c:v>
                </c:pt>
                <c:pt idx="377">
                  <c:v>0.19588992881349268</c:v>
                </c:pt>
                <c:pt idx="378">
                  <c:v>0.20136053551168442</c:v>
                </c:pt>
                <c:pt idx="379">
                  <c:v>0.2043164070049007</c:v>
                </c:pt>
                <c:pt idx="380">
                  <c:v>0.17571401049368476</c:v>
                </c:pt>
                <c:pt idx="381">
                  <c:v>0.18118070475828024</c:v>
                </c:pt>
                <c:pt idx="382">
                  <c:v>0.18701935624776753</c:v>
                </c:pt>
                <c:pt idx="383">
                  <c:v>0.18796304829712882</c:v>
                </c:pt>
                <c:pt idx="384">
                  <c:v>0.19277852860103253</c:v>
                </c:pt>
                <c:pt idx="385">
                  <c:v>0.19725142815179555</c:v>
                </c:pt>
                <c:pt idx="386">
                  <c:v>0.19421066450983457</c:v>
                </c:pt>
                <c:pt idx="387">
                  <c:v>0.20034827690372045</c:v>
                </c:pt>
                <c:pt idx="388">
                  <c:v>0.20534055283181832</c:v>
                </c:pt>
                <c:pt idx="389">
                  <c:v>0.20841545177715826</c:v>
                </c:pt>
                <c:pt idx="390">
                  <c:v>0.21454544366353345</c:v>
                </c:pt>
                <c:pt idx="391">
                  <c:v>0.2198280612842558</c:v>
                </c:pt>
                <c:pt idx="392">
                  <c:v>0.20373194591359881</c:v>
                </c:pt>
                <c:pt idx="393">
                  <c:v>0.20717613111168059</c:v>
                </c:pt>
                <c:pt idx="394">
                  <c:v>0.2041907647075272</c:v>
                </c:pt>
                <c:pt idx="395">
                  <c:v>0.2102997433623631</c:v>
                </c:pt>
                <c:pt idx="396">
                  <c:v>0.21702023254820016</c:v>
                </c:pt>
                <c:pt idx="397">
                  <c:v>0.22420546280590195</c:v>
                </c:pt>
                <c:pt idx="398">
                  <c:v>0.23014806032180407</c:v>
                </c:pt>
                <c:pt idx="399">
                  <c:v>0.22235113231044362</c:v>
                </c:pt>
                <c:pt idx="400">
                  <c:v>0.23346176273935096</c:v>
                </c:pt>
                <c:pt idx="401">
                  <c:v>0.2297966011740589</c:v>
                </c:pt>
                <c:pt idx="402">
                  <c:v>0.23605674384793005</c:v>
                </c:pt>
                <c:pt idx="403">
                  <c:v>0.23941914827488853</c:v>
                </c:pt>
                <c:pt idx="404">
                  <c:v>0.24528434474187827</c:v>
                </c:pt>
                <c:pt idx="405">
                  <c:v>0.25364910058917584</c:v>
                </c:pt>
                <c:pt idx="406">
                  <c:v>0.25106936567339205</c:v>
                </c:pt>
                <c:pt idx="407">
                  <c:v>0.2579183597583774</c:v>
                </c:pt>
                <c:pt idx="408">
                  <c:v>0.26383385369688528</c:v>
                </c:pt>
                <c:pt idx="409">
                  <c:v>0.2708574403747992</c:v>
                </c:pt>
                <c:pt idx="410">
                  <c:v>0.27830044505987267</c:v>
                </c:pt>
                <c:pt idx="411">
                  <c:v>0.28337698696182445</c:v>
                </c:pt>
                <c:pt idx="412">
                  <c:v>0.29048241992764018</c:v>
                </c:pt>
                <c:pt idx="413">
                  <c:v>0.29134281894633235</c:v>
                </c:pt>
                <c:pt idx="414">
                  <c:v>0.26992810797695588</c:v>
                </c:pt>
                <c:pt idx="415">
                  <c:v>0.27766497936783285</c:v>
                </c:pt>
                <c:pt idx="416">
                  <c:v>0.28533223039791061</c:v>
                </c:pt>
                <c:pt idx="417">
                  <c:v>0.2902135276146513</c:v>
                </c:pt>
                <c:pt idx="418">
                  <c:v>0.29950952376685486</c:v>
                </c:pt>
                <c:pt idx="419">
                  <c:v>0.29888764537492413</c:v>
                </c:pt>
                <c:pt idx="420">
                  <c:v>0.27922570194216956</c:v>
                </c:pt>
                <c:pt idx="421">
                  <c:v>0.23093255667819731</c:v>
                </c:pt>
                <c:pt idx="422">
                  <c:v>0.22282375724866454</c:v>
                </c:pt>
                <c:pt idx="423">
                  <c:v>0.21324256069739567</c:v>
                </c:pt>
                <c:pt idx="424">
                  <c:v>0.21913360756719366</c:v>
                </c:pt>
                <c:pt idx="425">
                  <c:v>0.21091505443073458</c:v>
                </c:pt>
                <c:pt idx="426">
                  <c:v>0.21748021246972993</c:v>
                </c:pt>
                <c:pt idx="427">
                  <c:v>0.21800329233647442</c:v>
                </c:pt>
                <c:pt idx="428">
                  <c:v>0.22072718082709741</c:v>
                </c:pt>
                <c:pt idx="429">
                  <c:v>0.22514340262627788</c:v>
                </c:pt>
                <c:pt idx="430">
                  <c:v>0.22791986484917412</c:v>
                </c:pt>
                <c:pt idx="431">
                  <c:v>0.23448291932444354</c:v>
                </c:pt>
                <c:pt idx="432">
                  <c:v>0.23867824180984284</c:v>
                </c:pt>
                <c:pt idx="433">
                  <c:v>0.24293030060746479</c:v>
                </c:pt>
                <c:pt idx="434">
                  <c:v>0.22279408502106349</c:v>
                </c:pt>
                <c:pt idx="435">
                  <c:v>0.23000137984919269</c:v>
                </c:pt>
                <c:pt idx="436">
                  <c:v>0.23746191659471147</c:v>
                </c:pt>
                <c:pt idx="437">
                  <c:v>0.23903621621957746</c:v>
                </c:pt>
                <c:pt idx="438">
                  <c:v>0.24465374631609457</c:v>
                </c:pt>
                <c:pt idx="439">
                  <c:v>0.25248475552003974</c:v>
                </c:pt>
                <c:pt idx="440">
                  <c:v>0.25744529546834305</c:v>
                </c:pt>
                <c:pt idx="441">
                  <c:v>0.25854732117407259</c:v>
                </c:pt>
                <c:pt idx="442">
                  <c:v>0.24915626879706329</c:v>
                </c:pt>
                <c:pt idx="443">
                  <c:v>0.25621196593379669</c:v>
                </c:pt>
                <c:pt idx="444">
                  <c:v>0.25894757337796559</c:v>
                </c:pt>
                <c:pt idx="445">
                  <c:v>0.26606337920909345</c:v>
                </c:pt>
                <c:pt idx="446">
                  <c:v>0.26641631693658885</c:v>
                </c:pt>
                <c:pt idx="447">
                  <c:v>0.26598100078933046</c:v>
                </c:pt>
                <c:pt idx="448">
                  <c:v>0.26064058805234874</c:v>
                </c:pt>
                <c:pt idx="449">
                  <c:v>0.26858464088548262</c:v>
                </c:pt>
                <c:pt idx="450">
                  <c:v>0.27410421936594309</c:v>
                </c:pt>
                <c:pt idx="451">
                  <c:v>0.27859012779570624</c:v>
                </c:pt>
                <c:pt idx="452">
                  <c:v>0.28473871186527305</c:v>
                </c:pt>
                <c:pt idx="453">
                  <c:v>0.29317593274778364</c:v>
                </c:pt>
                <c:pt idx="454">
                  <c:v>0.29706818845583199</c:v>
                </c:pt>
                <c:pt idx="455">
                  <c:v>0.30690265733897931</c:v>
                </c:pt>
                <c:pt idx="456">
                  <c:v>0.30567497112875208</c:v>
                </c:pt>
                <c:pt idx="457">
                  <c:v>0.27572099148857182</c:v>
                </c:pt>
                <c:pt idx="458">
                  <c:v>0.28361864528605035</c:v>
                </c:pt>
                <c:pt idx="459">
                  <c:v>0.29114443967934794</c:v>
                </c:pt>
                <c:pt idx="460">
                  <c:v>0.28686462636682691</c:v>
                </c:pt>
                <c:pt idx="461">
                  <c:v>0.29268693949516006</c:v>
                </c:pt>
                <c:pt idx="462">
                  <c:v>0.30038920896562837</c:v>
                </c:pt>
                <c:pt idx="463">
                  <c:v>0.29820402980369604</c:v>
                </c:pt>
                <c:pt idx="464">
                  <c:v>0.30393142946707513</c:v>
                </c:pt>
                <c:pt idx="465">
                  <c:v>0.29214891394389414</c:v>
                </c:pt>
                <c:pt idx="466">
                  <c:v>0.28921306502125932</c:v>
                </c:pt>
                <c:pt idx="467">
                  <c:v>0.29435997169179001</c:v>
                </c:pt>
                <c:pt idx="468">
                  <c:v>0.30378019252757049</c:v>
                </c:pt>
                <c:pt idx="469">
                  <c:v>0.29915878563115927</c:v>
                </c:pt>
                <c:pt idx="470">
                  <c:v>0.29832467596265311</c:v>
                </c:pt>
                <c:pt idx="471">
                  <c:v>0.30740834375032722</c:v>
                </c:pt>
                <c:pt idx="472">
                  <c:v>0.31665595806495345</c:v>
                </c:pt>
                <c:pt idx="473">
                  <c:v>0.32694427619060518</c:v>
                </c:pt>
                <c:pt idx="474">
                  <c:v>0.33715527856154182</c:v>
                </c:pt>
                <c:pt idx="475">
                  <c:v>0.34925536539419572</c:v>
                </c:pt>
                <c:pt idx="476">
                  <c:v>0.35014936491953319</c:v>
                </c:pt>
                <c:pt idx="477">
                  <c:v>0.34856797803281114</c:v>
                </c:pt>
                <c:pt idx="478">
                  <c:v>0.31634431790503786</c:v>
                </c:pt>
                <c:pt idx="479">
                  <c:v>0.32645093874444858</c:v>
                </c:pt>
                <c:pt idx="480">
                  <c:v>0.33388397506615319</c:v>
                </c:pt>
                <c:pt idx="481">
                  <c:v>0.31463857810062229</c:v>
                </c:pt>
                <c:pt idx="482">
                  <c:v>0.32093850679881025</c:v>
                </c:pt>
                <c:pt idx="483">
                  <c:v>0.32166594308154706</c:v>
                </c:pt>
                <c:pt idx="484">
                  <c:v>0.32510323510152034</c:v>
                </c:pt>
                <c:pt idx="485">
                  <c:v>0.32481585282724457</c:v>
                </c:pt>
                <c:pt idx="486">
                  <c:v>0.32314381307764706</c:v>
                </c:pt>
                <c:pt idx="487">
                  <c:v>0.29534688903397777</c:v>
                </c:pt>
                <c:pt idx="488">
                  <c:v>0.30366577142735246</c:v>
                </c:pt>
                <c:pt idx="489">
                  <c:v>0.31203971842272199</c:v>
                </c:pt>
                <c:pt idx="490">
                  <c:v>0.32282250609831692</c:v>
                </c:pt>
                <c:pt idx="491">
                  <c:v>0.31222036635073508</c:v>
                </c:pt>
                <c:pt idx="492">
                  <c:v>0.30447933188525672</c:v>
                </c:pt>
                <c:pt idx="493">
                  <c:v>0.31218127428369674</c:v>
                </c:pt>
                <c:pt idx="494">
                  <c:v>0.31070007848749137</c:v>
                </c:pt>
                <c:pt idx="495">
                  <c:v>0.30694772698461054</c:v>
                </c:pt>
                <c:pt idx="496">
                  <c:v>0.30940705891740389</c:v>
                </c:pt>
                <c:pt idx="497">
                  <c:v>0.31403808589864607</c:v>
                </c:pt>
                <c:pt idx="498">
                  <c:v>0.30501286714577858</c:v>
                </c:pt>
                <c:pt idx="499">
                  <c:v>0.30669714851035063</c:v>
                </c:pt>
                <c:pt idx="500">
                  <c:v>0.29769691720789954</c:v>
                </c:pt>
                <c:pt idx="501">
                  <c:v>0.27939802496984312</c:v>
                </c:pt>
                <c:pt idx="502">
                  <c:v>0.26509240248471561</c:v>
                </c:pt>
                <c:pt idx="503">
                  <c:v>0.23658490865386042</c:v>
                </c:pt>
                <c:pt idx="504">
                  <c:v>0.24168198329058205</c:v>
                </c:pt>
                <c:pt idx="505">
                  <c:v>0.24128147339590433</c:v>
                </c:pt>
                <c:pt idx="506">
                  <c:v>0.2480714222854864</c:v>
                </c:pt>
                <c:pt idx="507">
                  <c:v>0.23464998423888214</c:v>
                </c:pt>
                <c:pt idx="508">
                  <c:v>0.22454060210924418</c:v>
                </c:pt>
                <c:pt idx="509">
                  <c:v>0.21167599039612359</c:v>
                </c:pt>
                <c:pt idx="510">
                  <c:v>0.21780917750829681</c:v>
                </c:pt>
                <c:pt idx="511">
                  <c:v>0.22428071591087867</c:v>
                </c:pt>
                <c:pt idx="512">
                  <c:v>0.22694794597015716</c:v>
                </c:pt>
                <c:pt idx="513">
                  <c:v>0.23038472976838234</c:v>
                </c:pt>
                <c:pt idx="514">
                  <c:v>0.23601855622610826</c:v>
                </c:pt>
                <c:pt idx="515">
                  <c:v>0.22166271915025193</c:v>
                </c:pt>
                <c:pt idx="516">
                  <c:v>0.21617985635015116</c:v>
                </c:pt>
                <c:pt idx="517">
                  <c:v>0.19596337463566119</c:v>
                </c:pt>
                <c:pt idx="518">
                  <c:v>0.2016096972117451</c:v>
                </c:pt>
                <c:pt idx="519">
                  <c:v>0.20417998348418176</c:v>
                </c:pt>
                <c:pt idx="520">
                  <c:v>0.20849671928572119</c:v>
                </c:pt>
                <c:pt idx="521">
                  <c:v>0.21193703570118647</c:v>
                </c:pt>
                <c:pt idx="522">
                  <c:v>0.21685444788554725</c:v>
                </c:pt>
                <c:pt idx="523">
                  <c:v>0.22317479696293407</c:v>
                </c:pt>
                <c:pt idx="524">
                  <c:v>0.2281246508234433</c:v>
                </c:pt>
                <c:pt idx="525">
                  <c:v>0.2346736305259495</c:v>
                </c:pt>
                <c:pt idx="526">
                  <c:v>0.24174464344410149</c:v>
                </c:pt>
                <c:pt idx="527">
                  <c:v>0.24534850538405031</c:v>
                </c:pt>
                <c:pt idx="528">
                  <c:v>0.25172439714655015</c:v>
                </c:pt>
                <c:pt idx="529">
                  <c:v>0.25095155253220758</c:v>
                </c:pt>
                <c:pt idx="530">
                  <c:v>0.25774344131102805</c:v>
                </c:pt>
                <c:pt idx="531">
                  <c:v>0.25171033347633237</c:v>
                </c:pt>
                <c:pt idx="532">
                  <c:v>0.25873588827496297</c:v>
                </c:pt>
                <c:pt idx="533">
                  <c:v>0.26795670606268757</c:v>
                </c:pt>
                <c:pt idx="534">
                  <c:v>0.26189400021255688</c:v>
                </c:pt>
                <c:pt idx="535">
                  <c:v>0.26764541602195857</c:v>
                </c:pt>
                <c:pt idx="536">
                  <c:v>0.27519618343127128</c:v>
                </c:pt>
                <c:pt idx="537">
                  <c:v>0.28306490269875201</c:v>
                </c:pt>
                <c:pt idx="538">
                  <c:v>0.24710638022763409</c:v>
                </c:pt>
                <c:pt idx="539">
                  <c:v>0.25187910008274134</c:v>
                </c:pt>
                <c:pt idx="540">
                  <c:v>0.25106632357554859</c:v>
                </c:pt>
                <c:pt idx="541">
                  <c:v>0.25325799971588592</c:v>
                </c:pt>
                <c:pt idx="542">
                  <c:v>0.26050528957147828</c:v>
                </c:pt>
                <c:pt idx="543">
                  <c:v>0.26596899943940916</c:v>
                </c:pt>
                <c:pt idx="544">
                  <c:v>0.27374835315043905</c:v>
                </c:pt>
                <c:pt idx="545">
                  <c:v>0.28146217873218271</c:v>
                </c:pt>
                <c:pt idx="546">
                  <c:v>0.28427195010093143</c:v>
                </c:pt>
                <c:pt idx="547">
                  <c:v>0.27732185033598589</c:v>
                </c:pt>
                <c:pt idx="548">
                  <c:v>0.2864164639461137</c:v>
                </c:pt>
                <c:pt idx="549">
                  <c:v>0.28469548007864509</c:v>
                </c:pt>
                <c:pt idx="550">
                  <c:v>0.29458018212401016</c:v>
                </c:pt>
                <c:pt idx="551">
                  <c:v>0.26252828640033876</c:v>
                </c:pt>
                <c:pt idx="552">
                  <c:v>0.25134265875733708</c:v>
                </c:pt>
                <c:pt idx="553">
                  <c:v>0.25633652030701704</c:v>
                </c:pt>
                <c:pt idx="554">
                  <c:v>0.25224005361558954</c:v>
                </c:pt>
                <c:pt idx="555">
                  <c:v>0.25975585495963005</c:v>
                </c:pt>
                <c:pt idx="556">
                  <c:v>0.26201546606478221</c:v>
                </c:pt>
                <c:pt idx="557">
                  <c:v>0.23415338561832214</c:v>
                </c:pt>
                <c:pt idx="558">
                  <c:v>0.23815011562467472</c:v>
                </c:pt>
                <c:pt idx="559">
                  <c:v>0.24436613678938843</c:v>
                </c:pt>
                <c:pt idx="560">
                  <c:v>0.25107862464075059</c:v>
                </c:pt>
                <c:pt idx="561">
                  <c:v>0.25730789663232539</c:v>
                </c:pt>
                <c:pt idx="562">
                  <c:v>0.24462686437987846</c:v>
                </c:pt>
                <c:pt idx="563">
                  <c:v>0.24760662105864872</c:v>
                </c:pt>
                <c:pt idx="564">
                  <c:v>0.25505418761598342</c:v>
                </c:pt>
                <c:pt idx="565">
                  <c:v>0.26216647897150547</c:v>
                </c:pt>
                <c:pt idx="566">
                  <c:v>0.26741804946983788</c:v>
                </c:pt>
                <c:pt idx="567">
                  <c:v>0.26013843879612109</c:v>
                </c:pt>
                <c:pt idx="568">
                  <c:v>0.24042589966986389</c:v>
                </c:pt>
                <c:pt idx="569">
                  <c:v>0.24573437054862524</c:v>
                </c:pt>
                <c:pt idx="570">
                  <c:v>0.24323635690705245</c:v>
                </c:pt>
                <c:pt idx="571">
                  <c:v>0.24945972042866477</c:v>
                </c:pt>
                <c:pt idx="572">
                  <c:v>0.23721530524343912</c:v>
                </c:pt>
                <c:pt idx="573">
                  <c:v>0.23613683728706439</c:v>
                </c:pt>
                <c:pt idx="574">
                  <c:v>0.24293713384770182</c:v>
                </c:pt>
                <c:pt idx="575">
                  <c:v>0.2485586939422528</c:v>
                </c:pt>
                <c:pt idx="576">
                  <c:v>0.25082145731017058</c:v>
                </c:pt>
                <c:pt idx="577">
                  <c:v>0.22411714392972248</c:v>
                </c:pt>
                <c:pt idx="578">
                  <c:v>0.22570908734245723</c:v>
                </c:pt>
                <c:pt idx="579">
                  <c:v>0.23123375019837272</c:v>
                </c:pt>
                <c:pt idx="580">
                  <c:v>0.2381770204882421</c:v>
                </c:pt>
                <c:pt idx="581">
                  <c:v>0.2381006506239744</c:v>
                </c:pt>
                <c:pt idx="582">
                  <c:v>0.2351199866534541</c:v>
                </c:pt>
                <c:pt idx="583">
                  <c:v>0.24274438199518175</c:v>
                </c:pt>
                <c:pt idx="584">
                  <c:v>0.24717064908287276</c:v>
                </c:pt>
                <c:pt idx="585">
                  <c:v>0.25423031033329452</c:v>
                </c:pt>
                <c:pt idx="586">
                  <c:v>0.25972234646051795</c:v>
                </c:pt>
                <c:pt idx="587">
                  <c:v>0.24996255007107859</c:v>
                </c:pt>
                <c:pt idx="588">
                  <c:v>0.25473365180299662</c:v>
                </c:pt>
                <c:pt idx="589">
                  <c:v>0.25034526323461559</c:v>
                </c:pt>
                <c:pt idx="590">
                  <c:v>0.2568724193912878</c:v>
                </c:pt>
                <c:pt idx="591">
                  <c:v>0.26492439681306629</c:v>
                </c:pt>
                <c:pt idx="592">
                  <c:v>0.25696477035909893</c:v>
                </c:pt>
                <c:pt idx="593">
                  <c:v>0.24885229506247875</c:v>
                </c:pt>
                <c:pt idx="594">
                  <c:v>0.25620987288581409</c:v>
                </c:pt>
                <c:pt idx="595">
                  <c:v>0.26295025110683956</c:v>
                </c:pt>
                <c:pt idx="596">
                  <c:v>0.25748099591126289</c:v>
                </c:pt>
                <c:pt idx="597">
                  <c:v>0.26444178427942738</c:v>
                </c:pt>
                <c:pt idx="598">
                  <c:v>0.27035192077192716</c:v>
                </c:pt>
                <c:pt idx="599">
                  <c:v>0.24275232784846851</c:v>
                </c:pt>
                <c:pt idx="600">
                  <c:v>0.24977808367878435</c:v>
                </c:pt>
                <c:pt idx="601">
                  <c:v>0.25645134024567534</c:v>
                </c:pt>
                <c:pt idx="602">
                  <c:v>0.25804971641424079</c:v>
                </c:pt>
                <c:pt idx="603">
                  <c:v>0.26544650930892089</c:v>
                </c:pt>
                <c:pt idx="604">
                  <c:v>0.27190057075805374</c:v>
                </c:pt>
                <c:pt idx="605">
                  <c:v>0.27963200037228558</c:v>
                </c:pt>
                <c:pt idx="606">
                  <c:v>0.28460110164502067</c:v>
                </c:pt>
                <c:pt idx="607">
                  <c:v>0.28472841370382213</c:v>
                </c:pt>
                <c:pt idx="608">
                  <c:v>0.29112879451466622</c:v>
                </c:pt>
                <c:pt idx="609">
                  <c:v>0.29794991431323492</c:v>
                </c:pt>
                <c:pt idx="610">
                  <c:v>0.30385355370651457</c:v>
                </c:pt>
                <c:pt idx="611">
                  <c:v>0.30470924607070232</c:v>
                </c:pt>
                <c:pt idx="612">
                  <c:v>0.31273063934842354</c:v>
                </c:pt>
                <c:pt idx="613">
                  <c:v>0.3114886659132417</c:v>
                </c:pt>
                <c:pt idx="614">
                  <c:v>0.31963524680352257</c:v>
                </c:pt>
                <c:pt idx="615">
                  <c:v>0.31980747519465169</c:v>
                </c:pt>
                <c:pt idx="616">
                  <c:v>0.3228237854155534</c:v>
                </c:pt>
                <c:pt idx="617">
                  <c:v>0.33311542107165154</c:v>
                </c:pt>
                <c:pt idx="618">
                  <c:v>0.34125446719288122</c:v>
                </c:pt>
                <c:pt idx="619">
                  <c:v>0.30945037898719768</c:v>
                </c:pt>
                <c:pt idx="620">
                  <c:v>0.28009753187840375</c:v>
                </c:pt>
                <c:pt idx="621">
                  <c:v>0.29024700865402048</c:v>
                </c:pt>
                <c:pt idx="622">
                  <c:v>0.28427925242918983</c:v>
                </c:pt>
                <c:pt idx="623">
                  <c:v>0.27980243855153891</c:v>
                </c:pt>
                <c:pt idx="624">
                  <c:v>0.28306583379979017</c:v>
                </c:pt>
                <c:pt idx="625">
                  <c:v>0.27040593277697145</c:v>
                </c:pt>
                <c:pt idx="626">
                  <c:v>0.27278952538724976</c:v>
                </c:pt>
                <c:pt idx="627">
                  <c:v>0.28083093475574822</c:v>
                </c:pt>
                <c:pt idx="628">
                  <c:v>0.28390330398230229</c:v>
                </c:pt>
                <c:pt idx="629">
                  <c:v>0.29245524654692967</c:v>
                </c:pt>
                <c:pt idx="630">
                  <c:v>0.29967614782589669</c:v>
                </c:pt>
                <c:pt idx="631">
                  <c:v>0.29948757522590391</c:v>
                </c:pt>
                <c:pt idx="632">
                  <c:v>0.30021046254474004</c:v>
                </c:pt>
                <c:pt idx="633">
                  <c:v>0.30616658284243659</c:v>
                </c:pt>
                <c:pt idx="634">
                  <c:v>0.31553839346954832</c:v>
                </c:pt>
                <c:pt idx="635">
                  <c:v>0.32331525590964083</c:v>
                </c:pt>
                <c:pt idx="636">
                  <c:v>0.31048605007102548</c:v>
                </c:pt>
                <c:pt idx="637">
                  <c:v>0.320977513273425</c:v>
                </c:pt>
                <c:pt idx="638">
                  <c:v>0.33036371183089647</c:v>
                </c:pt>
                <c:pt idx="639">
                  <c:v>0.3374591317919523</c:v>
                </c:pt>
                <c:pt idx="640">
                  <c:v>0.34616634107394889</c:v>
                </c:pt>
                <c:pt idx="641">
                  <c:v>0.35258651565009064</c:v>
                </c:pt>
                <c:pt idx="642">
                  <c:v>0.36305280680911722</c:v>
                </c:pt>
                <c:pt idx="643">
                  <c:v>0.37335472030703987</c:v>
                </c:pt>
                <c:pt idx="644">
                  <c:v>0.38207771620229874</c:v>
                </c:pt>
                <c:pt idx="645">
                  <c:v>0.36264250135016196</c:v>
                </c:pt>
                <c:pt idx="646">
                  <c:v>0.37499172787748813</c:v>
                </c:pt>
                <c:pt idx="647">
                  <c:v>0.38741981085120053</c:v>
                </c:pt>
                <c:pt idx="648">
                  <c:v>0.37784204789661413</c:v>
                </c:pt>
                <c:pt idx="649">
                  <c:v>0.37261427658027829</c:v>
                </c:pt>
                <c:pt idx="650">
                  <c:v>0.38045880586173814</c:v>
                </c:pt>
                <c:pt idx="651">
                  <c:v>0.373104504760432</c:v>
                </c:pt>
                <c:pt idx="652">
                  <c:v>0.37114259849728182</c:v>
                </c:pt>
                <c:pt idx="653">
                  <c:v>0.34698125103949118</c:v>
                </c:pt>
                <c:pt idx="654">
                  <c:v>0.33818495620915895</c:v>
                </c:pt>
                <c:pt idx="655">
                  <c:v>0.32950506300561505</c:v>
                </c:pt>
                <c:pt idx="656">
                  <c:v>0.25077049217893477</c:v>
                </c:pt>
                <c:pt idx="657">
                  <c:v>0.25050700196195641</c:v>
                </c:pt>
                <c:pt idx="658">
                  <c:v>0.25843157065475997</c:v>
                </c:pt>
                <c:pt idx="659">
                  <c:v>0.26473501150839179</c:v>
                </c:pt>
                <c:pt idx="660">
                  <c:v>0.27450816242332771</c:v>
                </c:pt>
                <c:pt idx="661">
                  <c:v>0.25276270171577314</c:v>
                </c:pt>
                <c:pt idx="662">
                  <c:v>0.25519606081745505</c:v>
                </c:pt>
                <c:pt idx="663">
                  <c:v>0.24789376370630611</c:v>
                </c:pt>
                <c:pt idx="664">
                  <c:v>0.25430510064687056</c:v>
                </c:pt>
                <c:pt idx="665">
                  <c:v>0.25725973283140774</c:v>
                </c:pt>
                <c:pt idx="666">
                  <c:v>0.25892439310819243</c:v>
                </c:pt>
                <c:pt idx="667">
                  <c:v>0.26043086045205438</c:v>
                </c:pt>
                <c:pt idx="668">
                  <c:v>0.26211222446741483</c:v>
                </c:pt>
                <c:pt idx="669">
                  <c:v>0.23735538511966833</c:v>
                </c:pt>
                <c:pt idx="670">
                  <c:v>0.24491257571930458</c:v>
                </c:pt>
                <c:pt idx="671">
                  <c:v>0.24720869449517288</c:v>
                </c:pt>
                <c:pt idx="672">
                  <c:v>0.25157999823588906</c:v>
                </c:pt>
                <c:pt idx="673">
                  <c:v>0.2569084247644956</c:v>
                </c:pt>
                <c:pt idx="674">
                  <c:v>0.26246422743327014</c:v>
                </c:pt>
                <c:pt idx="675">
                  <c:v>0.26601640072560762</c:v>
                </c:pt>
                <c:pt idx="676">
                  <c:v>0.26768382801091656</c:v>
                </c:pt>
                <c:pt idx="677">
                  <c:v>0.27210794768047503</c:v>
                </c:pt>
                <c:pt idx="678">
                  <c:v>0.27699875790165046</c:v>
                </c:pt>
                <c:pt idx="679">
                  <c:v>0.28224908703233725</c:v>
                </c:pt>
                <c:pt idx="680">
                  <c:v>0.27573790889238697</c:v>
                </c:pt>
                <c:pt idx="681">
                  <c:v>0.25462606740886656</c:v>
                </c:pt>
                <c:pt idx="682">
                  <c:v>0.26373814714991922</c:v>
                </c:pt>
                <c:pt idx="683">
                  <c:v>0.26087698111750129</c:v>
                </c:pt>
                <c:pt idx="684">
                  <c:v>0.2649982214466936</c:v>
                </c:pt>
                <c:pt idx="685">
                  <c:v>0.27060687263642696</c:v>
                </c:pt>
                <c:pt idx="686">
                  <c:v>0.27703575751969023</c:v>
                </c:pt>
                <c:pt idx="687">
                  <c:v>0.28062292107425196</c:v>
                </c:pt>
                <c:pt idx="688">
                  <c:v>0.29034201284363925</c:v>
                </c:pt>
                <c:pt idx="689">
                  <c:v>0.29321757072827148</c:v>
                </c:pt>
                <c:pt idx="690">
                  <c:v>0.29844933441061666</c:v>
                </c:pt>
                <c:pt idx="691">
                  <c:v>0.29303141694723178</c:v>
                </c:pt>
                <c:pt idx="692">
                  <c:v>0.30157374875373716</c:v>
                </c:pt>
                <c:pt idx="693">
                  <c:v>0.27281272401282691</c:v>
                </c:pt>
                <c:pt idx="694">
                  <c:v>0.27733745213127919</c:v>
                </c:pt>
                <c:pt idx="695">
                  <c:v>0.28517317737155512</c:v>
                </c:pt>
                <c:pt idx="696">
                  <c:v>0.2886263426393515</c:v>
                </c:pt>
                <c:pt idx="697">
                  <c:v>0.28588334325509313</c:v>
                </c:pt>
                <c:pt idx="698">
                  <c:v>0.28495909872618563</c:v>
                </c:pt>
                <c:pt idx="699">
                  <c:v>0.2780193171706134</c:v>
                </c:pt>
                <c:pt idx="700">
                  <c:v>0.28793725450396712</c:v>
                </c:pt>
                <c:pt idx="701">
                  <c:v>0.26454610698392139</c:v>
                </c:pt>
                <c:pt idx="702">
                  <c:v>0.27381862546550684</c:v>
                </c:pt>
                <c:pt idx="703">
                  <c:v>0.26794058065409349</c:v>
                </c:pt>
                <c:pt idx="704">
                  <c:v>0.26803621006402201</c:v>
                </c:pt>
                <c:pt idx="705">
                  <c:v>0.27618182419747467</c:v>
                </c:pt>
                <c:pt idx="706">
                  <c:v>0.28545486675574305</c:v>
                </c:pt>
                <c:pt idx="707">
                  <c:v>0.28951637914630513</c:v>
                </c:pt>
                <c:pt idx="708">
                  <c:v>0.29657555404429442</c:v>
                </c:pt>
                <c:pt idx="709">
                  <c:v>0.28962685068090854</c:v>
                </c:pt>
                <c:pt idx="710">
                  <c:v>0.29286000167799142</c:v>
                </c:pt>
                <c:pt idx="711">
                  <c:v>0.30218907731035494</c:v>
                </c:pt>
                <c:pt idx="712">
                  <c:v>0.31007629582890261</c:v>
                </c:pt>
                <c:pt idx="713">
                  <c:v>0.30284578613202828</c:v>
                </c:pt>
                <c:pt idx="714">
                  <c:v>0.29338443197683839</c:v>
                </c:pt>
                <c:pt idx="715">
                  <c:v>0.29592707973051147</c:v>
                </c:pt>
                <c:pt idx="716">
                  <c:v>0.3052806250388892</c:v>
                </c:pt>
                <c:pt idx="717">
                  <c:v>0.31583140093622275</c:v>
                </c:pt>
                <c:pt idx="718">
                  <c:v>0.31336079688641055</c:v>
                </c:pt>
                <c:pt idx="719">
                  <c:v>0.3212997529205982</c:v>
                </c:pt>
                <c:pt idx="720">
                  <c:v>0.31559765847062426</c:v>
                </c:pt>
                <c:pt idx="721">
                  <c:v>0.31651649858748371</c:v>
                </c:pt>
                <c:pt idx="722">
                  <c:v>0.31668175672007337</c:v>
                </c:pt>
                <c:pt idx="723">
                  <c:v>0.31835758214060156</c:v>
                </c:pt>
                <c:pt idx="724">
                  <c:v>0.30629617207133919</c:v>
                </c:pt>
                <c:pt idx="725">
                  <c:v>0.31804774093040239</c:v>
                </c:pt>
                <c:pt idx="726">
                  <c:v>0.30653053080930076</c:v>
                </c:pt>
                <c:pt idx="727">
                  <c:v>0.30587363828201725</c:v>
                </c:pt>
                <c:pt idx="728">
                  <c:v>0.30863396162322881</c:v>
                </c:pt>
                <c:pt idx="729">
                  <c:v>0.31815357849362846</c:v>
                </c:pt>
                <c:pt idx="730">
                  <c:v>0.32794917947506935</c:v>
                </c:pt>
                <c:pt idx="731">
                  <c:v>0.33913410226871482</c:v>
                </c:pt>
                <c:pt idx="732">
                  <c:v>0.34708242538760442</c:v>
                </c:pt>
                <c:pt idx="733">
                  <c:v>0.35264266904546598</c:v>
                </c:pt>
                <c:pt idx="734">
                  <c:v>0.36298355746479527</c:v>
                </c:pt>
                <c:pt idx="735">
                  <c:v>0.3702033691608328</c:v>
                </c:pt>
                <c:pt idx="736">
                  <c:v>0.37398979115161357</c:v>
                </c:pt>
                <c:pt idx="737">
                  <c:v>0.37590705082480186</c:v>
                </c:pt>
                <c:pt idx="738">
                  <c:v>0.37901497097718795</c:v>
                </c:pt>
                <c:pt idx="739">
                  <c:v>0.38795876894966691</c:v>
                </c:pt>
                <c:pt idx="740">
                  <c:v>0.40582322092571854</c:v>
                </c:pt>
                <c:pt idx="741">
                  <c:v>0.31110496116074027</c:v>
                </c:pt>
                <c:pt idx="742">
                  <c:v>0.31545324006938974</c:v>
                </c:pt>
                <c:pt idx="743">
                  <c:v>0.31257530875213491</c:v>
                </c:pt>
                <c:pt idx="744">
                  <c:v>0.32033992524712263</c:v>
                </c:pt>
                <c:pt idx="745">
                  <c:v>0.32920268914875817</c:v>
                </c:pt>
                <c:pt idx="746">
                  <c:v>0.33720225530637882</c:v>
                </c:pt>
                <c:pt idx="747">
                  <c:v>0.3478650752421053</c:v>
                </c:pt>
                <c:pt idx="748">
                  <c:v>0.35726819460548065</c:v>
                </c:pt>
                <c:pt idx="749">
                  <c:v>0.36526035352715869</c:v>
                </c:pt>
                <c:pt idx="750">
                  <c:v>0.37326798447354637</c:v>
                </c:pt>
                <c:pt idx="751">
                  <c:v>0.37737286282071647</c:v>
                </c:pt>
                <c:pt idx="752">
                  <c:v>0.38200186683016968</c:v>
                </c:pt>
                <c:pt idx="753">
                  <c:v>0.35297762391431331</c:v>
                </c:pt>
                <c:pt idx="754">
                  <c:v>0.3637061514919338</c:v>
                </c:pt>
                <c:pt idx="755">
                  <c:v>0.37307814239840709</c:v>
                </c:pt>
                <c:pt idx="756">
                  <c:v>0.37554834260141362</c:v>
                </c:pt>
                <c:pt idx="757">
                  <c:v>0.37422270199941932</c:v>
                </c:pt>
                <c:pt idx="758">
                  <c:v>0.38225202791591267</c:v>
                </c:pt>
                <c:pt idx="759">
                  <c:v>0.39245413701105558</c:v>
                </c:pt>
                <c:pt idx="760">
                  <c:v>0.40152499365648808</c:v>
                </c:pt>
                <c:pt idx="761">
                  <c:v>0.41468001663200743</c:v>
                </c:pt>
                <c:pt idx="762">
                  <c:v>0.41764614475394957</c:v>
                </c:pt>
                <c:pt idx="763">
                  <c:v>0.42829957804742957</c:v>
                </c:pt>
                <c:pt idx="764">
                  <c:v>0.43975995191467726</c:v>
                </c:pt>
                <c:pt idx="765">
                  <c:v>0.45083496240249893</c:v>
                </c:pt>
                <c:pt idx="766">
                  <c:v>0.46014661912856608</c:v>
                </c:pt>
                <c:pt idx="767">
                  <c:v>0.46366567303038292</c:v>
                </c:pt>
                <c:pt idx="768">
                  <c:v>0.48018012070010535</c:v>
                </c:pt>
                <c:pt idx="769">
                  <c:v>0.4669011367526178</c:v>
                </c:pt>
                <c:pt idx="770">
                  <c:v>0.47765840281487321</c:v>
                </c:pt>
                <c:pt idx="771">
                  <c:v>0.48185779860187189</c:v>
                </c:pt>
                <c:pt idx="772">
                  <c:v>0.31421236986787665</c:v>
                </c:pt>
                <c:pt idx="773">
                  <c:v>0.31595541948857275</c:v>
                </c:pt>
                <c:pt idx="774">
                  <c:v>0.27695618800708083</c:v>
                </c:pt>
                <c:pt idx="775">
                  <c:v>0.27825422258770866</c:v>
                </c:pt>
                <c:pt idx="776">
                  <c:v>0.24350828953107709</c:v>
                </c:pt>
                <c:pt idx="777">
                  <c:v>0.2395720403801225</c:v>
                </c:pt>
                <c:pt idx="778">
                  <c:v>0.24004021797395458</c:v>
                </c:pt>
                <c:pt idx="779">
                  <c:v>0.24739327759810453</c:v>
                </c:pt>
                <c:pt idx="780">
                  <c:v>0.2528283951721283</c:v>
                </c:pt>
                <c:pt idx="781">
                  <c:v>0.25896995144073082</c:v>
                </c:pt>
                <c:pt idx="782">
                  <c:v>0.26496703508984865</c:v>
                </c:pt>
                <c:pt idx="783">
                  <c:v>0.27007964991087235</c:v>
                </c:pt>
                <c:pt idx="784">
                  <c:v>0.27781577094571158</c:v>
                </c:pt>
                <c:pt idx="785">
                  <c:v>0.28604127191557221</c:v>
                </c:pt>
                <c:pt idx="786">
                  <c:v>0.29606664215026784</c:v>
                </c:pt>
                <c:pt idx="787">
                  <c:v>0.28817437512647687</c:v>
                </c:pt>
                <c:pt idx="788">
                  <c:v>0.27042149302227336</c:v>
                </c:pt>
                <c:pt idx="789">
                  <c:v>0.27952919588998104</c:v>
                </c:pt>
                <c:pt idx="790">
                  <c:v>0.27210003268182675</c:v>
                </c:pt>
                <c:pt idx="791">
                  <c:v>0.249982091232271</c:v>
                </c:pt>
                <c:pt idx="792">
                  <c:v>0.25706467573587755</c:v>
                </c:pt>
                <c:pt idx="793">
                  <c:v>0.26368417780311521</c:v>
                </c:pt>
                <c:pt idx="794">
                  <c:v>0.2647559334138006</c:v>
                </c:pt>
                <c:pt idx="795">
                  <c:v>0.27418893211108963</c:v>
                </c:pt>
                <c:pt idx="796">
                  <c:v>0.26741643608172122</c:v>
                </c:pt>
                <c:pt idx="797">
                  <c:v>0.27172382560684638</c:v>
                </c:pt>
                <c:pt idx="798">
                  <c:v>0.2792908427773832</c:v>
                </c:pt>
                <c:pt idx="799">
                  <c:v>0.2842594905781522</c:v>
                </c:pt>
                <c:pt idx="800">
                  <c:v>0.27210332929676978</c:v>
                </c:pt>
                <c:pt idx="801">
                  <c:v>0.27968860116544902</c:v>
                </c:pt>
                <c:pt idx="802">
                  <c:v>0.28242553444551793</c:v>
                </c:pt>
                <c:pt idx="803">
                  <c:v>0.29086098099420876</c:v>
                </c:pt>
                <c:pt idx="804">
                  <c:v>0.295170612798971</c:v>
                </c:pt>
                <c:pt idx="805">
                  <c:v>0.30063645282027696</c:v>
                </c:pt>
                <c:pt idx="806">
                  <c:v>0.29031154593383041</c:v>
                </c:pt>
                <c:pt idx="807">
                  <c:v>0.29844731580179013</c:v>
                </c:pt>
                <c:pt idx="808">
                  <c:v>0.30597045809438111</c:v>
                </c:pt>
                <c:pt idx="809">
                  <c:v>0.3051896250070894</c:v>
                </c:pt>
                <c:pt idx="810">
                  <c:v>0.27135787076215723</c:v>
                </c:pt>
                <c:pt idx="811">
                  <c:v>0.27269460437240617</c:v>
                </c:pt>
                <c:pt idx="812">
                  <c:v>0.27897665341317968</c:v>
                </c:pt>
                <c:pt idx="813">
                  <c:v>0.25047512040734488</c:v>
                </c:pt>
                <c:pt idx="814">
                  <c:v>0.25784952690790869</c:v>
                </c:pt>
                <c:pt idx="815">
                  <c:v>0.26599397327935353</c:v>
                </c:pt>
                <c:pt idx="816">
                  <c:v>0.27424173861145024</c:v>
                </c:pt>
                <c:pt idx="817">
                  <c:v>0.28170823992980004</c:v>
                </c:pt>
                <c:pt idx="818">
                  <c:v>0.28796230038010445</c:v>
                </c:pt>
                <c:pt idx="819">
                  <c:v>0.29456428191082118</c:v>
                </c:pt>
                <c:pt idx="820">
                  <c:v>0.30220084570195704</c:v>
                </c:pt>
                <c:pt idx="821">
                  <c:v>0.29401893873869223</c:v>
                </c:pt>
                <c:pt idx="822">
                  <c:v>0.27983133233473423</c:v>
                </c:pt>
                <c:pt idx="823">
                  <c:v>0.28748691388706721</c:v>
                </c:pt>
                <c:pt idx="824">
                  <c:v>0.29072808822150464</c:v>
                </c:pt>
                <c:pt idx="825">
                  <c:v>0.29764800998026086</c:v>
                </c:pt>
                <c:pt idx="826">
                  <c:v>0.30536089703930952</c:v>
                </c:pt>
                <c:pt idx="827">
                  <c:v>0.31033763985316087</c:v>
                </c:pt>
                <c:pt idx="828">
                  <c:v>0.31815708157946859</c:v>
                </c:pt>
                <c:pt idx="829">
                  <c:v>0.32692951780684398</c:v>
                </c:pt>
                <c:pt idx="830">
                  <c:v>0.32083338528411676</c:v>
                </c:pt>
                <c:pt idx="831">
                  <c:v>0.3176813374504972</c:v>
                </c:pt>
                <c:pt idx="832">
                  <c:v>0.31031378540082549</c:v>
                </c:pt>
                <c:pt idx="833">
                  <c:v>0.30817636120490643</c:v>
                </c:pt>
                <c:pt idx="834">
                  <c:v>0.30868133905323103</c:v>
                </c:pt>
                <c:pt idx="835">
                  <c:v>0.31949258466373603</c:v>
                </c:pt>
                <c:pt idx="836">
                  <c:v>0.32508196972386239</c:v>
                </c:pt>
                <c:pt idx="837">
                  <c:v>0.31815494035312558</c:v>
                </c:pt>
                <c:pt idx="838">
                  <c:v>0.30926375013044538</c:v>
                </c:pt>
                <c:pt idx="839">
                  <c:v>0.31794579809340434</c:v>
                </c:pt>
                <c:pt idx="840">
                  <c:v>0.3229940138451125</c:v>
                </c:pt>
                <c:pt idx="841">
                  <c:v>0.33126854471708828</c:v>
                </c:pt>
                <c:pt idx="842">
                  <c:v>0.33402279093884435</c:v>
                </c:pt>
                <c:pt idx="843">
                  <c:v>0.30438338596091957</c:v>
                </c:pt>
                <c:pt idx="844">
                  <c:v>0.30958310737146472</c:v>
                </c:pt>
                <c:pt idx="845">
                  <c:v>0.31995381328225536</c:v>
                </c:pt>
                <c:pt idx="846">
                  <c:v>0.32194016491791022</c:v>
                </c:pt>
                <c:pt idx="847">
                  <c:v>0.31666675732891203</c:v>
                </c:pt>
                <c:pt idx="848">
                  <c:v>0.30519082856100532</c:v>
                </c:pt>
                <c:pt idx="849">
                  <c:v>0.3024388883445604</c:v>
                </c:pt>
                <c:pt idx="850">
                  <c:v>0.2563107449956743</c:v>
                </c:pt>
                <c:pt idx="851">
                  <c:v>0.24666552721315479</c:v>
                </c:pt>
                <c:pt idx="852">
                  <c:v>0.25376788835394798</c:v>
                </c:pt>
                <c:pt idx="853">
                  <c:v>0.25965510513234685</c:v>
                </c:pt>
                <c:pt idx="854">
                  <c:v>0.25757769294776356</c:v>
                </c:pt>
                <c:pt idx="855">
                  <c:v>0.2555704394782739</c:v>
                </c:pt>
                <c:pt idx="856">
                  <c:v>0.26216849926512997</c:v>
                </c:pt>
                <c:pt idx="857">
                  <c:v>0.26800358134489821</c:v>
                </c:pt>
                <c:pt idx="858">
                  <c:v>0.26137048831235493</c:v>
                </c:pt>
                <c:pt idx="859">
                  <c:v>0.25579305021125404</c:v>
                </c:pt>
                <c:pt idx="860">
                  <c:v>0.26390554425588614</c:v>
                </c:pt>
                <c:pt idx="861">
                  <c:v>0.27224167073575062</c:v>
                </c:pt>
                <c:pt idx="862">
                  <c:v>0.28087888949131451</c:v>
                </c:pt>
                <c:pt idx="863">
                  <c:v>0.2910538285226541</c:v>
                </c:pt>
                <c:pt idx="864">
                  <c:v>0.28542419464437202</c:v>
                </c:pt>
                <c:pt idx="865">
                  <c:v>0.28683244098709065</c:v>
                </c:pt>
                <c:pt idx="866">
                  <c:v>0.28944212615431181</c:v>
                </c:pt>
                <c:pt idx="867">
                  <c:v>0.29816212743037812</c:v>
                </c:pt>
                <c:pt idx="868">
                  <c:v>0.29147029469608571</c:v>
                </c:pt>
                <c:pt idx="869">
                  <c:v>0.29075378153102854</c:v>
                </c:pt>
                <c:pt idx="870">
                  <c:v>0.29014610577705469</c:v>
                </c:pt>
                <c:pt idx="871">
                  <c:v>0.28187683532554736</c:v>
                </c:pt>
                <c:pt idx="872">
                  <c:v>0.2789324205114076</c:v>
                </c:pt>
                <c:pt idx="873">
                  <c:v>0.27494610283863574</c:v>
                </c:pt>
                <c:pt idx="874">
                  <c:v>0.26744634204037182</c:v>
                </c:pt>
                <c:pt idx="875">
                  <c:v>0.26724711041882371</c:v>
                </c:pt>
                <c:pt idx="876">
                  <c:v>0.27228492016327721</c:v>
                </c:pt>
                <c:pt idx="877">
                  <c:v>0.25220220343143251</c:v>
                </c:pt>
                <c:pt idx="878">
                  <c:v>0.25581608729072075</c:v>
                </c:pt>
                <c:pt idx="879">
                  <c:v>0.25517397920418022</c:v>
                </c:pt>
                <c:pt idx="880">
                  <c:v>0.24746597183034325</c:v>
                </c:pt>
                <c:pt idx="881">
                  <c:v>0.25439670491072397</c:v>
                </c:pt>
                <c:pt idx="882">
                  <c:v>0.26165359313695213</c:v>
                </c:pt>
                <c:pt idx="883">
                  <c:v>0.26781774005171211</c:v>
                </c:pt>
                <c:pt idx="884">
                  <c:v>0.27623684311129537</c:v>
                </c:pt>
                <c:pt idx="885">
                  <c:v>0.27825489428540678</c:v>
                </c:pt>
                <c:pt idx="886">
                  <c:v>0.267711832182708</c:v>
                </c:pt>
                <c:pt idx="887">
                  <c:v>0.27227656566827324</c:v>
                </c:pt>
                <c:pt idx="888">
                  <c:v>0.27758145366293457</c:v>
                </c:pt>
                <c:pt idx="889">
                  <c:v>0.26782624661525828</c:v>
                </c:pt>
                <c:pt idx="890">
                  <c:v>0.27484057715928323</c:v>
                </c:pt>
                <c:pt idx="891">
                  <c:v>0.28078890436629045</c:v>
                </c:pt>
                <c:pt idx="892">
                  <c:v>0.27635130287519172</c:v>
                </c:pt>
                <c:pt idx="893">
                  <c:v>0.27924235516253137</c:v>
                </c:pt>
                <c:pt idx="894">
                  <c:v>0.27651119898286952</c:v>
                </c:pt>
                <c:pt idx="895">
                  <c:v>0.28265200050163919</c:v>
                </c:pt>
                <c:pt idx="896">
                  <c:v>0.28922352289888414</c:v>
                </c:pt>
                <c:pt idx="897">
                  <c:v>0.29655109917824285</c:v>
                </c:pt>
                <c:pt idx="898">
                  <c:v>0.3024693631579769</c:v>
                </c:pt>
                <c:pt idx="899">
                  <c:v>0.28376338974093263</c:v>
                </c:pt>
                <c:pt idx="900">
                  <c:v>0.29135378791759936</c:v>
                </c:pt>
                <c:pt idx="901">
                  <c:v>0.29870954762056323</c:v>
                </c:pt>
                <c:pt idx="902">
                  <c:v>0.30557801249149635</c:v>
                </c:pt>
                <c:pt idx="903">
                  <c:v>0.31296514406399456</c:v>
                </c:pt>
                <c:pt idx="904">
                  <c:v>0.30825091385534892</c:v>
                </c:pt>
                <c:pt idx="905">
                  <c:v>0.31129110575727853</c:v>
                </c:pt>
                <c:pt idx="906">
                  <c:v>0.29656575271124441</c:v>
                </c:pt>
                <c:pt idx="907">
                  <c:v>0.30669683423631527</c:v>
                </c:pt>
                <c:pt idx="908">
                  <c:v>0.30719597751531769</c:v>
                </c:pt>
                <c:pt idx="909">
                  <c:v>0.31100920459126002</c:v>
                </c:pt>
                <c:pt idx="910">
                  <c:v>0.28696254003042687</c:v>
                </c:pt>
                <c:pt idx="911">
                  <c:v>0.2897588350908929</c:v>
                </c:pt>
                <c:pt idx="912">
                  <c:v>0.29810826571049348</c:v>
                </c:pt>
                <c:pt idx="913">
                  <c:v>0.30667267933527187</c:v>
                </c:pt>
                <c:pt idx="914">
                  <c:v>0.31396150138534368</c:v>
                </c:pt>
                <c:pt idx="915">
                  <c:v>0.2975546628562511</c:v>
                </c:pt>
                <c:pt idx="916">
                  <c:v>0.3057937708354343</c:v>
                </c:pt>
                <c:pt idx="917">
                  <c:v>0.31005790785772475</c:v>
                </c:pt>
                <c:pt idx="918">
                  <c:v>0.31080226557250878</c:v>
                </c:pt>
                <c:pt idx="919">
                  <c:v>0.2899500660313879</c:v>
                </c:pt>
                <c:pt idx="920">
                  <c:v>0.30059994724397643</c:v>
                </c:pt>
                <c:pt idx="921">
                  <c:v>0.28618777947801333</c:v>
                </c:pt>
                <c:pt idx="922">
                  <c:v>0.29182486641867089</c:v>
                </c:pt>
                <c:pt idx="923">
                  <c:v>0.26033103155121401</c:v>
                </c:pt>
                <c:pt idx="924">
                  <c:v>0.2367135559739115</c:v>
                </c:pt>
                <c:pt idx="925">
                  <c:v>0.1943670113170822</c:v>
                </c:pt>
                <c:pt idx="926">
                  <c:v>0.19164871783541931</c:v>
                </c:pt>
                <c:pt idx="927">
                  <c:v>0.18774392474031612</c:v>
                </c:pt>
                <c:pt idx="928">
                  <c:v>0.19330311851823648</c:v>
                </c:pt>
                <c:pt idx="929">
                  <c:v>0.19935566709375566</c:v>
                </c:pt>
                <c:pt idx="930">
                  <c:v>0.20600583117136367</c:v>
                </c:pt>
                <c:pt idx="931">
                  <c:v>0.20773650398986768</c:v>
                </c:pt>
                <c:pt idx="932">
                  <c:v>0.19763125654837088</c:v>
                </c:pt>
                <c:pt idx="933">
                  <c:v>0.20283235802272379</c:v>
                </c:pt>
                <c:pt idx="934">
                  <c:v>0.20620599278307777</c:v>
                </c:pt>
                <c:pt idx="935">
                  <c:v>0.21094453633758314</c:v>
                </c:pt>
                <c:pt idx="936">
                  <c:v>0.20207310855741178</c:v>
                </c:pt>
                <c:pt idx="937">
                  <c:v>0.19022478725718203</c:v>
                </c:pt>
                <c:pt idx="938">
                  <c:v>0.19080572671516341</c:v>
                </c:pt>
                <c:pt idx="939">
                  <c:v>0.19474296037712069</c:v>
                </c:pt>
                <c:pt idx="940">
                  <c:v>0.19799871272708339</c:v>
                </c:pt>
                <c:pt idx="941">
                  <c:v>0.18556309341515134</c:v>
                </c:pt>
                <c:pt idx="942">
                  <c:v>0.18409050779092509</c:v>
                </c:pt>
                <c:pt idx="943">
                  <c:v>0.18574970175313488</c:v>
                </c:pt>
                <c:pt idx="944">
                  <c:v>0.1913489507480528</c:v>
                </c:pt>
                <c:pt idx="945">
                  <c:v>0.19715862572316564</c:v>
                </c:pt>
                <c:pt idx="946">
                  <c:v>0.20394684439295016</c:v>
                </c:pt>
                <c:pt idx="947">
                  <c:v>0.1839369522102616</c:v>
                </c:pt>
                <c:pt idx="948">
                  <c:v>0.18201844815183871</c:v>
                </c:pt>
                <c:pt idx="949">
                  <c:v>0.18483020622571861</c:v>
                </c:pt>
                <c:pt idx="950">
                  <c:v>0.19105005454979498</c:v>
                </c:pt>
                <c:pt idx="951">
                  <c:v>0.17829148141470505</c:v>
                </c:pt>
                <c:pt idx="952">
                  <c:v>0.18381708821383014</c:v>
                </c:pt>
                <c:pt idx="953">
                  <c:v>0.18174753348802133</c:v>
                </c:pt>
                <c:pt idx="954">
                  <c:v>0.16977483117214634</c:v>
                </c:pt>
                <c:pt idx="955">
                  <c:v>0.17417578591677321</c:v>
                </c:pt>
                <c:pt idx="956">
                  <c:v>0.17299883690343254</c:v>
                </c:pt>
                <c:pt idx="957">
                  <c:v>0.1770280376316106</c:v>
                </c:pt>
                <c:pt idx="958">
                  <c:v>0.17995931448605321</c:v>
                </c:pt>
                <c:pt idx="959">
                  <c:v>0.18137483551267022</c:v>
                </c:pt>
                <c:pt idx="960">
                  <c:v>0.18622819878544475</c:v>
                </c:pt>
                <c:pt idx="961">
                  <c:v>0.18965984812413855</c:v>
                </c:pt>
                <c:pt idx="962">
                  <c:v>0.19467216143355603</c:v>
                </c:pt>
                <c:pt idx="963">
                  <c:v>0.19882985691754582</c:v>
                </c:pt>
                <c:pt idx="964">
                  <c:v>0.20139654082648972</c:v>
                </c:pt>
                <c:pt idx="965">
                  <c:v>0.17065735276984118</c:v>
                </c:pt>
                <c:pt idx="966">
                  <c:v>0.17532403304629904</c:v>
                </c:pt>
                <c:pt idx="967">
                  <c:v>0.17868715396483442</c:v>
                </c:pt>
                <c:pt idx="968">
                  <c:v>0.17469499221898341</c:v>
                </c:pt>
                <c:pt idx="969">
                  <c:v>0.18024429306688711</c:v>
                </c:pt>
                <c:pt idx="970">
                  <c:v>0.18517601123111899</c:v>
                </c:pt>
                <c:pt idx="971">
                  <c:v>0.18750647739720136</c:v>
                </c:pt>
                <c:pt idx="972">
                  <c:v>0.19128643003840612</c:v>
                </c:pt>
                <c:pt idx="973">
                  <c:v>0.18480184600066457</c:v>
                </c:pt>
                <c:pt idx="974">
                  <c:v>0.18955666751084835</c:v>
                </c:pt>
                <c:pt idx="975">
                  <c:v>0.19565786894606349</c:v>
                </c:pt>
                <c:pt idx="976">
                  <c:v>0.19844980580953497</c:v>
                </c:pt>
                <c:pt idx="977">
                  <c:v>0.20286788665493635</c:v>
                </c:pt>
                <c:pt idx="978">
                  <c:v>0.20866820758666685</c:v>
                </c:pt>
                <c:pt idx="979">
                  <c:v>0.20856321431134822</c:v>
                </c:pt>
                <c:pt idx="980">
                  <c:v>0.21539733530731142</c:v>
                </c:pt>
                <c:pt idx="981">
                  <c:v>0.22059121197545892</c:v>
                </c:pt>
                <c:pt idx="982">
                  <c:v>0.22467425730968277</c:v>
                </c:pt>
                <c:pt idx="983">
                  <c:v>0.22670119719364729</c:v>
                </c:pt>
                <c:pt idx="984">
                  <c:v>0.21591863488742563</c:v>
                </c:pt>
                <c:pt idx="985">
                  <c:v>0.20504104007990639</c:v>
                </c:pt>
                <c:pt idx="986">
                  <c:v>0.21082807148631147</c:v>
                </c:pt>
                <c:pt idx="987">
                  <c:v>0.21846748494133589</c:v>
                </c:pt>
                <c:pt idx="988">
                  <c:v>0.20984588887741254</c:v>
                </c:pt>
                <c:pt idx="989">
                  <c:v>0.21529368408096894</c:v>
                </c:pt>
                <c:pt idx="990">
                  <c:v>0.16152555913935862</c:v>
                </c:pt>
                <c:pt idx="991">
                  <c:v>0.16643392163367809</c:v>
                </c:pt>
                <c:pt idx="992">
                  <c:v>0.1713611684559849</c:v>
                </c:pt>
                <c:pt idx="993">
                  <c:v>0.17587978141808969</c:v>
                </c:pt>
                <c:pt idx="994">
                  <c:v>0.16181667210791534</c:v>
                </c:pt>
                <c:pt idx="995">
                  <c:v>0.16152360920300293</c:v>
                </c:pt>
                <c:pt idx="996">
                  <c:v>0.16537413034867746</c:v>
                </c:pt>
                <c:pt idx="997">
                  <c:v>0.16813975636380163</c:v>
                </c:pt>
                <c:pt idx="998">
                  <c:v>0.17292320574819162</c:v>
                </c:pt>
                <c:pt idx="999">
                  <c:v>0.17358742026991855</c:v>
                </c:pt>
                <c:pt idx="1000">
                  <c:v>0.17640607930973512</c:v>
                </c:pt>
                <c:pt idx="1001">
                  <c:v>0.18100895200701758</c:v>
                </c:pt>
                <c:pt idx="1002">
                  <c:v>0.15850311612093812</c:v>
                </c:pt>
                <c:pt idx="1003">
                  <c:v>0.15056155616307504</c:v>
                </c:pt>
                <c:pt idx="1004">
                  <c:v>0.14836146737639616</c:v>
                </c:pt>
                <c:pt idx="1005">
                  <c:v>0.13654350399366466</c:v>
                </c:pt>
                <c:pt idx="1006">
                  <c:v>0.13373554677438207</c:v>
                </c:pt>
                <c:pt idx="1007">
                  <c:v>0.1368207687137</c:v>
                </c:pt>
                <c:pt idx="1008">
                  <c:v>0.13860061779076602</c:v>
                </c:pt>
                <c:pt idx="1009">
                  <c:v>0.14289872600005005</c:v>
                </c:pt>
                <c:pt idx="1010">
                  <c:v>0.14738021598959997</c:v>
                </c:pt>
                <c:pt idx="1011">
                  <c:v>0.15165837417097161</c:v>
                </c:pt>
                <c:pt idx="1012">
                  <c:v>0.15224483755115628</c:v>
                </c:pt>
                <c:pt idx="1013">
                  <c:v>0.1281219794859576</c:v>
                </c:pt>
                <c:pt idx="1014">
                  <c:v>0.1304169429050355</c:v>
                </c:pt>
                <c:pt idx="1015">
                  <c:v>0.13184896821271574</c:v>
                </c:pt>
                <c:pt idx="1016">
                  <c:v>0.13235852605470158</c:v>
                </c:pt>
                <c:pt idx="1017">
                  <c:v>0.13429516818323625</c:v>
                </c:pt>
                <c:pt idx="1018">
                  <c:v>0.13787084984602679</c:v>
                </c:pt>
                <c:pt idx="1019">
                  <c:v>0.13607612367775371</c:v>
                </c:pt>
                <c:pt idx="1020">
                  <c:v>0.13997397754011956</c:v>
                </c:pt>
                <c:pt idx="1021">
                  <c:v>0.13747156517980072</c:v>
                </c:pt>
                <c:pt idx="1022">
                  <c:v>0.13783102518089491</c:v>
                </c:pt>
                <c:pt idx="1023">
                  <c:v>0.13552339240461037</c:v>
                </c:pt>
                <c:pt idx="1024">
                  <c:v>0.13618862785352459</c:v>
                </c:pt>
                <c:pt idx="1025">
                  <c:v>0.13970327036298291</c:v>
                </c:pt>
                <c:pt idx="1026">
                  <c:v>0.14201761035572594</c:v>
                </c:pt>
                <c:pt idx="1027">
                  <c:v>0.14218751413650835</c:v>
                </c:pt>
                <c:pt idx="1028">
                  <c:v>0.14543545880270681</c:v>
                </c:pt>
                <c:pt idx="1029">
                  <c:v>0.14509151572680573</c:v>
                </c:pt>
                <c:pt idx="1030">
                  <c:v>0.15003255494147841</c:v>
                </c:pt>
                <c:pt idx="1031">
                  <c:v>0.13754128225958126</c:v>
                </c:pt>
                <c:pt idx="1032">
                  <c:v>0.14034094295870184</c:v>
                </c:pt>
                <c:pt idx="1033">
                  <c:v>0.14201958731745473</c:v>
                </c:pt>
                <c:pt idx="1034">
                  <c:v>0.14540638505519238</c:v>
                </c:pt>
                <c:pt idx="1035">
                  <c:v>0.14877224481305137</c:v>
                </c:pt>
                <c:pt idx="1036">
                  <c:v>0.1456682741731308</c:v>
                </c:pt>
                <c:pt idx="1037">
                  <c:v>0.13037514349601692</c:v>
                </c:pt>
                <c:pt idx="1038">
                  <c:v>0.13425020060384732</c:v>
                </c:pt>
                <c:pt idx="1039">
                  <c:v>0.13857104867930262</c:v>
                </c:pt>
                <c:pt idx="1040">
                  <c:v>0.12854600209463748</c:v>
                </c:pt>
                <c:pt idx="1041">
                  <c:v>0.1269433350203428</c:v>
                </c:pt>
                <c:pt idx="1042">
                  <c:v>0.12744946213242345</c:v>
                </c:pt>
                <c:pt idx="1043">
                  <c:v>0.12913689854126539</c:v>
                </c:pt>
                <c:pt idx="1044">
                  <c:v>0.12637739362181177</c:v>
                </c:pt>
                <c:pt idx="1045">
                  <c:v>0.12861312896348362</c:v>
                </c:pt>
                <c:pt idx="1046">
                  <c:v>0.12622907753219278</c:v>
                </c:pt>
                <c:pt idx="1047">
                  <c:v>0.12509110744509572</c:v>
                </c:pt>
                <c:pt idx="1048">
                  <c:v>0.12378862364225243</c:v>
                </c:pt>
                <c:pt idx="1049">
                  <c:v>0.12004738776439293</c:v>
                </c:pt>
                <c:pt idx="1050">
                  <c:v>0.12365035218382542</c:v>
                </c:pt>
                <c:pt idx="1051">
                  <c:v>0.1247615280660575</c:v>
                </c:pt>
                <c:pt idx="1052">
                  <c:v>0.12864986289287789</c:v>
                </c:pt>
                <c:pt idx="1053">
                  <c:v>0.13248753211381564</c:v>
                </c:pt>
                <c:pt idx="1054">
                  <c:v>0.13542704130463509</c:v>
                </c:pt>
                <c:pt idx="1055">
                  <c:v>0.13773007234663659</c:v>
                </c:pt>
                <c:pt idx="1056">
                  <c:v>0.13942262053530535</c:v>
                </c:pt>
                <c:pt idx="1057">
                  <c:v>0.14339068777246383</c:v>
                </c:pt>
                <c:pt idx="1058">
                  <c:v>0.13826547534856812</c:v>
                </c:pt>
                <c:pt idx="1059">
                  <c:v>0.1385730184742564</c:v>
                </c:pt>
                <c:pt idx="1060">
                  <c:v>0.14281712917097045</c:v>
                </c:pt>
                <c:pt idx="1061">
                  <c:v>0.14628029876063894</c:v>
                </c:pt>
                <c:pt idx="1062">
                  <c:v>0.14795985406435178</c:v>
                </c:pt>
                <c:pt idx="1063">
                  <c:v>0.1518682716230314</c:v>
                </c:pt>
                <c:pt idx="1064">
                  <c:v>0.1568603650584787</c:v>
                </c:pt>
                <c:pt idx="1065">
                  <c:v>0.15796819147943114</c:v>
                </c:pt>
                <c:pt idx="1066">
                  <c:v>0.14953431890478056</c:v>
                </c:pt>
                <c:pt idx="1067">
                  <c:v>0.15385660373481394</c:v>
                </c:pt>
                <c:pt idx="1068">
                  <c:v>0.1584747889369035</c:v>
                </c:pt>
                <c:pt idx="1069">
                  <c:v>0.16131394613943673</c:v>
                </c:pt>
                <c:pt idx="1070">
                  <c:v>0.16359521448098494</c:v>
                </c:pt>
                <c:pt idx="1071">
                  <c:v>0.15138686842880344</c:v>
                </c:pt>
                <c:pt idx="1072">
                  <c:v>0.15099141173316144</c:v>
                </c:pt>
                <c:pt idx="1073">
                  <c:v>0.15540816644153962</c:v>
                </c:pt>
                <c:pt idx="1074">
                  <c:v>0.1604753877014595</c:v>
                </c:pt>
                <c:pt idx="1075">
                  <c:v>0.15595268848066143</c:v>
                </c:pt>
                <c:pt idx="1076">
                  <c:v>0.16094682242041497</c:v>
                </c:pt>
                <c:pt idx="1077">
                  <c:v>0.1644554682432669</c:v>
                </c:pt>
                <c:pt idx="1078">
                  <c:v>0.16848759486754461</c:v>
                </c:pt>
                <c:pt idx="1079">
                  <c:v>0.17028954354559028</c:v>
                </c:pt>
                <c:pt idx="1080">
                  <c:v>0.1726661442754123</c:v>
                </c:pt>
                <c:pt idx="1081">
                  <c:v>0.17789116921622983</c:v>
                </c:pt>
                <c:pt idx="1082">
                  <c:v>0.18139765744218742</c:v>
                </c:pt>
                <c:pt idx="1083">
                  <c:v>0.18609621820515238</c:v>
                </c:pt>
                <c:pt idx="1084">
                  <c:v>0.17358334078918233</c:v>
                </c:pt>
                <c:pt idx="1085">
                  <c:v>0.1769873428273902</c:v>
                </c:pt>
                <c:pt idx="1086">
                  <c:v>0.1547581487053217</c:v>
                </c:pt>
                <c:pt idx="1087">
                  <c:v>0.15956533216937563</c:v>
                </c:pt>
                <c:pt idx="1088">
                  <c:v>0.15656857389588993</c:v>
                </c:pt>
                <c:pt idx="1089">
                  <c:v>0.15395191788791354</c:v>
                </c:pt>
                <c:pt idx="1090">
                  <c:v>0.15031950359811883</c:v>
                </c:pt>
                <c:pt idx="1091">
                  <c:v>0.15407744103016358</c:v>
                </c:pt>
                <c:pt idx="1092">
                  <c:v>0.14115082960524447</c:v>
                </c:pt>
                <c:pt idx="1093">
                  <c:v>0.14442297852331712</c:v>
                </c:pt>
                <c:pt idx="1094">
                  <c:v>0.14357559359484884</c:v>
                </c:pt>
                <c:pt idx="1095">
                  <c:v>0.1394661426391865</c:v>
                </c:pt>
                <c:pt idx="1096">
                  <c:v>0.14411358532750468</c:v>
                </c:pt>
                <c:pt idx="1097">
                  <c:v>0.14267722183999879</c:v>
                </c:pt>
                <c:pt idx="1098">
                  <c:v>0.14302089695603531</c:v>
                </c:pt>
                <c:pt idx="1099">
                  <c:v>0.14474700580911271</c:v>
                </c:pt>
                <c:pt idx="1100">
                  <c:v>0.14966315449717824</c:v>
                </c:pt>
                <c:pt idx="1101">
                  <c:v>0.1441091966673449</c:v>
                </c:pt>
                <c:pt idx="1102">
                  <c:v>0.14046849691217703</c:v>
                </c:pt>
                <c:pt idx="1103">
                  <c:v>0.14471026394544087</c:v>
                </c:pt>
                <c:pt idx="1104">
                  <c:v>0.14845331301344766</c:v>
                </c:pt>
                <c:pt idx="1105">
                  <c:v>0.15286073380015897</c:v>
                </c:pt>
                <c:pt idx="1106">
                  <c:v>0.15410631717681131</c:v>
                </c:pt>
                <c:pt idx="1107">
                  <c:v>0.14955796863892357</c:v>
                </c:pt>
                <c:pt idx="1108">
                  <c:v>0.13995537356071097</c:v>
                </c:pt>
                <c:pt idx="1109">
                  <c:v>0.125204300537234</c:v>
                </c:pt>
                <c:pt idx="1110">
                  <c:v>0.12886081442769398</c:v>
                </c:pt>
                <c:pt idx="1111">
                  <c:v>0.12581810732363391</c:v>
                </c:pt>
                <c:pt idx="1112">
                  <c:v>0.12918098610730863</c:v>
                </c:pt>
                <c:pt idx="1113">
                  <c:v>0.13227955138575925</c:v>
                </c:pt>
                <c:pt idx="1114">
                  <c:v>0.13239608835028363</c:v>
                </c:pt>
                <c:pt idx="1115">
                  <c:v>0.13162148231866763</c:v>
                </c:pt>
                <c:pt idx="1116">
                  <c:v>0.13579602166559837</c:v>
                </c:pt>
                <c:pt idx="1117">
                  <c:v>0.12146762991959982</c:v>
                </c:pt>
                <c:pt idx="1118">
                  <c:v>0.1201653632395786</c:v>
                </c:pt>
                <c:pt idx="1119">
                  <c:v>0.12214497735821198</c:v>
                </c:pt>
                <c:pt idx="1120">
                  <c:v>0.12430662084436987</c:v>
                </c:pt>
                <c:pt idx="1121">
                  <c:v>0.12832307114338767</c:v>
                </c:pt>
                <c:pt idx="1122">
                  <c:v>0.13118159154499909</c:v>
                </c:pt>
                <c:pt idx="1123">
                  <c:v>0.12946144614523278</c:v>
                </c:pt>
                <c:pt idx="1124">
                  <c:v>0.1333442643928284</c:v>
                </c:pt>
                <c:pt idx="1125">
                  <c:v>0.13151899273437323</c:v>
                </c:pt>
                <c:pt idx="1126">
                  <c:v>0.1340838734307512</c:v>
                </c:pt>
                <c:pt idx="1127">
                  <c:v>0.13863255610365036</c:v>
                </c:pt>
                <c:pt idx="1128">
                  <c:v>0.13222447735866749</c:v>
                </c:pt>
                <c:pt idx="1129">
                  <c:v>0.13078081460929677</c:v>
                </c:pt>
                <c:pt idx="1130">
                  <c:v>0.13483786535065359</c:v>
                </c:pt>
                <c:pt idx="1131">
                  <c:v>0.13923946693001263</c:v>
                </c:pt>
                <c:pt idx="1132">
                  <c:v>0.14092832990189078</c:v>
                </c:pt>
                <c:pt idx="1133">
                  <c:v>0.13869779911086069</c:v>
                </c:pt>
                <c:pt idx="1134">
                  <c:v>0.12473317441925648</c:v>
                </c:pt>
                <c:pt idx="1135">
                  <c:v>0.12651550275922091</c:v>
                </c:pt>
                <c:pt idx="1136">
                  <c:v>0.12922437469580808</c:v>
                </c:pt>
                <c:pt idx="1137">
                  <c:v>0.13229590489531418</c:v>
                </c:pt>
                <c:pt idx="1138">
                  <c:v>0.13481358106029517</c:v>
                </c:pt>
                <c:pt idx="1139">
                  <c:v>0.13902200635682135</c:v>
                </c:pt>
                <c:pt idx="1140">
                  <c:v>0.14263648422397981</c:v>
                </c:pt>
                <c:pt idx="1141">
                  <c:v>0.14459845914125888</c:v>
                </c:pt>
                <c:pt idx="1142">
                  <c:v>0.14891059611600355</c:v>
                </c:pt>
                <c:pt idx="1143">
                  <c:v>0.15299056768551708</c:v>
                </c:pt>
                <c:pt idx="1144">
                  <c:v>0.15736044563114829</c:v>
                </c:pt>
                <c:pt idx="1145">
                  <c:v>0.15522277330979056</c:v>
                </c:pt>
                <c:pt idx="1146">
                  <c:v>0.16001727274674069</c:v>
                </c:pt>
                <c:pt idx="1147">
                  <c:v>0.16475656326173616</c:v>
                </c:pt>
                <c:pt idx="1148">
                  <c:v>0.16988031781425944</c:v>
                </c:pt>
                <c:pt idx="1149">
                  <c:v>0.17552428670118281</c:v>
                </c:pt>
                <c:pt idx="1150">
                  <c:v>0.1774240173743753</c:v>
                </c:pt>
                <c:pt idx="1151">
                  <c:v>0.18119531614331275</c:v>
                </c:pt>
                <c:pt idx="1152">
                  <c:v>0.18274724486224922</c:v>
                </c:pt>
                <c:pt idx="1153">
                  <c:v>0.16096582286401315</c:v>
                </c:pt>
                <c:pt idx="1154">
                  <c:v>0.16577163432954883</c:v>
                </c:pt>
                <c:pt idx="1155">
                  <c:v>0.16052643367075128</c:v>
                </c:pt>
                <c:pt idx="1156">
                  <c:v>0.1652560307318765</c:v>
                </c:pt>
                <c:pt idx="1157">
                  <c:v>0.16910295880949897</c:v>
                </c:pt>
                <c:pt idx="1158">
                  <c:v>0.17234457817454951</c:v>
                </c:pt>
                <c:pt idx="1159">
                  <c:v>0.17800012190947012</c:v>
                </c:pt>
                <c:pt idx="1160">
                  <c:v>0.17092210178058015</c:v>
                </c:pt>
                <c:pt idx="1161">
                  <c:v>0.17485795061573856</c:v>
                </c:pt>
                <c:pt idx="1162">
                  <c:v>0.16355489756603359</c:v>
                </c:pt>
                <c:pt idx="1163">
                  <c:v>0.16843543339107325</c:v>
                </c:pt>
                <c:pt idx="1164">
                  <c:v>0.17316744312097188</c:v>
                </c:pt>
                <c:pt idx="1165">
                  <c:v>0.17266241956760989</c:v>
                </c:pt>
                <c:pt idx="1166">
                  <c:v>0.17439865968271107</c:v>
                </c:pt>
                <c:pt idx="1167">
                  <c:v>0.17961577100515078</c:v>
                </c:pt>
                <c:pt idx="1168">
                  <c:v>0.18300697049652556</c:v>
                </c:pt>
                <c:pt idx="1169">
                  <c:v>0.18004752154800802</c:v>
                </c:pt>
                <c:pt idx="1170">
                  <c:v>0.17433107459175468</c:v>
                </c:pt>
                <c:pt idx="1171">
                  <c:v>0.17856932249535259</c:v>
                </c:pt>
                <c:pt idx="1172">
                  <c:v>0.17026617577372319</c:v>
                </c:pt>
                <c:pt idx="1173">
                  <c:v>0.17552649483908944</c:v>
                </c:pt>
                <c:pt idx="1174">
                  <c:v>0.18119432886678918</c:v>
                </c:pt>
                <c:pt idx="1175">
                  <c:v>0.18129683777641595</c:v>
                </c:pt>
                <c:pt idx="1176">
                  <c:v>0.16062606970264626</c:v>
                </c:pt>
                <c:pt idx="1177">
                  <c:v>0.1656328695448874</c:v>
                </c:pt>
                <c:pt idx="1178">
                  <c:v>0.16608776297730024</c:v>
                </c:pt>
                <c:pt idx="1179">
                  <c:v>0.15771907065345106</c:v>
                </c:pt>
                <c:pt idx="1180">
                  <c:v>0.16155741053051276</c:v>
                </c:pt>
                <c:pt idx="1181">
                  <c:v>0.16540494536203265</c:v>
                </c:pt>
                <c:pt idx="1182">
                  <c:v>0.1581362118472556</c:v>
                </c:pt>
                <c:pt idx="1183">
                  <c:v>0.15766259611785133</c:v>
                </c:pt>
                <c:pt idx="1184">
                  <c:v>0.15767779692889508</c:v>
                </c:pt>
                <c:pt idx="1185">
                  <c:v>0.158546804873995</c:v>
                </c:pt>
                <c:pt idx="1186">
                  <c:v>0.16285174871224142</c:v>
                </c:pt>
                <c:pt idx="1187">
                  <c:v>0.15969938621848642</c:v>
                </c:pt>
                <c:pt idx="1188">
                  <c:v>0.12165909418589917</c:v>
                </c:pt>
                <c:pt idx="1189">
                  <c:v>0.12490595152457867</c:v>
                </c:pt>
                <c:pt idx="1190">
                  <c:v>0.12737051091219118</c:v>
                </c:pt>
                <c:pt idx="1191">
                  <c:v>0.1304043846434193</c:v>
                </c:pt>
                <c:pt idx="1192">
                  <c:v>0.12647435275399255</c:v>
                </c:pt>
                <c:pt idx="1193">
                  <c:v>0.12913231805885836</c:v>
                </c:pt>
                <c:pt idx="1194">
                  <c:v>0.13212414986166265</c:v>
                </c:pt>
                <c:pt idx="1195">
                  <c:v>0.10338235158591541</c:v>
                </c:pt>
                <c:pt idx="1196">
                  <c:v>0.10613252643578272</c:v>
                </c:pt>
                <c:pt idx="1197">
                  <c:v>0.10266430856718634</c:v>
                </c:pt>
                <c:pt idx="1198">
                  <c:v>0.10573553266212271</c:v>
                </c:pt>
                <c:pt idx="1199">
                  <c:v>0.10440381127082646</c:v>
                </c:pt>
                <c:pt idx="1200">
                  <c:v>0.10769162891381694</c:v>
                </c:pt>
                <c:pt idx="1201">
                  <c:v>0.10895773718382608</c:v>
                </c:pt>
                <c:pt idx="1202">
                  <c:v>0.11027957184849171</c:v>
                </c:pt>
                <c:pt idx="1203">
                  <c:v>0.11352950307373877</c:v>
                </c:pt>
                <c:pt idx="1204">
                  <c:v>0.11481749956804305</c:v>
                </c:pt>
                <c:pt idx="1205">
                  <c:v>0.11666756385671455</c:v>
                </c:pt>
                <c:pt idx="1206">
                  <c:v>0.11939680380733764</c:v>
                </c:pt>
                <c:pt idx="1207">
                  <c:v>0.12282409942904167</c:v>
                </c:pt>
                <c:pt idx="1208">
                  <c:v>0.1221663148801158</c:v>
                </c:pt>
                <c:pt idx="1209">
                  <c:v>0.11950137420607869</c:v>
                </c:pt>
                <c:pt idx="1210">
                  <c:v>0.12022809404590283</c:v>
                </c:pt>
                <c:pt idx="1211">
                  <c:v>0.12428074559314524</c:v>
                </c:pt>
                <c:pt idx="1212">
                  <c:v>0.11708727062207586</c:v>
                </c:pt>
                <c:pt idx="1213">
                  <c:v>0.11902291701362963</c:v>
                </c:pt>
                <c:pt idx="1214">
                  <c:v>0.1223424712028791</c:v>
                </c:pt>
                <c:pt idx="1215">
                  <c:v>0.12609424116109005</c:v>
                </c:pt>
                <c:pt idx="1216">
                  <c:v>0.12950330868590049</c:v>
                </c:pt>
                <c:pt idx="1217">
                  <c:v>0.13357306641044439</c:v>
                </c:pt>
                <c:pt idx="1218">
                  <c:v>0.13223655179257982</c:v>
                </c:pt>
                <c:pt idx="1219">
                  <c:v>0.13358567253540754</c:v>
                </c:pt>
                <c:pt idx="1220">
                  <c:v>0.12496715684423954</c:v>
                </c:pt>
                <c:pt idx="1221">
                  <c:v>0.1286944569779703</c:v>
                </c:pt>
                <c:pt idx="1222">
                  <c:v>0.13166851138319935</c:v>
                </c:pt>
                <c:pt idx="1223">
                  <c:v>0.13375961692206353</c:v>
                </c:pt>
                <c:pt idx="1224">
                  <c:v>0.13613513259098889</c:v>
                </c:pt>
                <c:pt idx="1225">
                  <c:v>0.11355764629151061</c:v>
                </c:pt>
                <c:pt idx="1226">
                  <c:v>0.11172249422949228</c:v>
                </c:pt>
                <c:pt idx="1227">
                  <c:v>0.11522743186001283</c:v>
                </c:pt>
                <c:pt idx="1228">
                  <c:v>0.1179777859299263</c:v>
                </c:pt>
                <c:pt idx="1229">
                  <c:v>0.1216446502569722</c:v>
                </c:pt>
                <c:pt idx="1230">
                  <c:v>0.12463095539806196</c:v>
                </c:pt>
                <c:pt idx="1231">
                  <c:v>0.12861347805089154</c:v>
                </c:pt>
                <c:pt idx="1232">
                  <c:v>0.13026591456673847</c:v>
                </c:pt>
                <c:pt idx="1233">
                  <c:v>0.13004982629628359</c:v>
                </c:pt>
                <c:pt idx="1234">
                  <c:v>0.13168725394165229</c:v>
                </c:pt>
                <c:pt idx="1235">
                  <c:v>0.13489035863933835</c:v>
                </c:pt>
                <c:pt idx="1236">
                  <c:v>0.13757203680182339</c:v>
                </c:pt>
                <c:pt idx="1237">
                  <c:v>0.14180369224528105</c:v>
                </c:pt>
                <c:pt idx="1238">
                  <c:v>0.14599997013449018</c:v>
                </c:pt>
                <c:pt idx="1239">
                  <c:v>0.14782496533556186</c:v>
                </c:pt>
                <c:pt idx="1240">
                  <c:v>0.15257021573318338</c:v>
                </c:pt>
                <c:pt idx="1241">
                  <c:v>0.15707981323259149</c:v>
                </c:pt>
                <c:pt idx="1242">
                  <c:v>0.15754544382215299</c:v>
                </c:pt>
                <c:pt idx="1243">
                  <c:v>0.16098112135554565</c:v>
                </c:pt>
                <c:pt idx="1244">
                  <c:v>0.1649284489412734</c:v>
                </c:pt>
                <c:pt idx="1245">
                  <c:v>0.16348128952612057</c:v>
                </c:pt>
                <c:pt idx="1246">
                  <c:v>0.16331428817285815</c:v>
                </c:pt>
                <c:pt idx="1247">
                  <c:v>0.16496803054486342</c:v>
                </c:pt>
                <c:pt idx="1248">
                  <c:v>0.16903237003893998</c:v>
                </c:pt>
                <c:pt idx="1249">
                  <c:v>0.14945464520000781</c:v>
                </c:pt>
                <c:pt idx="1250">
                  <c:v>0.15447837177188217</c:v>
                </c:pt>
                <c:pt idx="1251">
                  <c:v>0.1542517461844852</c:v>
                </c:pt>
                <c:pt idx="1252">
                  <c:v>0.15897130747088278</c:v>
                </c:pt>
                <c:pt idx="1253">
                  <c:v>0.16349019320693953</c:v>
                </c:pt>
                <c:pt idx="1254">
                  <c:v>0.16813812167311898</c:v>
                </c:pt>
                <c:pt idx="1255">
                  <c:v>0.17160351122918469</c:v>
                </c:pt>
                <c:pt idx="1256">
                  <c:v>0.1751926536573809</c:v>
                </c:pt>
                <c:pt idx="1257">
                  <c:v>0.17848691213119336</c:v>
                </c:pt>
                <c:pt idx="1258">
                  <c:v>0.18432663591319279</c:v>
                </c:pt>
                <c:pt idx="1259">
                  <c:v>0.18595972554846593</c:v>
                </c:pt>
                <c:pt idx="1260">
                  <c:v>0.19135791409366229</c:v>
                </c:pt>
                <c:pt idx="1261">
                  <c:v>0.19839432673511864</c:v>
                </c:pt>
                <c:pt idx="1262">
                  <c:v>0.17606680066523497</c:v>
                </c:pt>
                <c:pt idx="1263">
                  <c:v>0.181174167001941</c:v>
                </c:pt>
                <c:pt idx="1264">
                  <c:v>0.18552858107557912</c:v>
                </c:pt>
                <c:pt idx="1265">
                  <c:v>0.14607063198322764</c:v>
                </c:pt>
                <c:pt idx="1266">
                  <c:v>0.14447491681945437</c:v>
                </c:pt>
                <c:pt idx="1267">
                  <c:v>0.14985854947578642</c:v>
                </c:pt>
                <c:pt idx="1268">
                  <c:v>0.10501131251900662</c:v>
                </c:pt>
                <c:pt idx="1269">
                  <c:v>0.10509980903184141</c:v>
                </c:pt>
                <c:pt idx="1270">
                  <c:v>0.10691360363467874</c:v>
                </c:pt>
                <c:pt idx="1271">
                  <c:v>0.10991619720132013</c:v>
                </c:pt>
                <c:pt idx="1272">
                  <c:v>0.11172197034532573</c:v>
                </c:pt>
                <c:pt idx="1273">
                  <c:v>0.10219585353184385</c:v>
                </c:pt>
                <c:pt idx="1274">
                  <c:v>0.10554529966024445</c:v>
                </c:pt>
                <c:pt idx="1275">
                  <c:v>0.10538002186860494</c:v>
                </c:pt>
                <c:pt idx="1276">
                  <c:v>9.9799520277302614E-2</c:v>
                </c:pt>
                <c:pt idx="1277">
                  <c:v>0.10192845704605295</c:v>
                </c:pt>
                <c:pt idx="1278">
                  <c:v>0.10265597149046682</c:v>
                </c:pt>
                <c:pt idx="1279">
                  <c:v>0.10449558753830836</c:v>
                </c:pt>
                <c:pt idx="1280">
                  <c:v>0.10299217196792568</c:v>
                </c:pt>
                <c:pt idx="1281">
                  <c:v>0.10474041002029684</c:v>
                </c:pt>
                <c:pt idx="1282">
                  <c:v>0.10783035580897213</c:v>
                </c:pt>
                <c:pt idx="1283">
                  <c:v>0.11083863999461815</c:v>
                </c:pt>
                <c:pt idx="1284">
                  <c:v>0.11435985023910723</c:v>
                </c:pt>
                <c:pt idx="1285">
                  <c:v>0.10817557977143091</c:v>
                </c:pt>
                <c:pt idx="1286">
                  <c:v>0.11142622695773972</c:v>
                </c:pt>
                <c:pt idx="1287">
                  <c:v>0.11499824824546109</c:v>
                </c:pt>
                <c:pt idx="1288">
                  <c:v>0.11460407148173678</c:v>
                </c:pt>
                <c:pt idx="1289">
                  <c:v>0.1110776466938683</c:v>
                </c:pt>
                <c:pt idx="1290">
                  <c:v>0.1118687400453412</c:v>
                </c:pt>
                <c:pt idx="1291">
                  <c:v>9.7806307230466988E-2</c:v>
                </c:pt>
                <c:pt idx="1292">
                  <c:v>9.9482042717822294E-2</c:v>
                </c:pt>
                <c:pt idx="1293">
                  <c:v>0.10240120421551549</c:v>
                </c:pt>
                <c:pt idx="1294">
                  <c:v>9.8932836108162128E-2</c:v>
                </c:pt>
                <c:pt idx="1295">
                  <c:v>0.10043110193218009</c:v>
                </c:pt>
                <c:pt idx="1296">
                  <c:v>0.1034758680173614</c:v>
                </c:pt>
                <c:pt idx="1297">
                  <c:v>0.10682917576454867</c:v>
                </c:pt>
                <c:pt idx="1298">
                  <c:v>0.10819224181244308</c:v>
                </c:pt>
                <c:pt idx="1299">
                  <c:v>0.11115286877611545</c:v>
                </c:pt>
                <c:pt idx="1300">
                  <c:v>0.11455343270220154</c:v>
                </c:pt>
                <c:pt idx="1301">
                  <c:v>0.11563027700304258</c:v>
                </c:pt>
                <c:pt idx="1302">
                  <c:v>0.11886831888807559</c:v>
                </c:pt>
                <c:pt idx="1303">
                  <c:v>0.12250092711028535</c:v>
                </c:pt>
                <c:pt idx="1304">
                  <c:v>0.1261531796710344</c:v>
                </c:pt>
                <c:pt idx="1305">
                  <c:v>0.12973806217092171</c:v>
                </c:pt>
                <c:pt idx="1306">
                  <c:v>0.13393026101148409</c:v>
                </c:pt>
                <c:pt idx="1307">
                  <c:v>0.13711162903090346</c:v>
                </c:pt>
                <c:pt idx="1308">
                  <c:v>0.13969571589975022</c:v>
                </c:pt>
                <c:pt idx="1309">
                  <c:v>0.14329860626395152</c:v>
                </c:pt>
                <c:pt idx="1310">
                  <c:v>0.14231365019386327</c:v>
                </c:pt>
                <c:pt idx="1311">
                  <c:v>0.14595303512274846</c:v>
                </c:pt>
                <c:pt idx="1312">
                  <c:v>0.11653251339336339</c:v>
                </c:pt>
                <c:pt idx="1313">
                  <c:v>0.11662037059411913</c:v>
                </c:pt>
                <c:pt idx="1314">
                  <c:v>0.11726781361947886</c:v>
                </c:pt>
                <c:pt idx="1315">
                  <c:v>0.1192385832716923</c:v>
                </c:pt>
                <c:pt idx="1316">
                  <c:v>0.11896795544955351</c:v>
                </c:pt>
                <c:pt idx="1317">
                  <c:v>0.12234850536684866</c:v>
                </c:pt>
                <c:pt idx="1318">
                  <c:v>0.11824849810001151</c:v>
                </c:pt>
                <c:pt idx="1319">
                  <c:v>0.1217283775123644</c:v>
                </c:pt>
                <c:pt idx="1320">
                  <c:v>0.12104429064528877</c:v>
                </c:pt>
                <c:pt idx="1321">
                  <c:v>0.12497867913268047</c:v>
                </c:pt>
                <c:pt idx="1322">
                  <c:v>0.12918140058426597</c:v>
                </c:pt>
                <c:pt idx="1323">
                  <c:v>0.12963829458799389</c:v>
                </c:pt>
                <c:pt idx="1324">
                  <c:v>0.13390784061393068</c:v>
                </c:pt>
                <c:pt idx="1325">
                  <c:v>0.13781431509500114</c:v>
                </c:pt>
                <c:pt idx="1326">
                  <c:v>0.13899093237047752</c:v>
                </c:pt>
                <c:pt idx="1327">
                  <c:v>0.14193372499048568</c:v>
                </c:pt>
                <c:pt idx="1328">
                  <c:v>0.12892257421981393</c:v>
                </c:pt>
                <c:pt idx="1329">
                  <c:v>0.12958345709499039</c:v>
                </c:pt>
                <c:pt idx="1330">
                  <c:v>0.10639136510737221</c:v>
                </c:pt>
                <c:pt idx="1331">
                  <c:v>0.10920867105735636</c:v>
                </c:pt>
                <c:pt idx="1332">
                  <c:v>0.10858530010751016</c:v>
                </c:pt>
                <c:pt idx="1333">
                  <c:v>0.11180788946991124</c:v>
                </c:pt>
                <c:pt idx="1334">
                  <c:v>0.11031616874403932</c:v>
                </c:pt>
                <c:pt idx="1335">
                  <c:v>0.10544675303615078</c:v>
                </c:pt>
                <c:pt idx="1336">
                  <c:v>0.10512874050648729</c:v>
                </c:pt>
                <c:pt idx="1337">
                  <c:v>0.1085587753405724</c:v>
                </c:pt>
                <c:pt idx="1338">
                  <c:v>0.10703513877320296</c:v>
                </c:pt>
                <c:pt idx="1339">
                  <c:v>0.11053536869192526</c:v>
                </c:pt>
                <c:pt idx="1340">
                  <c:v>0.11103193129926495</c:v>
                </c:pt>
                <c:pt idx="1341">
                  <c:v>0.11245101855851526</c:v>
                </c:pt>
                <c:pt idx="1342">
                  <c:v>0.11576770808936222</c:v>
                </c:pt>
                <c:pt idx="1343">
                  <c:v>0.11923094992783645</c:v>
                </c:pt>
                <c:pt idx="1344">
                  <c:v>0.12301477116947777</c:v>
                </c:pt>
                <c:pt idx="1345">
                  <c:v>0.12645829333132291</c:v>
                </c:pt>
                <c:pt idx="1346">
                  <c:v>0.13007749279275857</c:v>
                </c:pt>
                <c:pt idx="1347">
                  <c:v>0.13196024394131117</c:v>
                </c:pt>
                <c:pt idx="1348">
                  <c:v>0.13551569293650781</c:v>
                </c:pt>
                <c:pt idx="1349">
                  <c:v>0.13905154942845074</c:v>
                </c:pt>
                <c:pt idx="1350">
                  <c:v>0.14179850737177224</c:v>
                </c:pt>
                <c:pt idx="1351">
                  <c:v>0.1457384612680433</c:v>
                </c:pt>
                <c:pt idx="1352">
                  <c:v>0.14731144893084791</c:v>
                </c:pt>
                <c:pt idx="1353">
                  <c:v>0.1452707690255097</c:v>
                </c:pt>
                <c:pt idx="1354">
                  <c:v>0.14994803182558936</c:v>
                </c:pt>
                <c:pt idx="1355">
                  <c:v>0.15054707385310437</c:v>
                </c:pt>
                <c:pt idx="1356">
                  <c:v>0.15473115508554988</c:v>
                </c:pt>
                <c:pt idx="1357">
                  <c:v>0.15959998976664269</c:v>
                </c:pt>
                <c:pt idx="1358">
                  <c:v>0.16442237466266146</c:v>
                </c:pt>
                <c:pt idx="1359">
                  <c:v>0.16770096053585798</c:v>
                </c:pt>
                <c:pt idx="1360">
                  <c:v>0.17192433745701413</c:v>
                </c:pt>
                <c:pt idx="1361">
                  <c:v>0.17760970377619228</c:v>
                </c:pt>
                <c:pt idx="1362">
                  <c:v>0.18074326031713958</c:v>
                </c:pt>
                <c:pt idx="1363">
                  <c:v>0.18668059259607073</c:v>
                </c:pt>
                <c:pt idx="1364">
                  <c:v>0.19060953166125769</c:v>
                </c:pt>
                <c:pt idx="1365">
                  <c:v>0.19626227512886235</c:v>
                </c:pt>
                <c:pt idx="1366">
                  <c:v>0.20216574183354025</c:v>
                </c:pt>
                <c:pt idx="1367">
                  <c:v>0.20896130146640898</c:v>
                </c:pt>
                <c:pt idx="1368">
                  <c:v>0.21173743757529551</c:v>
                </c:pt>
                <c:pt idx="1369">
                  <c:v>0.21674449696829795</c:v>
                </c:pt>
                <c:pt idx="1370">
                  <c:v>0.21828166049272468</c:v>
                </c:pt>
                <c:pt idx="1371">
                  <c:v>0.22452453879063383</c:v>
                </c:pt>
                <c:pt idx="1372">
                  <c:v>0.22673386512718313</c:v>
                </c:pt>
                <c:pt idx="1373">
                  <c:v>0.21548822872497972</c:v>
                </c:pt>
                <c:pt idx="1374">
                  <c:v>0.20624045544214625</c:v>
                </c:pt>
                <c:pt idx="1375">
                  <c:v>0.20452932796533105</c:v>
                </c:pt>
                <c:pt idx="1376">
                  <c:v>0.20806367269899484</c:v>
                </c:pt>
                <c:pt idx="1377">
                  <c:v>0.20325548396691256</c:v>
                </c:pt>
                <c:pt idx="1378">
                  <c:v>0.20247326602349583</c:v>
                </c:pt>
                <c:pt idx="1379">
                  <c:v>0.19253473089430931</c:v>
                </c:pt>
                <c:pt idx="1380">
                  <c:v>0.19732193206799314</c:v>
                </c:pt>
                <c:pt idx="1381">
                  <c:v>0.20276398465406756</c:v>
                </c:pt>
                <c:pt idx="1382">
                  <c:v>0.20973071949859046</c:v>
                </c:pt>
                <c:pt idx="1383">
                  <c:v>0.20963019882389555</c:v>
                </c:pt>
                <c:pt idx="1384">
                  <c:v>0.21500728156994114</c:v>
                </c:pt>
                <c:pt idx="1385">
                  <c:v>0.21981346452727932</c:v>
                </c:pt>
                <c:pt idx="1386">
                  <c:v>0.2229440000544948</c:v>
                </c:pt>
                <c:pt idx="1387">
                  <c:v>0.23014977541138718</c:v>
                </c:pt>
                <c:pt idx="1388">
                  <c:v>0.23697588375307838</c:v>
                </c:pt>
                <c:pt idx="1389">
                  <c:v>0.24488985286585793</c:v>
                </c:pt>
                <c:pt idx="1390">
                  <c:v>0.25061303596637918</c:v>
                </c:pt>
                <c:pt idx="1391">
                  <c:v>0.25582256339846182</c:v>
                </c:pt>
                <c:pt idx="1392">
                  <c:v>0.24351315416842201</c:v>
                </c:pt>
                <c:pt idx="1393">
                  <c:v>0.24978128963337706</c:v>
                </c:pt>
                <c:pt idx="1394">
                  <c:v>0.25701141166765101</c:v>
                </c:pt>
                <c:pt idx="1395">
                  <c:v>0.26609313719791899</c:v>
                </c:pt>
                <c:pt idx="1396">
                  <c:v>0.26181112968400544</c:v>
                </c:pt>
                <c:pt idx="1397">
                  <c:v>0.26472915580695461</c:v>
                </c:pt>
                <c:pt idx="1398">
                  <c:v>0.26838812110965038</c:v>
                </c:pt>
                <c:pt idx="1399">
                  <c:v>0.26271946569345583</c:v>
                </c:pt>
                <c:pt idx="1400">
                  <c:v>0.26645536341058557</c:v>
                </c:pt>
                <c:pt idx="1401">
                  <c:v>0.27424031686217698</c:v>
                </c:pt>
                <c:pt idx="1402">
                  <c:v>0.28246337366526136</c:v>
                </c:pt>
                <c:pt idx="1403">
                  <c:v>0.28953630074314191</c:v>
                </c:pt>
                <c:pt idx="1404">
                  <c:v>0.29818681635525418</c:v>
                </c:pt>
                <c:pt idx="1405">
                  <c:v>0.30646887097640779</c:v>
                </c:pt>
                <c:pt idx="1406">
                  <c:v>0.31032405799917229</c:v>
                </c:pt>
                <c:pt idx="1407">
                  <c:v>0.31417900440675722</c:v>
                </c:pt>
                <c:pt idx="1408">
                  <c:v>0.3239505577749261</c:v>
                </c:pt>
                <c:pt idx="1409">
                  <c:v>0.33320441119950051</c:v>
                </c:pt>
                <c:pt idx="1410">
                  <c:v>0.33917523050370452</c:v>
                </c:pt>
                <c:pt idx="1411">
                  <c:v>0.34820179772602167</c:v>
                </c:pt>
                <c:pt idx="1412">
                  <c:v>0.35743327234673405</c:v>
                </c:pt>
                <c:pt idx="1413">
                  <c:v>0.36526348716116053</c:v>
                </c:pt>
                <c:pt idx="1414">
                  <c:v>0.37908520804740509</c:v>
                </c:pt>
                <c:pt idx="1415">
                  <c:v>0.37554945226758146</c:v>
                </c:pt>
                <c:pt idx="1416">
                  <c:v>0.38650230999099716</c:v>
                </c:pt>
                <c:pt idx="1417">
                  <c:v>0.39723955128679761</c:v>
                </c:pt>
                <c:pt idx="1418">
                  <c:v>0.40691432632141417</c:v>
                </c:pt>
                <c:pt idx="1419">
                  <c:v>0.41543333379732494</c:v>
                </c:pt>
                <c:pt idx="1420">
                  <c:v>0.42172697180792795</c:v>
                </c:pt>
                <c:pt idx="1421">
                  <c:v>0.42338989045537073</c:v>
                </c:pt>
                <c:pt idx="1422">
                  <c:v>0.43663366350155092</c:v>
                </c:pt>
                <c:pt idx="1423">
                  <c:v>0.45147758576577246</c:v>
                </c:pt>
                <c:pt idx="1424">
                  <c:v>0.4630778690054847</c:v>
                </c:pt>
                <c:pt idx="1425">
                  <c:v>0.47717899095003591</c:v>
                </c:pt>
                <c:pt idx="1426">
                  <c:v>0.49075621570971811</c:v>
                </c:pt>
                <c:pt idx="1427">
                  <c:v>0.50609855399420078</c:v>
                </c:pt>
                <c:pt idx="1428">
                  <c:v>0.52016355072853737</c:v>
                </c:pt>
                <c:pt idx="1429">
                  <c:v>0.53226240944475489</c:v>
                </c:pt>
                <c:pt idx="1430">
                  <c:v>0.54537043967967325</c:v>
                </c:pt>
                <c:pt idx="1431">
                  <c:v>0.54226024951814333</c:v>
                </c:pt>
                <c:pt idx="1432">
                  <c:v>0.54173258889809006</c:v>
                </c:pt>
                <c:pt idx="1433">
                  <c:v>0.53115886492559317</c:v>
                </c:pt>
                <c:pt idx="1434">
                  <c:v>0.48801270680688891</c:v>
                </c:pt>
                <c:pt idx="1435">
                  <c:v>0.40792885517116112</c:v>
                </c:pt>
                <c:pt idx="1436">
                  <c:v>0.37238816866312885</c:v>
                </c:pt>
                <c:pt idx="1437">
                  <c:v>0.35963288144560074</c:v>
                </c:pt>
                <c:pt idx="1438">
                  <c:v>0.36366118771508599</c:v>
                </c:pt>
                <c:pt idx="1439">
                  <c:v>0.36437565604879535</c:v>
                </c:pt>
                <c:pt idx="1440">
                  <c:v>0.27191936040637343</c:v>
                </c:pt>
                <c:pt idx="1441">
                  <c:v>0.22965478465717729</c:v>
                </c:pt>
                <c:pt idx="1442">
                  <c:v>0.1701406242776177</c:v>
                </c:pt>
                <c:pt idx="1443">
                  <c:v>0.17221989214835723</c:v>
                </c:pt>
                <c:pt idx="1444">
                  <c:v>0.17815532343621965</c:v>
                </c:pt>
                <c:pt idx="1445">
                  <c:v>0.18165913822412816</c:v>
                </c:pt>
                <c:pt idx="1446">
                  <c:v>0.18501905229393154</c:v>
                </c:pt>
                <c:pt idx="1447">
                  <c:v>0.19085040994122407</c:v>
                </c:pt>
                <c:pt idx="1448">
                  <c:v>0.14480156144583067</c:v>
                </c:pt>
                <c:pt idx="1449">
                  <c:v>0.14952227866552448</c:v>
                </c:pt>
                <c:pt idx="1450">
                  <c:v>0.15457595611688604</c:v>
                </c:pt>
                <c:pt idx="1451">
                  <c:v>0.15763567440490336</c:v>
                </c:pt>
                <c:pt idx="1452">
                  <c:v>0.1440044412750498</c:v>
                </c:pt>
                <c:pt idx="1453">
                  <c:v>0.14368029598800536</c:v>
                </c:pt>
                <c:pt idx="1454">
                  <c:v>0.14329746409466398</c:v>
                </c:pt>
                <c:pt idx="1455">
                  <c:v>0.14707268343636182</c:v>
                </c:pt>
                <c:pt idx="1456">
                  <c:v>0.14977946145763429</c:v>
                </c:pt>
                <c:pt idx="1457">
                  <c:v>0.15467420957212588</c:v>
                </c:pt>
                <c:pt idx="1458">
                  <c:v>0.15816537004469819</c:v>
                </c:pt>
                <c:pt idx="1459">
                  <c:v>0.162799454427384</c:v>
                </c:pt>
                <c:pt idx="1460">
                  <c:v>0.16263050994502129</c:v>
                </c:pt>
                <c:pt idx="1461">
                  <c:v>0.16072599813741806</c:v>
                </c:pt>
                <c:pt idx="1462">
                  <c:v>0.16495452951049125</c:v>
                </c:pt>
                <c:pt idx="1463">
                  <c:v>0.16175163857856728</c:v>
                </c:pt>
                <c:pt idx="1464">
                  <c:v>0.16642095091061865</c:v>
                </c:pt>
                <c:pt idx="1465">
                  <c:v>0.16283192809916347</c:v>
                </c:pt>
                <c:pt idx="1466">
                  <c:v>0.14330332286357902</c:v>
                </c:pt>
                <c:pt idx="1467">
                  <c:v>0.14759978423830039</c:v>
                </c:pt>
                <c:pt idx="1468">
                  <c:v>0.15157833176753407</c:v>
                </c:pt>
                <c:pt idx="1469">
                  <c:v>0.15469783501272638</c:v>
                </c:pt>
                <c:pt idx="1470">
                  <c:v>0.15570869351728805</c:v>
                </c:pt>
                <c:pt idx="1471">
                  <c:v>0.15464240146560534</c:v>
                </c:pt>
                <c:pt idx="1472">
                  <c:v>0.14733329318872418</c:v>
                </c:pt>
                <c:pt idx="1473">
                  <c:v>0.14392948478250406</c:v>
                </c:pt>
                <c:pt idx="1474">
                  <c:v>0.14631490743529887</c:v>
                </c:pt>
                <c:pt idx="1475">
                  <c:v>0.15138464162951637</c:v>
                </c:pt>
                <c:pt idx="1476">
                  <c:v>0.14377321592381329</c:v>
                </c:pt>
                <c:pt idx="1477">
                  <c:v>0.14812202444594644</c:v>
                </c:pt>
                <c:pt idx="1478">
                  <c:v>0.15066997587850739</c:v>
                </c:pt>
                <c:pt idx="1479">
                  <c:v>0.15378206480174153</c:v>
                </c:pt>
                <c:pt idx="1480">
                  <c:v>0.15715052168129956</c:v>
                </c:pt>
                <c:pt idx="1481">
                  <c:v>0.15932375311048272</c:v>
                </c:pt>
                <c:pt idx="1482">
                  <c:v>0.16329327803065741</c:v>
                </c:pt>
                <c:pt idx="1483">
                  <c:v>0.16562492775887158</c:v>
                </c:pt>
                <c:pt idx="1484">
                  <c:v>0.16964292343794107</c:v>
                </c:pt>
                <c:pt idx="1485">
                  <c:v>0.17000258583471856</c:v>
                </c:pt>
                <c:pt idx="1486">
                  <c:v>0.17404833692986127</c:v>
                </c:pt>
                <c:pt idx="1487">
                  <c:v>0.17946918560712596</c:v>
                </c:pt>
                <c:pt idx="1488">
                  <c:v>0.16298675931653592</c:v>
                </c:pt>
                <c:pt idx="1489">
                  <c:v>0.16419342067964449</c:v>
                </c:pt>
                <c:pt idx="1490">
                  <c:v>0.16880015489653893</c:v>
                </c:pt>
                <c:pt idx="1491">
                  <c:v>0.17310128976662403</c:v>
                </c:pt>
                <c:pt idx="1492">
                  <c:v>0.17581025115399862</c:v>
                </c:pt>
                <c:pt idx="1493">
                  <c:v>0.18138888157545902</c:v>
                </c:pt>
                <c:pt idx="1494">
                  <c:v>0.18432025138846583</c:v>
                </c:pt>
                <c:pt idx="1495">
                  <c:v>0.1896292627204765</c:v>
                </c:pt>
                <c:pt idx="1496">
                  <c:v>0.1957162140348786</c:v>
                </c:pt>
                <c:pt idx="1497">
                  <c:v>0.20063923658907237</c:v>
                </c:pt>
                <c:pt idx="1498">
                  <c:v>0.20474096482804105</c:v>
                </c:pt>
                <c:pt idx="1499">
                  <c:v>0.21032593157803692</c:v>
                </c:pt>
                <c:pt idx="1500">
                  <c:v>0.20820426539177986</c:v>
                </c:pt>
                <c:pt idx="1501">
                  <c:v>0.19870358288065354</c:v>
                </c:pt>
                <c:pt idx="1502">
                  <c:v>0.17889256781483134</c:v>
                </c:pt>
                <c:pt idx="1503">
                  <c:v>0.17996989547854661</c:v>
                </c:pt>
                <c:pt idx="1504">
                  <c:v>0.18562143900246936</c:v>
                </c:pt>
                <c:pt idx="1505">
                  <c:v>0.19056344812868359</c:v>
                </c:pt>
                <c:pt idx="1506">
                  <c:v>0.1928040054272348</c:v>
                </c:pt>
                <c:pt idx="1507">
                  <c:v>0.19751873049927263</c:v>
                </c:pt>
                <c:pt idx="1508">
                  <c:v>0.19439518741675302</c:v>
                </c:pt>
                <c:pt idx="1509">
                  <c:v>0.15397184298612004</c:v>
                </c:pt>
                <c:pt idx="1510">
                  <c:v>0.1476143570985943</c:v>
                </c:pt>
                <c:pt idx="1511">
                  <c:v>0.15214692389253287</c:v>
                </c:pt>
                <c:pt idx="1512">
                  <c:v>0.15628612383892709</c:v>
                </c:pt>
                <c:pt idx="1513">
                  <c:v>0.16093483452928861</c:v>
                </c:pt>
                <c:pt idx="1514">
                  <c:v>0.16310769806333372</c:v>
                </c:pt>
                <c:pt idx="1515">
                  <c:v>0.16733959401680448</c:v>
                </c:pt>
                <c:pt idx="1516">
                  <c:v>0.17245368090381111</c:v>
                </c:pt>
                <c:pt idx="1517">
                  <c:v>0.17756800074072382</c:v>
                </c:pt>
                <c:pt idx="1518">
                  <c:v>0.18038704815897125</c:v>
                </c:pt>
                <c:pt idx="1519">
                  <c:v>0.1812435273475323</c:v>
                </c:pt>
                <c:pt idx="1520">
                  <c:v>0.18599800139932679</c:v>
                </c:pt>
                <c:pt idx="1521">
                  <c:v>0.18938145526351646</c:v>
                </c:pt>
                <c:pt idx="1522">
                  <c:v>0.19524144929776688</c:v>
                </c:pt>
                <c:pt idx="1523">
                  <c:v>0.19413725068795643</c:v>
                </c:pt>
                <c:pt idx="1524">
                  <c:v>0.19584648386253439</c:v>
                </c:pt>
                <c:pt idx="1525">
                  <c:v>0.19994957279937917</c:v>
                </c:pt>
                <c:pt idx="1526">
                  <c:v>0.20581753377163886</c:v>
                </c:pt>
                <c:pt idx="1527">
                  <c:v>0.21104249577057757</c:v>
                </c:pt>
                <c:pt idx="1528">
                  <c:v>0.19281761895456481</c:v>
                </c:pt>
                <c:pt idx="1529">
                  <c:v>0.19003492595988808</c:v>
                </c:pt>
                <c:pt idx="1530">
                  <c:v>0.18210479278260014</c:v>
                </c:pt>
                <c:pt idx="1531">
                  <c:v>0.17982412211447577</c:v>
                </c:pt>
                <c:pt idx="1532">
                  <c:v>0.1831375005612487</c:v>
                </c:pt>
                <c:pt idx="1533">
                  <c:v>0.16258483481218389</c:v>
                </c:pt>
                <c:pt idx="1534">
                  <c:v>0.16306909794588259</c:v>
                </c:pt>
                <c:pt idx="1535">
                  <c:v>0.16560115165801184</c:v>
                </c:pt>
                <c:pt idx="1536">
                  <c:v>0.1648581790483826</c:v>
                </c:pt>
                <c:pt idx="1537">
                  <c:v>0.15930824068588045</c:v>
                </c:pt>
                <c:pt idx="1538">
                  <c:v>0.16202419287556241</c:v>
                </c:pt>
                <c:pt idx="1539">
                  <c:v>0.1668945884280516</c:v>
                </c:pt>
                <c:pt idx="1540">
                  <c:v>0.16959989565845379</c:v>
                </c:pt>
                <c:pt idx="1541">
                  <c:v>0.17120670841305993</c:v>
                </c:pt>
                <c:pt idx="1542">
                  <c:v>0.17616511047046626</c:v>
                </c:pt>
                <c:pt idx="1543">
                  <c:v>0.18187301581181875</c:v>
                </c:pt>
                <c:pt idx="1544">
                  <c:v>0.18561865855013548</c:v>
                </c:pt>
                <c:pt idx="1545">
                  <c:v>0.19131470408549028</c:v>
                </c:pt>
                <c:pt idx="1546">
                  <c:v>0.19627128812405356</c:v>
                </c:pt>
                <c:pt idx="1547">
                  <c:v>0.18121222922684355</c:v>
                </c:pt>
                <c:pt idx="1548">
                  <c:v>0.174659176575999</c:v>
                </c:pt>
                <c:pt idx="1549">
                  <c:v>0.17506791756416221</c:v>
                </c:pt>
                <c:pt idx="1550">
                  <c:v>0.18021606841446375</c:v>
                </c:pt>
                <c:pt idx="1551">
                  <c:v>0.18159262975959434</c:v>
                </c:pt>
                <c:pt idx="1552">
                  <c:v>0.18726864438542215</c:v>
                </c:pt>
                <c:pt idx="1553">
                  <c:v>0.18656099209858312</c:v>
                </c:pt>
                <c:pt idx="1554">
                  <c:v>0.18906248009716262</c:v>
                </c:pt>
                <c:pt idx="1555">
                  <c:v>0.19364116521112676</c:v>
                </c:pt>
                <c:pt idx="1556">
                  <c:v>0.19981353588022233</c:v>
                </c:pt>
                <c:pt idx="1557">
                  <c:v>0.20640080045058531</c:v>
                </c:pt>
                <c:pt idx="1558">
                  <c:v>0.20746523516405305</c:v>
                </c:pt>
                <c:pt idx="1559">
                  <c:v>0.19556882671434489</c:v>
                </c:pt>
                <c:pt idx="1560">
                  <c:v>0.19108485891447999</c:v>
                </c:pt>
                <c:pt idx="1561">
                  <c:v>0.19172896487856977</c:v>
                </c:pt>
                <c:pt idx="1562">
                  <c:v>0.19625850640909365</c:v>
                </c:pt>
                <c:pt idx="1563">
                  <c:v>0.20223239276330726</c:v>
                </c:pt>
                <c:pt idx="1564">
                  <c:v>0.20628754832624588</c:v>
                </c:pt>
                <c:pt idx="1565">
                  <c:v>0.21131849628904664</c:v>
                </c:pt>
                <c:pt idx="1566">
                  <c:v>0.20593018113003667</c:v>
                </c:pt>
                <c:pt idx="1567">
                  <c:v>0.19020771037363496</c:v>
                </c:pt>
                <c:pt idx="1568">
                  <c:v>0.19089334289816068</c:v>
                </c:pt>
                <c:pt idx="1569">
                  <c:v>0.19516916909856075</c:v>
                </c:pt>
                <c:pt idx="1570">
                  <c:v>0.1855458180709465</c:v>
                </c:pt>
                <c:pt idx="1571">
                  <c:v>0.17908413435309792</c:v>
                </c:pt>
                <c:pt idx="1572">
                  <c:v>0.18347422489392867</c:v>
                </c:pt>
                <c:pt idx="1573">
                  <c:v>0.15591082322136554</c:v>
                </c:pt>
                <c:pt idx="1574">
                  <c:v>0.16108668096147194</c:v>
                </c:pt>
                <c:pt idx="1575">
                  <c:v>0.16470355581590265</c:v>
                </c:pt>
                <c:pt idx="1576">
                  <c:v>0.16950415688968407</c:v>
                </c:pt>
                <c:pt idx="1577">
                  <c:v>0.17446172641429178</c:v>
                </c:pt>
                <c:pt idx="1578">
                  <c:v>0.17929973509960476</c:v>
                </c:pt>
                <c:pt idx="1579">
                  <c:v>0.17495523165514051</c:v>
                </c:pt>
                <c:pt idx="1580">
                  <c:v>0.18085770931446826</c:v>
                </c:pt>
                <c:pt idx="1581">
                  <c:v>0.18276458589838349</c:v>
                </c:pt>
                <c:pt idx="1582">
                  <c:v>0.18688536796326188</c:v>
                </c:pt>
                <c:pt idx="1583">
                  <c:v>0.1830365081513454</c:v>
                </c:pt>
                <c:pt idx="1584">
                  <c:v>0.18407074549131069</c:v>
                </c:pt>
                <c:pt idx="1585">
                  <c:v>0.18792869883972319</c:v>
                </c:pt>
                <c:pt idx="1586">
                  <c:v>0.19218123018725392</c:v>
                </c:pt>
                <c:pt idx="1587">
                  <c:v>0.18502629291840911</c:v>
                </c:pt>
                <c:pt idx="1588">
                  <c:v>0.18894862315827335</c:v>
                </c:pt>
                <c:pt idx="1589">
                  <c:v>0.19475894321855686</c:v>
                </c:pt>
                <c:pt idx="1590">
                  <c:v>0.18686951492423795</c:v>
                </c:pt>
                <c:pt idx="1591">
                  <c:v>0.18537673949667674</c:v>
                </c:pt>
                <c:pt idx="1592">
                  <c:v>0.17580753960661641</c:v>
                </c:pt>
                <c:pt idx="1593">
                  <c:v>0.17762762664815684</c:v>
                </c:pt>
                <c:pt idx="1594">
                  <c:v>0.17808989530973404</c:v>
                </c:pt>
                <c:pt idx="1595">
                  <c:v>0.1794567792421087</c:v>
                </c:pt>
                <c:pt idx="1596">
                  <c:v>0.18470862666778462</c:v>
                </c:pt>
                <c:pt idx="1597">
                  <c:v>0.16536332792904448</c:v>
                </c:pt>
                <c:pt idx="1598">
                  <c:v>0.17038465650048662</c:v>
                </c:pt>
                <c:pt idx="1599">
                  <c:v>0.12549466473338811</c:v>
                </c:pt>
                <c:pt idx="1600">
                  <c:v>0.12571668737462632</c:v>
                </c:pt>
                <c:pt idx="1601">
                  <c:v>0.12949786221013981</c:v>
                </c:pt>
                <c:pt idx="1602">
                  <c:v>0.1312361435819408</c:v>
                </c:pt>
                <c:pt idx="1603">
                  <c:v>0.12916885169379771</c:v>
                </c:pt>
                <c:pt idx="1604">
                  <c:v>0.13306972478025603</c:v>
                </c:pt>
                <c:pt idx="1605">
                  <c:v>0.13532012059051901</c:v>
                </c:pt>
                <c:pt idx="1606">
                  <c:v>0.13597849032354409</c:v>
                </c:pt>
                <c:pt idx="1607">
                  <c:v>0.14017017660952025</c:v>
                </c:pt>
                <c:pt idx="1608">
                  <c:v>0.14431193035690068</c:v>
                </c:pt>
                <c:pt idx="1609">
                  <c:v>0.14826818327261448</c:v>
                </c:pt>
                <c:pt idx="1610">
                  <c:v>0.14133511531944645</c:v>
                </c:pt>
                <c:pt idx="1611">
                  <c:v>0.14346109353676625</c:v>
                </c:pt>
                <c:pt idx="1612">
                  <c:v>0.1474001765258536</c:v>
                </c:pt>
                <c:pt idx="1613">
                  <c:v>0.1509511326727544</c:v>
                </c:pt>
                <c:pt idx="1614">
                  <c:v>0.14470261913006013</c:v>
                </c:pt>
                <c:pt idx="1615">
                  <c:v>0.14903635177022523</c:v>
                </c:pt>
                <c:pt idx="1616">
                  <c:v>0.15117946866737295</c:v>
                </c:pt>
                <c:pt idx="1617">
                  <c:v>0.15506482104434796</c:v>
                </c:pt>
                <c:pt idx="1618">
                  <c:v>0.13167467088520668</c:v>
                </c:pt>
                <c:pt idx="1619">
                  <c:v>0.13561665570940892</c:v>
                </c:pt>
                <c:pt idx="1620">
                  <c:v>0.13970179427719664</c:v>
                </c:pt>
                <c:pt idx="1621">
                  <c:v>0.13634272104674125</c:v>
                </c:pt>
                <c:pt idx="1622">
                  <c:v>0.13507820113184096</c:v>
                </c:pt>
                <c:pt idx="1623">
                  <c:v>0.13909012333810217</c:v>
                </c:pt>
                <c:pt idx="1624">
                  <c:v>0.14373087439231624</c:v>
                </c:pt>
                <c:pt idx="1625">
                  <c:v>0.1448007343256984</c:v>
                </c:pt>
                <c:pt idx="1626">
                  <c:v>0.13612171112043744</c:v>
                </c:pt>
                <c:pt idx="1627">
                  <c:v>0.1399039278835425</c:v>
                </c:pt>
                <c:pt idx="1628">
                  <c:v>0.13979210511737541</c:v>
                </c:pt>
                <c:pt idx="1629">
                  <c:v>0.12483464036978834</c:v>
                </c:pt>
                <c:pt idx="1630">
                  <c:v>0.12865869413836678</c:v>
                </c:pt>
                <c:pt idx="1631">
                  <c:v>0.13188098509529769</c:v>
                </c:pt>
                <c:pt idx="1632">
                  <c:v>0.13563887828067528</c:v>
                </c:pt>
                <c:pt idx="1633">
                  <c:v>0.13988709702502</c:v>
                </c:pt>
                <c:pt idx="1634">
                  <c:v>0.14403579458073143</c:v>
                </c:pt>
                <c:pt idx="1635">
                  <c:v>0.14640958827568079</c:v>
                </c:pt>
                <c:pt idx="1636">
                  <c:v>0.15076630976349734</c:v>
                </c:pt>
                <c:pt idx="1637">
                  <c:v>0.15445634630457614</c:v>
                </c:pt>
                <c:pt idx="1638">
                  <c:v>0.14656976739469599</c:v>
                </c:pt>
                <c:pt idx="1639">
                  <c:v>0.14841952508086992</c:v>
                </c:pt>
                <c:pt idx="1640">
                  <c:v>0.15278323366253974</c:v>
                </c:pt>
                <c:pt idx="1641">
                  <c:v>0.15595577881418438</c:v>
                </c:pt>
                <c:pt idx="1642">
                  <c:v>0.15300693139967822</c:v>
                </c:pt>
                <c:pt idx="1643">
                  <c:v>0.15378712195839023</c:v>
                </c:pt>
                <c:pt idx="1644">
                  <c:v>0.14595878942999224</c:v>
                </c:pt>
                <c:pt idx="1645">
                  <c:v>0.14535747905726756</c:v>
                </c:pt>
                <c:pt idx="1646">
                  <c:v>0.13784555852109789</c:v>
                </c:pt>
                <c:pt idx="1647">
                  <c:v>0.13347544711122478</c:v>
                </c:pt>
                <c:pt idx="1648">
                  <c:v>0.13730021482510144</c:v>
                </c:pt>
                <c:pt idx="1649">
                  <c:v>0.13643360144635616</c:v>
                </c:pt>
                <c:pt idx="1650">
                  <c:v>0.11341687969793636</c:v>
                </c:pt>
                <c:pt idx="1651">
                  <c:v>0.11327075372251584</c:v>
                </c:pt>
                <c:pt idx="1652">
                  <c:v>0.11544556112389567</c:v>
                </c:pt>
                <c:pt idx="1653">
                  <c:v>0.11677166838123337</c:v>
                </c:pt>
                <c:pt idx="1654">
                  <c:v>0.12019199543264056</c:v>
                </c:pt>
                <c:pt idx="1655">
                  <c:v>0.11997709170892382</c:v>
                </c:pt>
                <c:pt idx="1656">
                  <c:v>0.11988936394077217</c:v>
                </c:pt>
                <c:pt idx="1657">
                  <c:v>0.12255463056326214</c:v>
                </c:pt>
                <c:pt idx="1658">
                  <c:v>0.1190859635185183</c:v>
                </c:pt>
                <c:pt idx="1659">
                  <c:v>0.12279403771147115</c:v>
                </c:pt>
                <c:pt idx="1660">
                  <c:v>0.12407949113129488</c:v>
                </c:pt>
                <c:pt idx="1661">
                  <c:v>0.12356293965948677</c:v>
                </c:pt>
                <c:pt idx="1662">
                  <c:v>0.11925050564487367</c:v>
                </c:pt>
                <c:pt idx="1663">
                  <c:v>0.11983781472441786</c:v>
                </c:pt>
                <c:pt idx="1664">
                  <c:v>0.12141961170686588</c:v>
                </c:pt>
                <c:pt idx="1665">
                  <c:v>0.11820991754076554</c:v>
                </c:pt>
                <c:pt idx="1666">
                  <c:v>0.1219940593019171</c:v>
                </c:pt>
                <c:pt idx="1667">
                  <c:v>0.12310155251537409</c:v>
                </c:pt>
                <c:pt idx="1668">
                  <c:v>0.12295971189921388</c:v>
                </c:pt>
                <c:pt idx="1669">
                  <c:v>0.12372470240042022</c:v>
                </c:pt>
                <c:pt idx="1670">
                  <c:v>0.12718001582478838</c:v>
                </c:pt>
                <c:pt idx="1671">
                  <c:v>0.12295389759527688</c:v>
                </c:pt>
                <c:pt idx="1672">
                  <c:v>0.1247673143032899</c:v>
                </c:pt>
                <c:pt idx="1673">
                  <c:v>0.12570993731177596</c:v>
                </c:pt>
                <c:pt idx="1674">
                  <c:v>0.12543074520735928</c:v>
                </c:pt>
                <c:pt idx="1675">
                  <c:v>0.12907063002442135</c:v>
                </c:pt>
                <c:pt idx="1676">
                  <c:v>0.12699358664789728</c:v>
                </c:pt>
                <c:pt idx="1677">
                  <c:v>0.13036123685259277</c:v>
                </c:pt>
                <c:pt idx="1678">
                  <c:v>0.12430287635899624</c:v>
                </c:pt>
                <c:pt idx="1679">
                  <c:v>0.12526197178521689</c:v>
                </c:pt>
                <c:pt idx="1680">
                  <c:v>0.12864875567167641</c:v>
                </c:pt>
                <c:pt idx="1681">
                  <c:v>0.13133902939803563</c:v>
                </c:pt>
                <c:pt idx="1682">
                  <c:v>0.13444048143856754</c:v>
                </c:pt>
                <c:pt idx="1683">
                  <c:v>0.1385851215509285</c:v>
                </c:pt>
                <c:pt idx="1684">
                  <c:v>0.14250050097750977</c:v>
                </c:pt>
                <c:pt idx="1685">
                  <c:v>0.14112822843022932</c:v>
                </c:pt>
                <c:pt idx="1686">
                  <c:v>0.14445660028605745</c:v>
                </c:pt>
                <c:pt idx="1687">
                  <c:v>0.12226336257440594</c:v>
                </c:pt>
                <c:pt idx="1688">
                  <c:v>0.12562821030205851</c:v>
                </c:pt>
                <c:pt idx="1689">
                  <c:v>0.12501697837387171</c:v>
                </c:pt>
                <c:pt idx="1690">
                  <c:v>0.12691003368553258</c:v>
                </c:pt>
                <c:pt idx="1691">
                  <c:v>0.12814356953272127</c:v>
                </c:pt>
                <c:pt idx="1692">
                  <c:v>0.1323475502723154</c:v>
                </c:pt>
                <c:pt idx="1693">
                  <c:v>0.13581868388656887</c:v>
                </c:pt>
                <c:pt idx="1694">
                  <c:v>0.12300129683210721</c:v>
                </c:pt>
                <c:pt idx="1695">
                  <c:v>0.12718495419669737</c:v>
                </c:pt>
                <c:pt idx="1696">
                  <c:v>0.11385002396955882</c:v>
                </c:pt>
                <c:pt idx="1697">
                  <c:v>0.11624914428260986</c:v>
                </c:pt>
                <c:pt idx="1698">
                  <c:v>0.11914301241670223</c:v>
                </c:pt>
                <c:pt idx="1699">
                  <c:v>0.11881599798891883</c:v>
                </c:pt>
                <c:pt idx="1700">
                  <c:v>0.11952787844811014</c:v>
                </c:pt>
                <c:pt idx="1701">
                  <c:v>0.12282151383597911</c:v>
                </c:pt>
                <c:pt idx="1702">
                  <c:v>0.12318222018098303</c:v>
                </c:pt>
                <c:pt idx="1703">
                  <c:v>0.12621523220253186</c:v>
                </c:pt>
                <c:pt idx="1704">
                  <c:v>0.13046958088355651</c:v>
                </c:pt>
                <c:pt idx="1705">
                  <c:v>0.12467360388227412</c:v>
                </c:pt>
                <c:pt idx="1706">
                  <c:v>0.12484313823212818</c:v>
                </c:pt>
                <c:pt idx="1707">
                  <c:v>0.1289139464239262</c:v>
                </c:pt>
                <c:pt idx="1708">
                  <c:v>0.12956448737884732</c:v>
                </c:pt>
                <c:pt idx="1709">
                  <c:v>0.12844226023167468</c:v>
                </c:pt>
                <c:pt idx="1710">
                  <c:v>0.13067277535932101</c:v>
                </c:pt>
                <c:pt idx="1711">
                  <c:v>0.12073060982505891</c:v>
                </c:pt>
                <c:pt idx="1712">
                  <c:v>0.11872822251774129</c:v>
                </c:pt>
                <c:pt idx="1713">
                  <c:v>0.12126892593674239</c:v>
                </c:pt>
                <c:pt idx="1714">
                  <c:v>0.1210673920693042</c:v>
                </c:pt>
                <c:pt idx="1715">
                  <c:v>0.11896319098584804</c:v>
                </c:pt>
                <c:pt idx="1716">
                  <c:v>0.1222588258143613</c:v>
                </c:pt>
                <c:pt idx="1717">
                  <c:v>0.12500544073739128</c:v>
                </c:pt>
                <c:pt idx="1718">
                  <c:v>0.12887976991944647</c:v>
                </c:pt>
                <c:pt idx="1719">
                  <c:v>0.13288644112865544</c:v>
                </c:pt>
                <c:pt idx="1720">
                  <c:v>0.12989482862251431</c:v>
                </c:pt>
                <c:pt idx="1721">
                  <c:v>0.13211556633483668</c:v>
                </c:pt>
                <c:pt idx="1722">
                  <c:v>0.1336351227953711</c:v>
                </c:pt>
                <c:pt idx="1723">
                  <c:v>0.13429724710265104</c:v>
                </c:pt>
                <c:pt idx="1724">
                  <c:v>0.13858538012123212</c:v>
                </c:pt>
                <c:pt idx="1725">
                  <c:v>0.13643441399727452</c:v>
                </c:pt>
                <c:pt idx="1726">
                  <c:v>0.14086118958942595</c:v>
                </c:pt>
                <c:pt idx="1727">
                  <c:v>0.1439334741833668</c:v>
                </c:pt>
                <c:pt idx="1728">
                  <c:v>0.14340292964602039</c:v>
                </c:pt>
                <c:pt idx="1729">
                  <c:v>0.13859853690288446</c:v>
                </c:pt>
                <c:pt idx="1730">
                  <c:v>0.13347892820156743</c:v>
                </c:pt>
                <c:pt idx="1731">
                  <c:v>0.1377002935310194</c:v>
                </c:pt>
                <c:pt idx="1732">
                  <c:v>0.13916140827454565</c:v>
                </c:pt>
                <c:pt idx="1733">
                  <c:v>0.1430853702523911</c:v>
                </c:pt>
                <c:pt idx="1734">
                  <c:v>0.14170471952473487</c:v>
                </c:pt>
                <c:pt idx="1735">
                  <c:v>0.14041393485802445</c:v>
                </c:pt>
                <c:pt idx="1736">
                  <c:v>0.14287822949554005</c:v>
                </c:pt>
                <c:pt idx="1737">
                  <c:v>0.13873778122512603</c:v>
                </c:pt>
                <c:pt idx="1738">
                  <c:v>0.1428398556328086</c:v>
                </c:pt>
                <c:pt idx="1739">
                  <c:v>0.14271622869940676</c:v>
                </c:pt>
                <c:pt idx="1740">
                  <c:v>0.14542658199338093</c:v>
                </c:pt>
                <c:pt idx="1741">
                  <c:v>0.14771623857511237</c:v>
                </c:pt>
                <c:pt idx="1742">
                  <c:v>0.15220526301500412</c:v>
                </c:pt>
                <c:pt idx="1743">
                  <c:v>0.15672891980629827</c:v>
                </c:pt>
                <c:pt idx="1744">
                  <c:v>0.15985453740016611</c:v>
                </c:pt>
                <c:pt idx="1745">
                  <c:v>0.16445971718171382</c:v>
                </c:pt>
                <c:pt idx="1746">
                  <c:v>0.16803289645815717</c:v>
                </c:pt>
                <c:pt idx="1747">
                  <c:v>0.16862412754842246</c:v>
                </c:pt>
                <c:pt idx="1748">
                  <c:v>0.16985207707823549</c:v>
                </c:pt>
                <c:pt idx="1749">
                  <c:v>0.13491978977811817</c:v>
                </c:pt>
                <c:pt idx="1750">
                  <c:v>0.10783012933021954</c:v>
                </c:pt>
                <c:pt idx="1751">
                  <c:v>0.10903287723726528</c:v>
                </c:pt>
                <c:pt idx="1752">
                  <c:v>0.10838940233739724</c:v>
                </c:pt>
                <c:pt idx="1753">
                  <c:v>0.11187607650373305</c:v>
                </c:pt>
                <c:pt idx="1754">
                  <c:v>0.10775135778908521</c:v>
                </c:pt>
                <c:pt idx="1755">
                  <c:v>9.8065057663590929E-2</c:v>
                </c:pt>
                <c:pt idx="1756">
                  <c:v>9.7506571049797458E-2</c:v>
                </c:pt>
                <c:pt idx="1757">
                  <c:v>9.9814320653670643E-2</c:v>
                </c:pt>
                <c:pt idx="1758">
                  <c:v>0.10144452045395801</c:v>
                </c:pt>
                <c:pt idx="1759">
                  <c:v>9.9852290965625382E-2</c:v>
                </c:pt>
                <c:pt idx="1760">
                  <c:v>0.10097923876005976</c:v>
                </c:pt>
                <c:pt idx="1761">
                  <c:v>0.10141353405179639</c:v>
                </c:pt>
                <c:pt idx="1762">
                  <c:v>0.10385883755787494</c:v>
                </c:pt>
                <c:pt idx="1763">
                  <c:v>0.10613477354533801</c:v>
                </c:pt>
                <c:pt idx="1764">
                  <c:v>0.10398150897510353</c:v>
                </c:pt>
                <c:pt idx="1765">
                  <c:v>0.10101647732057992</c:v>
                </c:pt>
                <c:pt idx="1766">
                  <c:v>0.1032211781508173</c:v>
                </c:pt>
                <c:pt idx="1767">
                  <c:v>0.10620706531988175</c:v>
                </c:pt>
                <c:pt idx="1768">
                  <c:v>0.10320353535591642</c:v>
                </c:pt>
                <c:pt idx="1769">
                  <c:v>0.10635420349980154</c:v>
                </c:pt>
                <c:pt idx="1770">
                  <c:v>9.3157533150525954E-2</c:v>
                </c:pt>
                <c:pt idx="1771">
                  <c:v>9.4594139325922214E-2</c:v>
                </c:pt>
                <c:pt idx="1772">
                  <c:v>9.5581654464452034E-2</c:v>
                </c:pt>
                <c:pt idx="1773">
                  <c:v>9.8623186255173703E-2</c:v>
                </c:pt>
                <c:pt idx="1774">
                  <c:v>0.10134378947305671</c:v>
                </c:pt>
                <c:pt idx="1775">
                  <c:v>0.10414047505630089</c:v>
                </c:pt>
                <c:pt idx="1776">
                  <c:v>0.10627970859900343</c:v>
                </c:pt>
                <c:pt idx="1777">
                  <c:v>0.10958650522925975</c:v>
                </c:pt>
                <c:pt idx="1778">
                  <c:v>0.11289484257038511</c:v>
                </c:pt>
                <c:pt idx="1779">
                  <c:v>0.11540561967231766</c:v>
                </c:pt>
                <c:pt idx="1780">
                  <c:v>0.11898951453222278</c:v>
                </c:pt>
                <c:pt idx="1781">
                  <c:v>0.12252051471981713</c:v>
                </c:pt>
                <c:pt idx="1782">
                  <c:v>0.12087925410431542</c:v>
                </c:pt>
                <c:pt idx="1783">
                  <c:v>0.12482027603017204</c:v>
                </c:pt>
                <c:pt idx="1784">
                  <c:v>0.12719722304252573</c:v>
                </c:pt>
                <c:pt idx="1785">
                  <c:v>0.12300796220987793</c:v>
                </c:pt>
                <c:pt idx="1786">
                  <c:v>0.12704394229172025</c:v>
                </c:pt>
                <c:pt idx="1787">
                  <c:v>0.12401838942182886</c:v>
                </c:pt>
                <c:pt idx="1788">
                  <c:v>0.12732504765041383</c:v>
                </c:pt>
                <c:pt idx="1789">
                  <c:v>0.13121655010119454</c:v>
                </c:pt>
                <c:pt idx="1790">
                  <c:v>0.13511122259500088</c:v>
                </c:pt>
                <c:pt idx="1791">
                  <c:v>0.13682393346983626</c:v>
                </c:pt>
                <c:pt idx="1792">
                  <c:v>0.12520830670758218</c:v>
                </c:pt>
                <c:pt idx="1793">
                  <c:v>0.12776806384928135</c:v>
                </c:pt>
                <c:pt idx="1794">
                  <c:v>0.12330700746075247</c:v>
                </c:pt>
                <c:pt idx="1795">
                  <c:v>0.12506233498777575</c:v>
                </c:pt>
                <c:pt idx="1796">
                  <c:v>0.12914486443860096</c:v>
                </c:pt>
                <c:pt idx="1797">
                  <c:v>0.12158249992653267</c:v>
                </c:pt>
                <c:pt idx="1798">
                  <c:v>0.12520012563253466</c:v>
                </c:pt>
                <c:pt idx="1799">
                  <c:v>0.12310533244179024</c:v>
                </c:pt>
                <c:pt idx="1800">
                  <c:v>0.12283969590589104</c:v>
                </c:pt>
                <c:pt idx="1801">
                  <c:v>0.12569564810251735</c:v>
                </c:pt>
                <c:pt idx="1802">
                  <c:v>0.12849832668704447</c:v>
                </c:pt>
                <c:pt idx="1803">
                  <c:v>0.13204042277042916</c:v>
                </c:pt>
                <c:pt idx="1804">
                  <c:v>0.13541982935965743</c:v>
                </c:pt>
                <c:pt idx="1805">
                  <c:v>0.13895930502699674</c:v>
                </c:pt>
                <c:pt idx="1806">
                  <c:v>0.14226233135595462</c:v>
                </c:pt>
                <c:pt idx="1807">
                  <c:v>0.14741297113473037</c:v>
                </c:pt>
                <c:pt idx="1808">
                  <c:v>0.11977360053172915</c:v>
                </c:pt>
                <c:pt idx="1809">
                  <c:v>0.12331562406655888</c:v>
                </c:pt>
                <c:pt idx="1810">
                  <c:v>0.123338002140727</c:v>
                </c:pt>
                <c:pt idx="1811">
                  <c:v>0.1262777288222694</c:v>
                </c:pt>
                <c:pt idx="1812">
                  <c:v>0.12836599855890285</c:v>
                </c:pt>
                <c:pt idx="1813">
                  <c:v>0.1298644986728453</c:v>
                </c:pt>
                <c:pt idx="1814">
                  <c:v>9.6974058355938642E-2</c:v>
                </c:pt>
                <c:pt idx="1815">
                  <c:v>9.6440473819209865E-2</c:v>
                </c:pt>
                <c:pt idx="1816">
                  <c:v>9.7804328572271323E-2</c:v>
                </c:pt>
                <c:pt idx="1817">
                  <c:v>0.10073536406725861</c:v>
                </c:pt>
                <c:pt idx="1818">
                  <c:v>0.10395038605438153</c:v>
                </c:pt>
                <c:pt idx="1819">
                  <c:v>0.10660272838164381</c:v>
                </c:pt>
                <c:pt idx="1820">
                  <c:v>0.10085319421470712</c:v>
                </c:pt>
                <c:pt idx="1821">
                  <c:v>0.10285233871968097</c:v>
                </c:pt>
                <c:pt idx="1822">
                  <c:v>0.10613090136105099</c:v>
                </c:pt>
                <c:pt idx="1823">
                  <c:v>0.10832934334389953</c:v>
                </c:pt>
                <c:pt idx="1824">
                  <c:v>0.11065385061395652</c:v>
                </c:pt>
                <c:pt idx="1825">
                  <c:v>0.11087044620661013</c:v>
                </c:pt>
                <c:pt idx="1826">
                  <c:v>0.10766406945520994</c:v>
                </c:pt>
                <c:pt idx="1827">
                  <c:v>0.11087434359044686</c:v>
                </c:pt>
                <c:pt idx="1828">
                  <c:v>0.11148544014338972</c:v>
                </c:pt>
                <c:pt idx="1829">
                  <c:v>0.11509010251365558</c:v>
                </c:pt>
                <c:pt idx="1830">
                  <c:v>0.11642936119692567</c:v>
                </c:pt>
                <c:pt idx="1831">
                  <c:v>0.11387654292519092</c:v>
                </c:pt>
                <c:pt idx="1832">
                  <c:v>0.11658787135381643</c:v>
                </c:pt>
                <c:pt idx="1833">
                  <c:v>0.10521546683271768</c:v>
                </c:pt>
                <c:pt idx="1834">
                  <c:v>0.10571717290034707</c:v>
                </c:pt>
                <c:pt idx="1835">
                  <c:v>0.10875761025139336</c:v>
                </c:pt>
                <c:pt idx="1836">
                  <c:v>0.10104201955689532</c:v>
                </c:pt>
                <c:pt idx="1837">
                  <c:v>0.10422702548322695</c:v>
                </c:pt>
                <c:pt idx="1838">
                  <c:v>0.10752765312964918</c:v>
                </c:pt>
                <c:pt idx="1839">
                  <c:v>0.10918951157947532</c:v>
                </c:pt>
                <c:pt idx="1840">
                  <c:v>0.1124053408545016</c:v>
                </c:pt>
                <c:pt idx="1841">
                  <c:v>0.11013373257240737</c:v>
                </c:pt>
                <c:pt idx="1842">
                  <c:v>0.11126782093812645</c:v>
                </c:pt>
                <c:pt idx="1843">
                  <c:v>0.11430758127841209</c:v>
                </c:pt>
                <c:pt idx="1844">
                  <c:v>0.11798411689598444</c:v>
                </c:pt>
                <c:pt idx="1845">
                  <c:v>0.12052336616288291</c:v>
                </c:pt>
                <c:pt idx="1846">
                  <c:v>0.1224990303846058</c:v>
                </c:pt>
                <c:pt idx="1847">
                  <c:v>0.1177175420734597</c:v>
                </c:pt>
                <c:pt idx="1848">
                  <c:v>0.12122390408063569</c:v>
                </c:pt>
                <c:pt idx="1849">
                  <c:v>0.12287701309974765</c:v>
                </c:pt>
                <c:pt idx="1850">
                  <c:v>0.12003529523462521</c:v>
                </c:pt>
                <c:pt idx="1851">
                  <c:v>0.12230806076840679</c:v>
                </c:pt>
                <c:pt idx="1852">
                  <c:v>0.12571761811561696</c:v>
                </c:pt>
                <c:pt idx="1853">
                  <c:v>0.10783880485018102</c:v>
                </c:pt>
                <c:pt idx="1854">
                  <c:v>0.10746244299750621</c:v>
                </c:pt>
                <c:pt idx="1855">
                  <c:v>0.11057727236891141</c:v>
                </c:pt>
                <c:pt idx="1856">
                  <c:v>0.10992547426366192</c:v>
                </c:pt>
                <c:pt idx="1857">
                  <c:v>0.11214234141728105</c:v>
                </c:pt>
                <c:pt idx="1858">
                  <c:v>0.1100306211234454</c:v>
                </c:pt>
                <c:pt idx="1859">
                  <c:v>0.11190159061582948</c:v>
                </c:pt>
                <c:pt idx="1860">
                  <c:v>0.11070074203530335</c:v>
                </c:pt>
                <c:pt idx="1861">
                  <c:v>0.11303807990135896</c:v>
                </c:pt>
                <c:pt idx="1862">
                  <c:v>0.11646886500207815</c:v>
                </c:pt>
                <c:pt idx="1863">
                  <c:v>0.11880609985965539</c:v>
                </c:pt>
                <c:pt idx="1864">
                  <c:v>0.11823646516829771</c:v>
                </c:pt>
                <c:pt idx="1865">
                  <c:v>0.12098383337570455</c:v>
                </c:pt>
                <c:pt idx="1866">
                  <c:v>0.12271066200652823</c:v>
                </c:pt>
                <c:pt idx="1867">
                  <c:v>0.10806431091427385</c:v>
                </c:pt>
                <c:pt idx="1868">
                  <c:v>0.10199531644641566</c:v>
                </c:pt>
                <c:pt idx="1869">
                  <c:v>0.10187312628016469</c:v>
                </c:pt>
                <c:pt idx="1870">
                  <c:v>0.10432442515882187</c:v>
                </c:pt>
                <c:pt idx="1871">
                  <c:v>0.10738296703824597</c:v>
                </c:pt>
                <c:pt idx="1872">
                  <c:v>0.10719820991952947</c:v>
                </c:pt>
                <c:pt idx="1873">
                  <c:v>0.10889164466968897</c:v>
                </c:pt>
                <c:pt idx="1874">
                  <c:v>0.11191247308670849</c:v>
                </c:pt>
                <c:pt idx="1875">
                  <c:v>0.11277632018663689</c:v>
                </c:pt>
                <c:pt idx="1876">
                  <c:v>0.11541032974927869</c:v>
                </c:pt>
                <c:pt idx="1877">
                  <c:v>0.11502310559075651</c:v>
                </c:pt>
                <c:pt idx="1878">
                  <c:v>0.11853785183133668</c:v>
                </c:pt>
                <c:pt idx="1879">
                  <c:v>0.12227522507710328</c:v>
                </c:pt>
                <c:pt idx="1880">
                  <c:v>0.12623066102043504</c:v>
                </c:pt>
                <c:pt idx="1881">
                  <c:v>0.12823290059557924</c:v>
                </c:pt>
                <c:pt idx="1882">
                  <c:v>0.13120110936248025</c:v>
                </c:pt>
                <c:pt idx="1883">
                  <c:v>0.13526176998934569</c:v>
                </c:pt>
                <c:pt idx="1884">
                  <c:v>0.13926636145413318</c:v>
                </c:pt>
                <c:pt idx="1885">
                  <c:v>0.14161279542471469</c:v>
                </c:pt>
                <c:pt idx="1886">
                  <c:v>0.13905178160471993</c:v>
                </c:pt>
                <c:pt idx="1887">
                  <c:v>0.14335875878815421</c:v>
                </c:pt>
                <c:pt idx="1888">
                  <c:v>0.14615754171622453</c:v>
                </c:pt>
                <c:pt idx="1889">
                  <c:v>0.15083604820732427</c:v>
                </c:pt>
                <c:pt idx="1890">
                  <c:v>0.15308906535948594</c:v>
                </c:pt>
                <c:pt idx="1891">
                  <c:v>0.15475338525757235</c:v>
                </c:pt>
                <c:pt idx="1892">
                  <c:v>0.15730096209327454</c:v>
                </c:pt>
                <c:pt idx="1893">
                  <c:v>0.16240398785400759</c:v>
                </c:pt>
                <c:pt idx="1894">
                  <c:v>0.1665095050299045</c:v>
                </c:pt>
                <c:pt idx="1895">
                  <c:v>0.16841464380092519</c:v>
                </c:pt>
                <c:pt idx="1896">
                  <c:v>0.17268119865067544</c:v>
                </c:pt>
                <c:pt idx="1897">
                  <c:v>0.17793813407237946</c:v>
                </c:pt>
                <c:pt idx="1898">
                  <c:v>0.18269074679301803</c:v>
                </c:pt>
                <c:pt idx="1899">
                  <c:v>0.18879932571311162</c:v>
                </c:pt>
                <c:pt idx="1900">
                  <c:v>0.18977280556949008</c:v>
                </c:pt>
                <c:pt idx="1901">
                  <c:v>0.18810015862055077</c:v>
                </c:pt>
                <c:pt idx="1902">
                  <c:v>0.19288673013677332</c:v>
                </c:pt>
                <c:pt idx="1903">
                  <c:v>0.19425896791413078</c:v>
                </c:pt>
                <c:pt idx="1904">
                  <c:v>0.18664162323927103</c:v>
                </c:pt>
                <c:pt idx="1905">
                  <c:v>0.19124329884087488</c:v>
                </c:pt>
                <c:pt idx="1906">
                  <c:v>0.18501722224056399</c:v>
                </c:pt>
                <c:pt idx="1907">
                  <c:v>0.12634594576881111</c:v>
                </c:pt>
                <c:pt idx="1908">
                  <c:v>0.1306176045324727</c:v>
                </c:pt>
                <c:pt idx="1909">
                  <c:v>0.12764320829444123</c:v>
                </c:pt>
                <c:pt idx="1910">
                  <c:v>0.12970028376758561</c:v>
                </c:pt>
                <c:pt idx="1911">
                  <c:v>0.11819860010676639</c:v>
                </c:pt>
                <c:pt idx="1912">
                  <c:v>0.12173137110599036</c:v>
                </c:pt>
                <c:pt idx="1913">
                  <c:v>0.12541445123174197</c:v>
                </c:pt>
                <c:pt idx="1914">
                  <c:v>0.11872238945248791</c:v>
                </c:pt>
                <c:pt idx="1915">
                  <c:v>0.12225872099535903</c:v>
                </c:pt>
                <c:pt idx="1916">
                  <c:v>0.12542874204076207</c:v>
                </c:pt>
                <c:pt idx="1917">
                  <c:v>0.10453012378033635</c:v>
                </c:pt>
                <c:pt idx="1918">
                  <c:v>0.10647221248064634</c:v>
                </c:pt>
                <c:pt idx="1919">
                  <c:v>0.10994991313987663</c:v>
                </c:pt>
                <c:pt idx="1920">
                  <c:v>0.10965830788422481</c:v>
                </c:pt>
                <c:pt idx="1921">
                  <c:v>0.10879389652533826</c:v>
                </c:pt>
                <c:pt idx="1922">
                  <c:v>0.11129745075099955</c:v>
                </c:pt>
                <c:pt idx="1923">
                  <c:v>0.11482299997679808</c:v>
                </c:pt>
                <c:pt idx="1924">
                  <c:v>0.11837396255869248</c:v>
                </c:pt>
                <c:pt idx="1925">
                  <c:v>0.12023911917937528</c:v>
                </c:pt>
                <c:pt idx="1926">
                  <c:v>0.12309879730122214</c:v>
                </c:pt>
                <c:pt idx="1927">
                  <c:v>0.12330167941891247</c:v>
                </c:pt>
                <c:pt idx="1928">
                  <c:v>0.12369112912714068</c:v>
                </c:pt>
                <c:pt idx="1929">
                  <c:v>0.1218685219862697</c:v>
                </c:pt>
                <c:pt idx="1930">
                  <c:v>0.11827529587902801</c:v>
                </c:pt>
                <c:pt idx="1931">
                  <c:v>0.11776180769977089</c:v>
                </c:pt>
                <c:pt idx="1932">
                  <c:v>0.12132904115635693</c:v>
                </c:pt>
                <c:pt idx="1933">
                  <c:v>0.12438306408701677</c:v>
                </c:pt>
                <c:pt idx="1934">
                  <c:v>0.12451053892754523</c:v>
                </c:pt>
                <c:pt idx="1935">
                  <c:v>0.12027318494220615</c:v>
                </c:pt>
                <c:pt idx="1936">
                  <c:v>0.11406759691732254</c:v>
                </c:pt>
                <c:pt idx="1937">
                  <c:v>0.11638866113083986</c:v>
                </c:pt>
                <c:pt idx="1938">
                  <c:v>0.12009680315203017</c:v>
                </c:pt>
                <c:pt idx="1939">
                  <c:v>0.12347812543398104</c:v>
                </c:pt>
                <c:pt idx="1940">
                  <c:v>0.12031126170725936</c:v>
                </c:pt>
                <c:pt idx="1941">
                  <c:v>0.12391142467139135</c:v>
                </c:pt>
                <c:pt idx="1942">
                  <c:v>0.12709239412967077</c:v>
                </c:pt>
                <c:pt idx="1943">
                  <c:v>0.13123829721409427</c:v>
                </c:pt>
                <c:pt idx="1944">
                  <c:v>0.12504647411344644</c:v>
                </c:pt>
                <c:pt idx="1945">
                  <c:v>0.12310006526601187</c:v>
                </c:pt>
                <c:pt idx="1946">
                  <c:v>0.12647538953099144</c:v>
                </c:pt>
                <c:pt idx="1947">
                  <c:v>0.12015810384083959</c:v>
                </c:pt>
                <c:pt idx="1948">
                  <c:v>0.12376333125211633</c:v>
                </c:pt>
                <c:pt idx="1949">
                  <c:v>0.12778272428246304</c:v>
                </c:pt>
                <c:pt idx="1950">
                  <c:v>0.12930929615454112</c:v>
                </c:pt>
                <c:pt idx="1951">
                  <c:v>0.13355140127308782</c:v>
                </c:pt>
                <c:pt idx="1952">
                  <c:v>0.12844113676614269</c:v>
                </c:pt>
                <c:pt idx="1953">
                  <c:v>0.13212420098297745</c:v>
                </c:pt>
                <c:pt idx="1954">
                  <c:v>0.13678029927876567</c:v>
                </c:pt>
                <c:pt idx="1955">
                  <c:v>0.11941316252054601</c:v>
                </c:pt>
                <c:pt idx="1956">
                  <c:v>0.1207488113237445</c:v>
                </c:pt>
                <c:pt idx="1957">
                  <c:v>0.12027942204412377</c:v>
                </c:pt>
                <c:pt idx="1958">
                  <c:v>0.12358803212696945</c:v>
                </c:pt>
                <c:pt idx="1959">
                  <c:v>0.12563031952095277</c:v>
                </c:pt>
                <c:pt idx="1960">
                  <c:v>0.1295516949338775</c:v>
                </c:pt>
                <c:pt idx="1961">
                  <c:v>0.12946820770869799</c:v>
                </c:pt>
                <c:pt idx="1962">
                  <c:v>0.13234435637594846</c:v>
                </c:pt>
                <c:pt idx="1963">
                  <c:v>0.1330476114695481</c:v>
                </c:pt>
                <c:pt idx="1964">
                  <c:v>0.13617810579054618</c:v>
                </c:pt>
                <c:pt idx="1965">
                  <c:v>0.13884195693237406</c:v>
                </c:pt>
                <c:pt idx="1966">
                  <c:v>0.14324732596131953</c:v>
                </c:pt>
                <c:pt idx="1967">
                  <c:v>0.1471920233452409</c:v>
                </c:pt>
                <c:pt idx="1968">
                  <c:v>0.15055204795977428</c:v>
                </c:pt>
                <c:pt idx="1969">
                  <c:v>0.14840011370903419</c:v>
                </c:pt>
                <c:pt idx="1970">
                  <c:v>0.13978156614690115</c:v>
                </c:pt>
                <c:pt idx="1971">
                  <c:v>0.13580545714210737</c:v>
                </c:pt>
                <c:pt idx="1972">
                  <c:v>0.13421983253988878</c:v>
                </c:pt>
                <c:pt idx="1973">
                  <c:v>0.13740847182780647</c:v>
                </c:pt>
                <c:pt idx="1974">
                  <c:v>0.13155620122665354</c:v>
                </c:pt>
                <c:pt idx="1975">
                  <c:v>0.13054024854882243</c:v>
                </c:pt>
                <c:pt idx="1976">
                  <c:v>0.13067181376099321</c:v>
                </c:pt>
                <c:pt idx="1977">
                  <c:v>0.1347201508779767</c:v>
                </c:pt>
                <c:pt idx="1978">
                  <c:v>0.13850271015473747</c:v>
                </c:pt>
                <c:pt idx="1979">
                  <c:v>0.14097679506577993</c:v>
                </c:pt>
                <c:pt idx="1980">
                  <c:v>0.14101508812547522</c:v>
                </c:pt>
                <c:pt idx="1981">
                  <c:v>0.13382779222232932</c:v>
                </c:pt>
                <c:pt idx="1982">
                  <c:v>0.13561315598337112</c:v>
                </c:pt>
                <c:pt idx="1983">
                  <c:v>0.13977280313662546</c:v>
                </c:pt>
                <c:pt idx="1984">
                  <c:v>0.14128363032428609</c:v>
                </c:pt>
                <c:pt idx="1985">
                  <c:v>0.14510212069388459</c:v>
                </c:pt>
                <c:pt idx="1986">
                  <c:v>0.13798855673915825</c:v>
                </c:pt>
                <c:pt idx="1987">
                  <c:v>0.13802406595071448</c:v>
                </c:pt>
                <c:pt idx="1988">
                  <c:v>0.12351820405797226</c:v>
                </c:pt>
                <c:pt idx="1989">
                  <c:v>0.11037388579610902</c:v>
                </c:pt>
                <c:pt idx="1990">
                  <c:v>0.10695203847007585</c:v>
                </c:pt>
                <c:pt idx="1991">
                  <c:v>0.10936855354224914</c:v>
                </c:pt>
                <c:pt idx="1992">
                  <c:v>0.11076117916754889</c:v>
                </c:pt>
                <c:pt idx="1993">
                  <c:v>0.11128448860591433</c:v>
                </c:pt>
                <c:pt idx="1994">
                  <c:v>0.11094983228306395</c:v>
                </c:pt>
                <c:pt idx="1995">
                  <c:v>0.10766823266932785</c:v>
                </c:pt>
                <c:pt idx="1996">
                  <c:v>0.10948296052590863</c:v>
                </c:pt>
                <c:pt idx="1997">
                  <c:v>0.10410820917281863</c:v>
                </c:pt>
                <c:pt idx="1998">
                  <c:v>0.10660190144734071</c:v>
                </c:pt>
                <c:pt idx="1999">
                  <c:v>0.1088395494637234</c:v>
                </c:pt>
                <c:pt idx="2000">
                  <c:v>0.10905903343543778</c:v>
                </c:pt>
                <c:pt idx="2001">
                  <c:v>0.1093725164675154</c:v>
                </c:pt>
                <c:pt idx="2002">
                  <c:v>0.11172621294171622</c:v>
                </c:pt>
                <c:pt idx="2003">
                  <c:v>0.11489380623724978</c:v>
                </c:pt>
                <c:pt idx="2004">
                  <c:v>0.1180890045951726</c:v>
                </c:pt>
                <c:pt idx="2005">
                  <c:v>0.11932288186535915</c:v>
                </c:pt>
                <c:pt idx="2006">
                  <c:v>0.12268385513076407</c:v>
                </c:pt>
                <c:pt idx="2007">
                  <c:v>0.11338582009484775</c:v>
                </c:pt>
                <c:pt idx="2008">
                  <c:v>0.11681930937868795</c:v>
                </c:pt>
                <c:pt idx="2009">
                  <c:v>0.11911809997503925</c:v>
                </c:pt>
                <c:pt idx="2010">
                  <c:v>0.12293981011206789</c:v>
                </c:pt>
                <c:pt idx="2011">
                  <c:v>0.12460292330703525</c:v>
                </c:pt>
                <c:pt idx="2012">
                  <c:v>0.11739151044893065</c:v>
                </c:pt>
                <c:pt idx="2013">
                  <c:v>0.12120973654153609</c:v>
                </c:pt>
                <c:pt idx="2014">
                  <c:v>0.12296636393418779</c:v>
                </c:pt>
                <c:pt idx="2015">
                  <c:v>0.1254473592763696</c:v>
                </c:pt>
                <c:pt idx="2016">
                  <c:v>0.11853875035890746</c:v>
                </c:pt>
                <c:pt idx="2017">
                  <c:v>0.11761487851469417</c:v>
                </c:pt>
                <c:pt idx="2018">
                  <c:v>0.12143220757908628</c:v>
                </c:pt>
                <c:pt idx="2019">
                  <c:v>0.1224370087653977</c:v>
                </c:pt>
                <c:pt idx="2020">
                  <c:v>0.12298869639600832</c:v>
                </c:pt>
                <c:pt idx="2021">
                  <c:v>0.10907668692243309</c:v>
                </c:pt>
                <c:pt idx="2022">
                  <c:v>0.10719066250891518</c:v>
                </c:pt>
                <c:pt idx="2023">
                  <c:v>0.11028029522021905</c:v>
                </c:pt>
                <c:pt idx="2024">
                  <c:v>0.11384937248563461</c:v>
                </c:pt>
                <c:pt idx="2025">
                  <c:v>0.10604730875143351</c:v>
                </c:pt>
                <c:pt idx="2026">
                  <c:v>0.10834738503176125</c:v>
                </c:pt>
                <c:pt idx="2027">
                  <c:v>0.11165460373695568</c:v>
                </c:pt>
                <c:pt idx="2028">
                  <c:v>0.11485938239589236</c:v>
                </c:pt>
                <c:pt idx="2029">
                  <c:v>0.11041165573057049</c:v>
                </c:pt>
                <c:pt idx="2030">
                  <c:v>0.11181778674794088</c:v>
                </c:pt>
                <c:pt idx="2031">
                  <c:v>0.1129648467423401</c:v>
                </c:pt>
                <c:pt idx="2032">
                  <c:v>0.11580070838393927</c:v>
                </c:pt>
                <c:pt idx="2033">
                  <c:v>0.1065190111478317</c:v>
                </c:pt>
                <c:pt idx="2034">
                  <c:v>0.1036529446839016</c:v>
                </c:pt>
                <c:pt idx="2035">
                  <c:v>0.10056811243202321</c:v>
                </c:pt>
                <c:pt idx="2036">
                  <c:v>0.10355463207402998</c:v>
                </c:pt>
                <c:pt idx="2037">
                  <c:v>0.10550676417855845</c:v>
                </c:pt>
                <c:pt idx="2038">
                  <c:v>0.10724412312011432</c:v>
                </c:pt>
                <c:pt idx="2039">
                  <c:v>0.11082448624748466</c:v>
                </c:pt>
                <c:pt idx="2040">
                  <c:v>0.10819138169184685</c:v>
                </c:pt>
                <c:pt idx="2041">
                  <c:v>0.11113221884972033</c:v>
                </c:pt>
                <c:pt idx="2042">
                  <c:v>0.11386155152488604</c:v>
                </c:pt>
                <c:pt idx="2043">
                  <c:v>0.11721554927636302</c:v>
                </c:pt>
                <c:pt idx="2044">
                  <c:v>0.11830916455508605</c:v>
                </c:pt>
                <c:pt idx="2045">
                  <c:v>0.11331613957997344</c:v>
                </c:pt>
                <c:pt idx="2046">
                  <c:v>0.11535078863182908</c:v>
                </c:pt>
                <c:pt idx="2047">
                  <c:v>0.11834082007290972</c:v>
                </c:pt>
                <c:pt idx="2048">
                  <c:v>0.10255831722195073</c:v>
                </c:pt>
                <c:pt idx="2049">
                  <c:v>0.1043439585355679</c:v>
                </c:pt>
                <c:pt idx="2050">
                  <c:v>0.1058649254850859</c:v>
                </c:pt>
                <c:pt idx="2051">
                  <c:v>0.10864630869557687</c:v>
                </c:pt>
                <c:pt idx="2052">
                  <c:v>0.10969833135915528</c:v>
                </c:pt>
                <c:pt idx="2053">
                  <c:v>0.11297086498306301</c:v>
                </c:pt>
                <c:pt idx="2054">
                  <c:v>0.11368663267710245</c:v>
                </c:pt>
                <c:pt idx="2055">
                  <c:v>0.11718668404206874</c:v>
                </c:pt>
                <c:pt idx="2056">
                  <c:v>0.12118715616995822</c:v>
                </c:pt>
                <c:pt idx="2057">
                  <c:v>0.10973577631380271</c:v>
                </c:pt>
                <c:pt idx="2058">
                  <c:v>0.10847284616028732</c:v>
                </c:pt>
                <c:pt idx="2059">
                  <c:v>0.11165712457611367</c:v>
                </c:pt>
                <c:pt idx="2060">
                  <c:v>0.11142290654201779</c:v>
                </c:pt>
                <c:pt idx="2061">
                  <c:v>0.11253126572305702</c:v>
                </c:pt>
                <c:pt idx="2062">
                  <c:v>0.11514010074932206</c:v>
                </c:pt>
                <c:pt idx="2063">
                  <c:v>0.10563615023220023</c:v>
                </c:pt>
                <c:pt idx="2064">
                  <c:v>0.10704922284132302</c:v>
                </c:pt>
                <c:pt idx="2065">
                  <c:v>0.10397892239979997</c:v>
                </c:pt>
                <c:pt idx="2066">
                  <c:v>0.10677314360847898</c:v>
                </c:pt>
                <c:pt idx="2067">
                  <c:v>0.10769972252870416</c:v>
                </c:pt>
                <c:pt idx="2068">
                  <c:v>0.10276958584236656</c:v>
                </c:pt>
                <c:pt idx="2069">
                  <c:v>0.10312916531188138</c:v>
                </c:pt>
                <c:pt idx="2070">
                  <c:v>0.1064350560320159</c:v>
                </c:pt>
                <c:pt idx="2071">
                  <c:v>0.10630782443351212</c:v>
                </c:pt>
                <c:pt idx="2072">
                  <c:v>0.10934010188733423</c:v>
                </c:pt>
                <c:pt idx="2073">
                  <c:v>0.11235087563318631</c:v>
                </c:pt>
                <c:pt idx="2074">
                  <c:v>0.1152387898945509</c:v>
                </c:pt>
                <c:pt idx="2075">
                  <c:v>0.11888388377997076</c:v>
                </c:pt>
                <c:pt idx="2076">
                  <c:v>0.12218956450710899</c:v>
                </c:pt>
                <c:pt idx="2077">
                  <c:v>0.12603301897923336</c:v>
                </c:pt>
                <c:pt idx="2078">
                  <c:v>0.12975977776180583</c:v>
                </c:pt>
                <c:pt idx="2079">
                  <c:v>0.13324430342306237</c:v>
                </c:pt>
                <c:pt idx="2080">
                  <c:v>0.13669955749462923</c:v>
                </c:pt>
                <c:pt idx="2081">
                  <c:v>0.1203179725267918</c:v>
                </c:pt>
                <c:pt idx="2082">
                  <c:v>0.12413436004015023</c:v>
                </c:pt>
                <c:pt idx="2083">
                  <c:v>0.11857468650387415</c:v>
                </c:pt>
                <c:pt idx="2084">
                  <c:v>0.1208236407000025</c:v>
                </c:pt>
                <c:pt idx="2085">
                  <c:v>0.12435099020819124</c:v>
                </c:pt>
                <c:pt idx="2086">
                  <c:v>0.12583365615340139</c:v>
                </c:pt>
                <c:pt idx="2087">
                  <c:v>0.1293111858125473</c:v>
                </c:pt>
                <c:pt idx="2088">
                  <c:v>0.13076980179167116</c:v>
                </c:pt>
                <c:pt idx="2089">
                  <c:v>0.13484251716355777</c:v>
                </c:pt>
                <c:pt idx="2090">
                  <c:v>0.13891386540268522</c:v>
                </c:pt>
                <c:pt idx="2091">
                  <c:v>0.14084010027783395</c:v>
                </c:pt>
                <c:pt idx="2092">
                  <c:v>0.13779912074143111</c:v>
                </c:pt>
                <c:pt idx="2093">
                  <c:v>0.12605922674937478</c:v>
                </c:pt>
                <c:pt idx="2094">
                  <c:v>0.13015259530041487</c:v>
                </c:pt>
                <c:pt idx="2095">
                  <c:v>0.12857997865391108</c:v>
                </c:pt>
                <c:pt idx="2096">
                  <c:v>0.12634765623816119</c:v>
                </c:pt>
                <c:pt idx="2097">
                  <c:v>0.10734864322588807</c:v>
                </c:pt>
                <c:pt idx="2098">
                  <c:v>0.11057561165197351</c:v>
                </c:pt>
                <c:pt idx="2099">
                  <c:v>0.10651350904328043</c:v>
                </c:pt>
                <c:pt idx="2100">
                  <c:v>0.1077926135176368</c:v>
                </c:pt>
                <c:pt idx="2101">
                  <c:v>0.11027770030623402</c:v>
                </c:pt>
                <c:pt idx="2102">
                  <c:v>0.11219261422164391</c:v>
                </c:pt>
                <c:pt idx="2103">
                  <c:v>0.11549608419524264</c:v>
                </c:pt>
                <c:pt idx="2104">
                  <c:v>0.11774031368068254</c:v>
                </c:pt>
                <c:pt idx="2105">
                  <c:v>0.11828311064540119</c:v>
                </c:pt>
                <c:pt idx="2106">
                  <c:v>0.11443781958382786</c:v>
                </c:pt>
                <c:pt idx="2107">
                  <c:v>0.11375115988546317</c:v>
                </c:pt>
                <c:pt idx="2108">
                  <c:v>0.11696759970986671</c:v>
                </c:pt>
                <c:pt idx="2109">
                  <c:v>0.12080786310257198</c:v>
                </c:pt>
                <c:pt idx="2110">
                  <c:v>0.12281401446949093</c:v>
                </c:pt>
                <c:pt idx="2111">
                  <c:v>0.12070666553974445</c:v>
                </c:pt>
                <c:pt idx="2112">
                  <c:v>0.11592839616077492</c:v>
                </c:pt>
                <c:pt idx="2113">
                  <c:v>0.11562440415527413</c:v>
                </c:pt>
                <c:pt idx="2114">
                  <c:v>0.11853259807806846</c:v>
                </c:pt>
                <c:pt idx="2115">
                  <c:v>0.12007455950000896</c:v>
                </c:pt>
                <c:pt idx="2116">
                  <c:v>0.11718380184391718</c:v>
                </c:pt>
                <c:pt idx="2117">
                  <c:v>0.11827353183670185</c:v>
                </c:pt>
                <c:pt idx="2118">
                  <c:v>0.12099579912879294</c:v>
                </c:pt>
                <c:pt idx="2119">
                  <c:v>0.11851426732812666</c:v>
                </c:pt>
                <c:pt idx="2120">
                  <c:v>0.11867809046096678</c:v>
                </c:pt>
                <c:pt idx="2121">
                  <c:v>0.12229089002266806</c:v>
                </c:pt>
                <c:pt idx="2122">
                  <c:v>0.11987319291550802</c:v>
                </c:pt>
                <c:pt idx="2123">
                  <c:v>0.1237278074102295</c:v>
                </c:pt>
                <c:pt idx="2124">
                  <c:v>0.12541849637905239</c:v>
                </c:pt>
                <c:pt idx="2125">
                  <c:v>0.12726361884740292</c:v>
                </c:pt>
                <c:pt idx="2126">
                  <c:v>0.12414324986446337</c:v>
                </c:pt>
                <c:pt idx="2127">
                  <c:v>0.10756909556621685</c:v>
                </c:pt>
                <c:pt idx="2128">
                  <c:v>0.10933477689483692</c:v>
                </c:pt>
                <c:pt idx="2129">
                  <c:v>0.10916295560133822</c:v>
                </c:pt>
                <c:pt idx="2130">
                  <c:v>0.11256308601239194</c:v>
                </c:pt>
                <c:pt idx="2131">
                  <c:v>0.11622749650043389</c:v>
                </c:pt>
                <c:pt idx="2132">
                  <c:v>0.11131969378263556</c:v>
                </c:pt>
                <c:pt idx="2133">
                  <c:v>0.11417346977696577</c:v>
                </c:pt>
                <c:pt idx="2134">
                  <c:v>0.11355860097681633</c:v>
                </c:pt>
                <c:pt idx="2135">
                  <c:v>0.11623535514265915</c:v>
                </c:pt>
                <c:pt idx="2136">
                  <c:v>0.11288869923655731</c:v>
                </c:pt>
                <c:pt idx="2137">
                  <c:v>0.11587710756576799</c:v>
                </c:pt>
                <c:pt idx="2138">
                  <c:v>0.11542117205702083</c:v>
                </c:pt>
                <c:pt idx="2139">
                  <c:v>0.11802001146317884</c:v>
                </c:pt>
                <c:pt idx="2140">
                  <c:v>0.11821022030427467</c:v>
                </c:pt>
                <c:pt idx="2141">
                  <c:v>0.12065131736778326</c:v>
                </c:pt>
                <c:pt idx="2142">
                  <c:v>0.12397756323406713</c:v>
                </c:pt>
                <c:pt idx="2143">
                  <c:v>0.12274885399477449</c:v>
                </c:pt>
                <c:pt idx="2144">
                  <c:v>0.12273175425992455</c:v>
                </c:pt>
                <c:pt idx="2145">
                  <c:v>0.11973191283146441</c:v>
                </c:pt>
                <c:pt idx="2146">
                  <c:v>0.12097406995988086</c:v>
                </c:pt>
                <c:pt idx="2147">
                  <c:v>0.10645622659191384</c:v>
                </c:pt>
                <c:pt idx="2148">
                  <c:v>0.10985186129328124</c:v>
                </c:pt>
                <c:pt idx="2149">
                  <c:v>0.1133057675563065</c:v>
                </c:pt>
                <c:pt idx="2150">
                  <c:v>0.11685155165551749</c:v>
                </c:pt>
                <c:pt idx="2151">
                  <c:v>0.12043094707994878</c:v>
                </c:pt>
                <c:pt idx="2152">
                  <c:v>0.12043625150866559</c:v>
                </c:pt>
                <c:pt idx="2153">
                  <c:v>0.1199014156754243</c:v>
                </c:pt>
                <c:pt idx="2154">
                  <c:v>0.1235189337549075</c:v>
                </c:pt>
                <c:pt idx="2155">
                  <c:v>0.12446266777941276</c:v>
                </c:pt>
                <c:pt idx="2156">
                  <c:v>0.11135289038768421</c:v>
                </c:pt>
                <c:pt idx="2157">
                  <c:v>0.11471286836275522</c:v>
                </c:pt>
                <c:pt idx="2158">
                  <c:v>0.11697781386861719</c:v>
                </c:pt>
                <c:pt idx="2159">
                  <c:v>0.12029275743225444</c:v>
                </c:pt>
                <c:pt idx="2160">
                  <c:v>0.12267002815943337</c:v>
                </c:pt>
                <c:pt idx="2161">
                  <c:v>0.12275074545405423</c:v>
                </c:pt>
                <c:pt idx="2162">
                  <c:v>0.12376180584358365</c:v>
                </c:pt>
                <c:pt idx="2163">
                  <c:v>0.12541139283751895</c:v>
                </c:pt>
                <c:pt idx="2164">
                  <c:v>0.11936897111286027</c:v>
                </c:pt>
                <c:pt idx="2165">
                  <c:v>0.12146413057293812</c:v>
                </c:pt>
                <c:pt idx="2166">
                  <c:v>0.12508759921776935</c:v>
                </c:pt>
                <c:pt idx="2167">
                  <c:v>0.12557845414807231</c:v>
                </c:pt>
                <c:pt idx="2168">
                  <c:v>0.12951606384461573</c:v>
                </c:pt>
                <c:pt idx="2169">
                  <c:v>0.13365910836840939</c:v>
                </c:pt>
                <c:pt idx="2170">
                  <c:v>0.1377091523657866</c:v>
                </c:pt>
                <c:pt idx="2171">
                  <c:v>0.14113526498218407</c:v>
                </c:pt>
                <c:pt idx="2172">
                  <c:v>0.14241591590426284</c:v>
                </c:pt>
                <c:pt idx="2173">
                  <c:v>0.14632990516272817</c:v>
                </c:pt>
                <c:pt idx="2174">
                  <c:v>0.14997854188619403</c:v>
                </c:pt>
                <c:pt idx="2175">
                  <c:v>0.15414459264791971</c:v>
                </c:pt>
                <c:pt idx="2176">
                  <c:v>0.12162762370285876</c:v>
                </c:pt>
                <c:pt idx="2177">
                  <c:v>0.12487900216665831</c:v>
                </c:pt>
                <c:pt idx="2178">
                  <c:v>0.12919980366451903</c:v>
                </c:pt>
                <c:pt idx="2179">
                  <c:v>0.11837917948925673</c:v>
                </c:pt>
                <c:pt idx="2180">
                  <c:v>0.12133811230488288</c:v>
                </c:pt>
                <c:pt idx="2181">
                  <c:v>0.12491492177903869</c:v>
                </c:pt>
                <c:pt idx="2182">
                  <c:v>0.12621017814261609</c:v>
                </c:pt>
                <c:pt idx="2183">
                  <c:v>0.12889316965776232</c:v>
                </c:pt>
                <c:pt idx="2184">
                  <c:v>0.13248214011583082</c:v>
                </c:pt>
                <c:pt idx="2185">
                  <c:v>0.12783068347048304</c:v>
                </c:pt>
                <c:pt idx="2186">
                  <c:v>0.13082088952244025</c:v>
                </c:pt>
                <c:pt idx="2187">
                  <c:v>0.13154653899081642</c:v>
                </c:pt>
                <c:pt idx="2188">
                  <c:v>0.12814061109648489</c:v>
                </c:pt>
                <c:pt idx="2189">
                  <c:v>0.13222147996876263</c:v>
                </c:pt>
                <c:pt idx="2190">
                  <c:v>0.13616947663276399</c:v>
                </c:pt>
                <c:pt idx="2191">
                  <c:v>0.14030849659369202</c:v>
                </c:pt>
                <c:pt idx="2192">
                  <c:v>0.14368088670272125</c:v>
                </c:pt>
                <c:pt idx="2193">
                  <c:v>0.13908553504943391</c:v>
                </c:pt>
                <c:pt idx="2194">
                  <c:v>0.13817062958726936</c:v>
                </c:pt>
                <c:pt idx="2195">
                  <c:v>0.14219675366664408</c:v>
                </c:pt>
                <c:pt idx="2196">
                  <c:v>0.13950381499409184</c:v>
                </c:pt>
                <c:pt idx="2197">
                  <c:v>0.14038011534461306</c:v>
                </c:pt>
                <c:pt idx="2198">
                  <c:v>0.13212734286435507</c:v>
                </c:pt>
                <c:pt idx="2199">
                  <c:v>0.13331711696752521</c:v>
                </c:pt>
                <c:pt idx="2200">
                  <c:v>0.1267380976339238</c:v>
                </c:pt>
                <c:pt idx="2201">
                  <c:v>0.13092631733481519</c:v>
                </c:pt>
                <c:pt idx="2202">
                  <c:v>0.12394988007880128</c:v>
                </c:pt>
                <c:pt idx="2203">
                  <c:v>0.12729182746813589</c:v>
                </c:pt>
                <c:pt idx="2204">
                  <c:v>0.12711765070849371</c:v>
                </c:pt>
                <c:pt idx="2205">
                  <c:v>0.13090875680279485</c:v>
                </c:pt>
                <c:pt idx="2206">
                  <c:v>0.13460973662075637</c:v>
                </c:pt>
                <c:pt idx="2207">
                  <c:v>0.13902982027868627</c:v>
                </c:pt>
                <c:pt idx="2208">
                  <c:v>0.13638639759533205</c:v>
                </c:pt>
                <c:pt idx="2209">
                  <c:v>0.13924890849883906</c:v>
                </c:pt>
                <c:pt idx="2210">
                  <c:v>0.14063807238304735</c:v>
                </c:pt>
                <c:pt idx="2211">
                  <c:v>0.14343144003253258</c:v>
                </c:pt>
                <c:pt idx="2212">
                  <c:v>0.14302593958305221</c:v>
                </c:pt>
                <c:pt idx="2213">
                  <c:v>0.1465340106183243</c:v>
                </c:pt>
                <c:pt idx="2214">
                  <c:v>0.15035603260642166</c:v>
                </c:pt>
                <c:pt idx="2215">
                  <c:v>0.1538881330317822</c:v>
                </c:pt>
                <c:pt idx="2216">
                  <c:v>0.15612009436211477</c:v>
                </c:pt>
                <c:pt idx="2217">
                  <c:v>0.15782104471356947</c:v>
                </c:pt>
                <c:pt idx="2218">
                  <c:v>0.160398220322023</c:v>
                </c:pt>
                <c:pt idx="2219">
                  <c:v>0.16345163593519196</c:v>
                </c:pt>
                <c:pt idx="2220">
                  <c:v>0.16807246118826658</c:v>
                </c:pt>
                <c:pt idx="2221">
                  <c:v>0.14490197855269868</c:v>
                </c:pt>
                <c:pt idx="2222">
                  <c:v>0.14766125194098895</c:v>
                </c:pt>
                <c:pt idx="2223">
                  <c:v>0.15166712230682963</c:v>
                </c:pt>
                <c:pt idx="2224">
                  <c:v>0.15418789368315441</c:v>
                </c:pt>
                <c:pt idx="2225">
                  <c:v>0.15439805671315138</c:v>
                </c:pt>
                <c:pt idx="2226">
                  <c:v>0.15495804811758876</c:v>
                </c:pt>
                <c:pt idx="2227">
                  <c:v>0.15929889397701799</c:v>
                </c:pt>
                <c:pt idx="2228">
                  <c:v>0.16413467598717235</c:v>
                </c:pt>
                <c:pt idx="2229">
                  <c:v>0.16906152870523145</c:v>
                </c:pt>
                <c:pt idx="2230">
                  <c:v>0.17202913619088187</c:v>
                </c:pt>
                <c:pt idx="2231">
                  <c:v>0.14497943492422316</c:v>
                </c:pt>
                <c:pt idx="2232">
                  <c:v>0.14914295021519122</c:v>
                </c:pt>
                <c:pt idx="2233">
                  <c:v>0.14597289762638832</c:v>
                </c:pt>
                <c:pt idx="2234">
                  <c:v>0.13664085228768769</c:v>
                </c:pt>
                <c:pt idx="2235">
                  <c:v>0.13868592648049033</c:v>
                </c:pt>
                <c:pt idx="2236">
                  <c:v>0.14270709707581608</c:v>
                </c:pt>
                <c:pt idx="2237">
                  <c:v>0.14714745935904308</c:v>
                </c:pt>
                <c:pt idx="2238">
                  <c:v>0.15198203510486374</c:v>
                </c:pt>
                <c:pt idx="2239">
                  <c:v>0.15491574084026305</c:v>
                </c:pt>
                <c:pt idx="2240">
                  <c:v>0.14986551193684983</c:v>
                </c:pt>
                <c:pt idx="2241">
                  <c:v>0.15178562701816153</c:v>
                </c:pt>
                <c:pt idx="2242">
                  <c:v>0.1529356984712707</c:v>
                </c:pt>
                <c:pt idx="2243">
                  <c:v>0.15590498660009183</c:v>
                </c:pt>
                <c:pt idx="2244">
                  <c:v>0.15978387487709228</c:v>
                </c:pt>
                <c:pt idx="2245">
                  <c:v>0.15475370656821186</c:v>
                </c:pt>
                <c:pt idx="2246">
                  <c:v>0.15704427767303494</c:v>
                </c:pt>
                <c:pt idx="2247">
                  <c:v>0.16114176763956156</c:v>
                </c:pt>
                <c:pt idx="2248">
                  <c:v>0.14727913129009509</c:v>
                </c:pt>
                <c:pt idx="2249">
                  <c:v>0.1510113511730925</c:v>
                </c:pt>
                <c:pt idx="2250">
                  <c:v>0.15542370473178957</c:v>
                </c:pt>
                <c:pt idx="2251">
                  <c:v>0.15962102863112682</c:v>
                </c:pt>
                <c:pt idx="2252">
                  <c:v>0.16105232987628779</c:v>
                </c:pt>
                <c:pt idx="2253">
                  <c:v>0.16630708215108256</c:v>
                </c:pt>
                <c:pt idx="2254">
                  <c:v>0.16905456013817588</c:v>
                </c:pt>
                <c:pt idx="2255">
                  <c:v>0.17277399019746711</c:v>
                </c:pt>
                <c:pt idx="2256">
                  <c:v>0.17202365210056744</c:v>
                </c:pt>
                <c:pt idx="2257">
                  <c:v>0.16507487399806892</c:v>
                </c:pt>
                <c:pt idx="2258">
                  <c:v>0.15665843101186822</c:v>
                </c:pt>
                <c:pt idx="2259">
                  <c:v>0.16098100337760707</c:v>
                </c:pt>
                <c:pt idx="2260">
                  <c:v>0.15118851209856637</c:v>
                </c:pt>
                <c:pt idx="2261">
                  <c:v>0.14336627299377022</c:v>
                </c:pt>
                <c:pt idx="2262">
                  <c:v>0.14081117069144675</c:v>
                </c:pt>
                <c:pt idx="2263">
                  <c:v>0.14512843817781176</c:v>
                </c:pt>
                <c:pt idx="2264">
                  <c:v>0.14874011069003321</c:v>
                </c:pt>
                <c:pt idx="2265">
                  <c:v>0.15339503793828185</c:v>
                </c:pt>
                <c:pt idx="2266">
                  <c:v>0.15799132968721724</c:v>
                </c:pt>
                <c:pt idx="2267">
                  <c:v>0.16321705976941131</c:v>
                </c:pt>
                <c:pt idx="2268">
                  <c:v>0.16316762125105438</c:v>
                </c:pt>
                <c:pt idx="2269">
                  <c:v>0.16347829830096086</c:v>
                </c:pt>
                <c:pt idx="2270">
                  <c:v>0.14523576431325225</c:v>
                </c:pt>
                <c:pt idx="2271">
                  <c:v>0.14969075594725759</c:v>
                </c:pt>
                <c:pt idx="2272">
                  <c:v>0.15378843105094653</c:v>
                </c:pt>
                <c:pt idx="2273">
                  <c:v>0.15901032481292154</c:v>
                </c:pt>
                <c:pt idx="2274">
                  <c:v>0.15571672849430065</c:v>
                </c:pt>
                <c:pt idx="2275">
                  <c:v>0.15693427538151475</c:v>
                </c:pt>
                <c:pt idx="2276">
                  <c:v>0.15059883819994963</c:v>
                </c:pt>
                <c:pt idx="2277">
                  <c:v>0.15515867710982231</c:v>
                </c:pt>
                <c:pt idx="2278">
                  <c:v>0.15804713803095863</c:v>
                </c:pt>
                <c:pt idx="2279">
                  <c:v>0.16310287176376217</c:v>
                </c:pt>
                <c:pt idx="2280">
                  <c:v>0.16398227751121242</c:v>
                </c:pt>
                <c:pt idx="2281">
                  <c:v>0.16917593524013746</c:v>
                </c:pt>
                <c:pt idx="2282">
                  <c:v>0.15962536767210661</c:v>
                </c:pt>
                <c:pt idx="2283">
                  <c:v>0.16421042570914518</c:v>
                </c:pt>
                <c:pt idx="2284">
                  <c:v>0.16607977911972391</c:v>
                </c:pt>
                <c:pt idx="2285">
                  <c:v>0.1698003811782183</c:v>
                </c:pt>
                <c:pt idx="2286">
                  <c:v>0.17406737248365789</c:v>
                </c:pt>
                <c:pt idx="2287">
                  <c:v>0.17868896100800871</c:v>
                </c:pt>
                <c:pt idx="2288">
                  <c:v>0.17590293426353573</c:v>
                </c:pt>
                <c:pt idx="2289">
                  <c:v>0.17917219725645014</c:v>
                </c:pt>
                <c:pt idx="2290">
                  <c:v>0.17603807456863529</c:v>
                </c:pt>
                <c:pt idx="2291">
                  <c:v>0.1814640463186582</c:v>
                </c:pt>
                <c:pt idx="2292">
                  <c:v>0.18668441537183711</c:v>
                </c:pt>
                <c:pt idx="2293">
                  <c:v>0.17941180894633538</c:v>
                </c:pt>
                <c:pt idx="2294">
                  <c:v>0.17683929003911594</c:v>
                </c:pt>
                <c:pt idx="2295">
                  <c:v>0.17605553409722427</c:v>
                </c:pt>
                <c:pt idx="2296">
                  <c:v>0.17927078901907242</c:v>
                </c:pt>
                <c:pt idx="2297">
                  <c:v>0.17205018063420266</c:v>
                </c:pt>
                <c:pt idx="2298">
                  <c:v>0.17735198749211967</c:v>
                </c:pt>
                <c:pt idx="2299">
                  <c:v>0.18140144346445528</c:v>
                </c:pt>
                <c:pt idx="2300">
                  <c:v>0.18687748785158279</c:v>
                </c:pt>
                <c:pt idx="2301">
                  <c:v>0.1887594578481093</c:v>
                </c:pt>
                <c:pt idx="2302">
                  <c:v>0.19245938506224131</c:v>
                </c:pt>
                <c:pt idx="2303">
                  <c:v>0.195350225596467</c:v>
                </c:pt>
                <c:pt idx="2304">
                  <c:v>0.19930607738124254</c:v>
                </c:pt>
                <c:pt idx="2305">
                  <c:v>0.20270402601147847</c:v>
                </c:pt>
                <c:pt idx="2306">
                  <c:v>0.20792900027449751</c:v>
                </c:pt>
                <c:pt idx="2307">
                  <c:v>0.20158957689272</c:v>
                </c:pt>
                <c:pt idx="2308">
                  <c:v>0.20635388217715273</c:v>
                </c:pt>
                <c:pt idx="2309">
                  <c:v>0.20752008746145187</c:v>
                </c:pt>
                <c:pt idx="2310">
                  <c:v>0.10839109746184089</c:v>
                </c:pt>
                <c:pt idx="2311">
                  <c:v>0.10790309702097835</c:v>
                </c:pt>
                <c:pt idx="2312">
                  <c:v>0.10515442557964667</c:v>
                </c:pt>
                <c:pt idx="2313">
                  <c:v>0.10415046179740751</c:v>
                </c:pt>
                <c:pt idx="2314">
                  <c:v>0.10710465509207741</c:v>
                </c:pt>
                <c:pt idx="2315">
                  <c:v>0.10828949543584312</c:v>
                </c:pt>
                <c:pt idx="2316">
                  <c:v>0.10991955372945646</c:v>
                </c:pt>
                <c:pt idx="2317">
                  <c:v>0.11185040351445545</c:v>
                </c:pt>
                <c:pt idx="2318">
                  <c:v>0.11493895846628507</c:v>
                </c:pt>
                <c:pt idx="2319">
                  <c:v>0.10885152679949729</c:v>
                </c:pt>
                <c:pt idx="2320">
                  <c:v>0.10922358132003558</c:v>
                </c:pt>
                <c:pt idx="2321">
                  <c:v>0.11206463011286293</c:v>
                </c:pt>
                <c:pt idx="2322">
                  <c:v>0.1143016541950784</c:v>
                </c:pt>
                <c:pt idx="2323">
                  <c:v>0.11760520501699458</c:v>
                </c:pt>
                <c:pt idx="2324">
                  <c:v>0.12093210868894602</c:v>
                </c:pt>
                <c:pt idx="2325">
                  <c:v>0.1248228262837365</c:v>
                </c:pt>
                <c:pt idx="2326">
                  <c:v>0.12744497277064151</c:v>
                </c:pt>
                <c:pt idx="2327">
                  <c:v>0.12664766443113298</c:v>
                </c:pt>
                <c:pt idx="2328">
                  <c:v>0.12251866546999665</c:v>
                </c:pt>
                <c:pt idx="2329">
                  <c:v>0.11807350376981378</c:v>
                </c:pt>
                <c:pt idx="2330">
                  <c:v>0.12130492382160413</c:v>
                </c:pt>
                <c:pt idx="2331">
                  <c:v>0.12415025643215839</c:v>
                </c:pt>
                <c:pt idx="2332">
                  <c:v>0.12791441415057414</c:v>
                </c:pt>
                <c:pt idx="2333">
                  <c:v>0.1309929145253374</c:v>
                </c:pt>
                <c:pt idx="2334">
                  <c:v>0.13352262004118048</c:v>
                </c:pt>
                <c:pt idx="2335">
                  <c:v>0.13458787870673186</c:v>
                </c:pt>
                <c:pt idx="2336">
                  <c:v>0.12641534785127834</c:v>
                </c:pt>
                <c:pt idx="2337">
                  <c:v>0.12922176701850466</c:v>
                </c:pt>
                <c:pt idx="2338">
                  <c:v>0.12508946701571577</c:v>
                </c:pt>
                <c:pt idx="2339">
                  <c:v>0.12879393463962507</c:v>
                </c:pt>
                <c:pt idx="2340">
                  <c:v>0.13245514598730823</c:v>
                </c:pt>
                <c:pt idx="2341">
                  <c:v>0.13378994931991472</c:v>
                </c:pt>
                <c:pt idx="2342">
                  <c:v>0.13557406292674742</c:v>
                </c:pt>
                <c:pt idx="2343">
                  <c:v>0.13911808412400783</c:v>
                </c:pt>
                <c:pt idx="2344">
                  <c:v>0.13927932349659888</c:v>
                </c:pt>
                <c:pt idx="2345">
                  <c:v>0.14177092138642317</c:v>
                </c:pt>
                <c:pt idx="2346">
                  <c:v>0.14550223922932415</c:v>
                </c:pt>
                <c:pt idx="2347">
                  <c:v>0.15003302033491606</c:v>
                </c:pt>
                <c:pt idx="2348">
                  <c:v>0.15444260376710447</c:v>
                </c:pt>
                <c:pt idx="2349">
                  <c:v>0.15950534894739513</c:v>
                </c:pt>
                <c:pt idx="2350">
                  <c:v>0.15562503403288655</c:v>
                </c:pt>
                <c:pt idx="2351">
                  <c:v>0.1517981098173663</c:v>
                </c:pt>
                <c:pt idx="2352">
                  <c:v>0.15583349269920282</c:v>
                </c:pt>
                <c:pt idx="2353">
                  <c:v>0.15303247316338134</c:v>
                </c:pt>
                <c:pt idx="2354">
                  <c:v>0.14017717680969211</c:v>
                </c:pt>
                <c:pt idx="2355">
                  <c:v>0.14496699038856806</c:v>
                </c:pt>
                <c:pt idx="2356">
                  <c:v>0.13993381390939358</c:v>
                </c:pt>
                <c:pt idx="2357">
                  <c:v>0.14407814670128358</c:v>
                </c:pt>
                <c:pt idx="2358">
                  <c:v>0.14627618639628889</c:v>
                </c:pt>
                <c:pt idx="2359">
                  <c:v>0.15081950674286507</c:v>
                </c:pt>
                <c:pt idx="2360">
                  <c:v>0.15547293294071995</c:v>
                </c:pt>
                <c:pt idx="2361">
                  <c:v>0.16082786389902057</c:v>
                </c:pt>
                <c:pt idx="2362">
                  <c:v>0.15081110279600035</c:v>
                </c:pt>
                <c:pt idx="2363">
                  <c:v>0.14550787426640166</c:v>
                </c:pt>
                <c:pt idx="2364">
                  <c:v>0.14917114929843389</c:v>
                </c:pt>
                <c:pt idx="2365">
                  <c:v>0.15377295305704478</c:v>
                </c:pt>
                <c:pt idx="2366">
                  <c:v>0.15878118831766636</c:v>
                </c:pt>
                <c:pt idx="2367">
                  <c:v>0.1575105051002165</c:v>
                </c:pt>
                <c:pt idx="2368">
                  <c:v>0.15726750372031573</c:v>
                </c:pt>
                <c:pt idx="2369">
                  <c:v>0.16053487586947593</c:v>
                </c:pt>
                <c:pt idx="2370">
                  <c:v>0.16453014339015973</c:v>
                </c:pt>
                <c:pt idx="2371">
                  <c:v>0.16816742571779686</c:v>
                </c:pt>
                <c:pt idx="2372">
                  <c:v>0.17010818837158209</c:v>
                </c:pt>
                <c:pt idx="2373">
                  <c:v>0.1673774990380997</c:v>
                </c:pt>
                <c:pt idx="2374">
                  <c:v>0.15889395915817858</c:v>
                </c:pt>
                <c:pt idx="2375">
                  <c:v>0.16090132132383991</c:v>
                </c:pt>
                <c:pt idx="2376">
                  <c:v>0.16132048117535627</c:v>
                </c:pt>
                <c:pt idx="2377">
                  <c:v>0.16573647168311595</c:v>
                </c:pt>
                <c:pt idx="2378">
                  <c:v>0.1544479589315762</c:v>
                </c:pt>
                <c:pt idx="2379">
                  <c:v>0.15526813566950343</c:v>
                </c:pt>
                <c:pt idx="2380">
                  <c:v>0.15974199285975629</c:v>
                </c:pt>
                <c:pt idx="2381">
                  <c:v>0.15982346975011813</c:v>
                </c:pt>
                <c:pt idx="2382">
                  <c:v>0.16010750536092666</c:v>
                </c:pt>
                <c:pt idx="2383">
                  <c:v>0.16548082739206224</c:v>
                </c:pt>
                <c:pt idx="2384">
                  <c:v>0.16500762867987256</c:v>
                </c:pt>
                <c:pt idx="2385">
                  <c:v>0.17060292565826099</c:v>
                </c:pt>
                <c:pt idx="2386">
                  <c:v>0.17078312694437817</c:v>
                </c:pt>
                <c:pt idx="2387">
                  <c:v>0.17588226917450386</c:v>
                </c:pt>
                <c:pt idx="2388">
                  <c:v>0.18135234627311683</c:v>
                </c:pt>
                <c:pt idx="2389">
                  <c:v>0.18712695390594972</c:v>
                </c:pt>
                <c:pt idx="2390">
                  <c:v>0.1922528715182959</c:v>
                </c:pt>
                <c:pt idx="2391">
                  <c:v>0.19722792530765806</c:v>
                </c:pt>
                <c:pt idx="2392">
                  <c:v>0.20202305230477219</c:v>
                </c:pt>
                <c:pt idx="2393">
                  <c:v>0.20754803116052339</c:v>
                </c:pt>
                <c:pt idx="2394">
                  <c:v>0.20505260880750237</c:v>
                </c:pt>
                <c:pt idx="2395">
                  <c:v>0.20173221752971421</c:v>
                </c:pt>
                <c:pt idx="2396">
                  <c:v>0.20370854648359982</c:v>
                </c:pt>
                <c:pt idx="2397">
                  <c:v>0.19266991909205744</c:v>
                </c:pt>
                <c:pt idx="2398">
                  <c:v>0.18463888454866262</c:v>
                </c:pt>
                <c:pt idx="2399">
                  <c:v>0.19027861478189415</c:v>
                </c:pt>
                <c:pt idx="2400">
                  <c:v>0.19566177231613999</c:v>
                </c:pt>
                <c:pt idx="2401">
                  <c:v>0.20033693434753122</c:v>
                </c:pt>
                <c:pt idx="2402">
                  <c:v>0.19196621659251559</c:v>
                </c:pt>
                <c:pt idx="2403">
                  <c:v>0.19804281195549292</c:v>
                </c:pt>
                <c:pt idx="2404">
                  <c:v>0.20301903350722389</c:v>
                </c:pt>
                <c:pt idx="2405">
                  <c:v>0.20712303664190035</c:v>
                </c:pt>
                <c:pt idx="2406">
                  <c:v>0.21195148021834215</c:v>
                </c:pt>
                <c:pt idx="2407">
                  <c:v>0.21947362148457603</c:v>
                </c:pt>
                <c:pt idx="2408">
                  <c:v>0.20476157336772391</c:v>
                </c:pt>
                <c:pt idx="2409">
                  <c:v>0.14502805986390549</c:v>
                </c:pt>
                <c:pt idx="2410">
                  <c:v>0.13910548479291787</c:v>
                </c:pt>
                <c:pt idx="2411">
                  <c:v>0.14311510351883194</c:v>
                </c:pt>
                <c:pt idx="2412">
                  <c:v>0.14505369125131642</c:v>
                </c:pt>
                <c:pt idx="2413">
                  <c:v>0.13798906460783658</c:v>
                </c:pt>
                <c:pt idx="2414">
                  <c:v>0.12988890123524047</c:v>
                </c:pt>
                <c:pt idx="2415">
                  <c:v>0.13280843764764338</c:v>
                </c:pt>
                <c:pt idx="2416">
                  <c:v>0.13677992243876705</c:v>
                </c:pt>
                <c:pt idx="2417">
                  <c:v>0.14110449110827253</c:v>
                </c:pt>
                <c:pt idx="2418">
                  <c:v>0.1453924417892086</c:v>
                </c:pt>
                <c:pt idx="2419">
                  <c:v>0.14568845417423443</c:v>
                </c:pt>
                <c:pt idx="2420">
                  <c:v>0.1490828570767157</c:v>
                </c:pt>
                <c:pt idx="2421">
                  <c:v>0.1538299507660863</c:v>
                </c:pt>
                <c:pt idx="2422">
                  <c:v>0.15851747551024145</c:v>
                </c:pt>
                <c:pt idx="2423">
                  <c:v>0.16319309430155221</c:v>
                </c:pt>
                <c:pt idx="2424">
                  <c:v>0.13724188628408848</c:v>
                </c:pt>
                <c:pt idx="2425">
                  <c:v>0.1373382007559778</c:v>
                </c:pt>
                <c:pt idx="2426">
                  <c:v>0.14142820795344602</c:v>
                </c:pt>
                <c:pt idx="2427">
                  <c:v>0.1458708880636729</c:v>
                </c:pt>
                <c:pt idx="2428">
                  <c:v>0.15035244885391694</c:v>
                </c:pt>
                <c:pt idx="2429">
                  <c:v>0.1550852736897895</c:v>
                </c:pt>
                <c:pt idx="2430">
                  <c:v>0.15242776165661709</c:v>
                </c:pt>
                <c:pt idx="2431">
                  <c:v>0.1569118038975072</c:v>
                </c:pt>
                <c:pt idx="2432">
                  <c:v>0.16132219153156718</c:v>
                </c:pt>
                <c:pt idx="2433">
                  <c:v>0.16601159921669512</c:v>
                </c:pt>
                <c:pt idx="2434">
                  <c:v>0.17156611087074736</c:v>
                </c:pt>
                <c:pt idx="2435">
                  <c:v>0.17133967428405511</c:v>
                </c:pt>
                <c:pt idx="2436">
                  <c:v>0.13476934427443182</c:v>
                </c:pt>
                <c:pt idx="2437">
                  <c:v>0.13850613520292837</c:v>
                </c:pt>
                <c:pt idx="2438">
                  <c:v>0.13447215282225822</c:v>
                </c:pt>
                <c:pt idx="2439">
                  <c:v>0.13057266347614208</c:v>
                </c:pt>
                <c:pt idx="2440">
                  <c:v>0.13046408309754221</c:v>
                </c:pt>
                <c:pt idx="2441">
                  <c:v>0.13342444953742971</c:v>
                </c:pt>
                <c:pt idx="2442">
                  <c:v>0.13774165991090465</c:v>
                </c:pt>
                <c:pt idx="2443">
                  <c:v>0.14079432338258394</c:v>
                </c:pt>
                <c:pt idx="2444">
                  <c:v>0.1425870436870946</c:v>
                </c:pt>
                <c:pt idx="2445">
                  <c:v>0.14400042823990788</c:v>
                </c:pt>
                <c:pt idx="2446">
                  <c:v>0.14838867321244781</c:v>
                </c:pt>
                <c:pt idx="2447">
                  <c:v>0.13924086088071816</c:v>
                </c:pt>
                <c:pt idx="2448">
                  <c:v>0.13634087759725025</c:v>
                </c:pt>
                <c:pt idx="2449">
                  <c:v>0.14074335917296948</c:v>
                </c:pt>
                <c:pt idx="2450">
                  <c:v>0.14443169632274511</c:v>
                </c:pt>
                <c:pt idx="2451">
                  <c:v>0.14856157970152675</c:v>
                </c:pt>
                <c:pt idx="2452">
                  <c:v>0.13515536758413391</c:v>
                </c:pt>
                <c:pt idx="2453">
                  <c:v>0.13762131470270439</c:v>
                </c:pt>
                <c:pt idx="2454">
                  <c:v>0.14146320186836403</c:v>
                </c:pt>
                <c:pt idx="2455">
                  <c:v>0.14511485024348456</c:v>
                </c:pt>
                <c:pt idx="2456">
                  <c:v>0.14831996954557528</c:v>
                </c:pt>
                <c:pt idx="2457">
                  <c:v>0.1373052597126963</c:v>
                </c:pt>
                <c:pt idx="2458">
                  <c:v>0.14067481876909324</c:v>
                </c:pt>
                <c:pt idx="2459">
                  <c:v>0.14379117244425119</c:v>
                </c:pt>
                <c:pt idx="2460">
                  <c:v>0.14624566785582854</c:v>
                </c:pt>
                <c:pt idx="2461">
                  <c:v>0.1487949141421844</c:v>
                </c:pt>
                <c:pt idx="2462">
                  <c:v>0.15224609148457011</c:v>
                </c:pt>
                <c:pt idx="2463">
                  <c:v>0.14615511660827854</c:v>
                </c:pt>
                <c:pt idx="2464">
                  <c:v>0.15032642161224316</c:v>
                </c:pt>
                <c:pt idx="2465">
                  <c:v>0.15075037732127033</c:v>
                </c:pt>
                <c:pt idx="2466">
                  <c:v>0.14591852964076438</c:v>
                </c:pt>
                <c:pt idx="2467">
                  <c:v>0.14778322302844946</c:v>
                </c:pt>
                <c:pt idx="2468">
                  <c:v>0.14637408857611747</c:v>
                </c:pt>
                <c:pt idx="2469">
                  <c:v>0.15071424198929295</c:v>
                </c:pt>
                <c:pt idx="2470">
                  <c:v>0.15530464424464913</c:v>
                </c:pt>
                <c:pt idx="2471">
                  <c:v>0.15486974374628174</c:v>
                </c:pt>
                <c:pt idx="2472">
                  <c:v>0.15886409040860103</c:v>
                </c:pt>
                <c:pt idx="2473">
                  <c:v>0.15606920094892912</c:v>
                </c:pt>
                <c:pt idx="2474">
                  <c:v>0.15886801601577191</c:v>
                </c:pt>
                <c:pt idx="2475">
                  <c:v>0.16327781105669345</c:v>
                </c:pt>
                <c:pt idx="2476">
                  <c:v>0.15685796989763939</c:v>
                </c:pt>
                <c:pt idx="2477">
                  <c:v>0.16110637954031104</c:v>
                </c:pt>
                <c:pt idx="2478">
                  <c:v>0.15991219724338168</c:v>
                </c:pt>
                <c:pt idx="2479">
                  <c:v>0.16318424625808645</c:v>
                </c:pt>
                <c:pt idx="2480">
                  <c:v>0.16401174162492052</c:v>
                </c:pt>
                <c:pt idx="2481">
                  <c:v>0.16775405797386675</c:v>
                </c:pt>
                <c:pt idx="2482">
                  <c:v>0.17278947295977215</c:v>
                </c:pt>
                <c:pt idx="2483">
                  <c:v>0.17684359719017315</c:v>
                </c:pt>
                <c:pt idx="2484">
                  <c:v>0.17874022121408453</c:v>
                </c:pt>
                <c:pt idx="2485">
                  <c:v>0.18151021209827117</c:v>
                </c:pt>
                <c:pt idx="2486">
                  <c:v>0.18033299276556597</c:v>
                </c:pt>
                <c:pt idx="2487">
                  <c:v>0.17287521339245845</c:v>
                </c:pt>
                <c:pt idx="2488">
                  <c:v>0.17752073443153649</c:v>
                </c:pt>
                <c:pt idx="2489">
                  <c:v>0.17779378351931091</c:v>
                </c:pt>
                <c:pt idx="2490">
                  <c:v>0.18222844883014042</c:v>
                </c:pt>
                <c:pt idx="2491">
                  <c:v>0.18791915391423475</c:v>
                </c:pt>
                <c:pt idx="2492">
                  <c:v>0.16751802147050268</c:v>
                </c:pt>
                <c:pt idx="2493">
                  <c:v>0.17168409653568806</c:v>
                </c:pt>
                <c:pt idx="2494">
                  <c:v>0.1613366237875018</c:v>
                </c:pt>
                <c:pt idx="2495">
                  <c:v>0.16356134587712257</c:v>
                </c:pt>
                <c:pt idx="2496">
                  <c:v>0.16878510069091016</c:v>
                </c:pt>
                <c:pt idx="2497">
                  <c:v>0.17362839380150361</c:v>
                </c:pt>
                <c:pt idx="2498">
                  <c:v>0.17778219743386614</c:v>
                </c:pt>
                <c:pt idx="2499">
                  <c:v>0.18388372418075113</c:v>
                </c:pt>
                <c:pt idx="2500">
                  <c:v>0.18392764895253946</c:v>
                </c:pt>
                <c:pt idx="2501">
                  <c:v>0.1818325764418543</c:v>
                </c:pt>
                <c:pt idx="2502">
                  <c:v>0.18423227620013516</c:v>
                </c:pt>
                <c:pt idx="2503">
                  <c:v>0.18870917078897659</c:v>
                </c:pt>
                <c:pt idx="2504">
                  <c:v>0.15904355797267369</c:v>
                </c:pt>
                <c:pt idx="2505">
                  <c:v>0.15886909272179706</c:v>
                </c:pt>
                <c:pt idx="2506">
                  <c:v>0.16375752779704569</c:v>
                </c:pt>
                <c:pt idx="2507">
                  <c:v>0.16910441924289776</c:v>
                </c:pt>
                <c:pt idx="2508">
                  <c:v>0.14833552229357036</c:v>
                </c:pt>
                <c:pt idx="2509">
                  <c:v>0.153023203689863</c:v>
                </c:pt>
                <c:pt idx="2510">
                  <c:v>0.15747642309624774</c:v>
                </c:pt>
                <c:pt idx="2511">
                  <c:v>0.16012342772879745</c:v>
                </c:pt>
                <c:pt idx="2512">
                  <c:v>0.13843509302562598</c:v>
                </c:pt>
                <c:pt idx="2513">
                  <c:v>0.13621457751405233</c:v>
                </c:pt>
                <c:pt idx="2514">
                  <c:v>0.14052651925745632</c:v>
                </c:pt>
                <c:pt idx="2515">
                  <c:v>0.13916596831496755</c:v>
                </c:pt>
                <c:pt idx="2516">
                  <c:v>0.14342441804965117</c:v>
                </c:pt>
                <c:pt idx="2517">
                  <c:v>0.14770975009482504</c:v>
                </c:pt>
                <c:pt idx="2518">
                  <c:v>0.15155273053871982</c:v>
                </c:pt>
                <c:pt idx="2519">
                  <c:v>0.15481591825588029</c:v>
                </c:pt>
                <c:pt idx="2520">
                  <c:v>0.15534695484164088</c:v>
                </c:pt>
                <c:pt idx="2521">
                  <c:v>0.15478743658599603</c:v>
                </c:pt>
                <c:pt idx="2522">
                  <c:v>0.15447405025371802</c:v>
                </c:pt>
                <c:pt idx="2523">
                  <c:v>0.15901829413763316</c:v>
                </c:pt>
                <c:pt idx="2524">
                  <c:v>0.16432957016311278</c:v>
                </c:pt>
                <c:pt idx="2525">
                  <c:v>0.16087189223060611</c:v>
                </c:pt>
                <c:pt idx="2526">
                  <c:v>0.16106861670224817</c:v>
                </c:pt>
                <c:pt idx="2527">
                  <c:v>0.16494845689764165</c:v>
                </c:pt>
                <c:pt idx="2528">
                  <c:v>0.16154246015489132</c:v>
                </c:pt>
                <c:pt idx="2529">
                  <c:v>0.1646888426795961</c:v>
                </c:pt>
                <c:pt idx="2530">
                  <c:v>0.16907579944447015</c:v>
                </c:pt>
                <c:pt idx="2531">
                  <c:v>0.17426379188897345</c:v>
                </c:pt>
                <c:pt idx="2532">
                  <c:v>0.16656615333766583</c:v>
                </c:pt>
                <c:pt idx="2533">
                  <c:v>0.17212907792772841</c:v>
                </c:pt>
                <c:pt idx="2534">
                  <c:v>0.17436927108481037</c:v>
                </c:pt>
                <c:pt idx="2535">
                  <c:v>0.17702277156615204</c:v>
                </c:pt>
                <c:pt idx="2536">
                  <c:v>0.1817975383284556</c:v>
                </c:pt>
                <c:pt idx="2537">
                  <c:v>0.17148771048960748</c:v>
                </c:pt>
                <c:pt idx="2538">
                  <c:v>0.17601381708749028</c:v>
                </c:pt>
                <c:pt idx="2539">
                  <c:v>0.17989848338013961</c:v>
                </c:pt>
                <c:pt idx="2540">
                  <c:v>0.18349287799913661</c:v>
                </c:pt>
                <c:pt idx="2541">
                  <c:v>0.18514141897356326</c:v>
                </c:pt>
                <c:pt idx="2542">
                  <c:v>0.19128271879804346</c:v>
                </c:pt>
                <c:pt idx="2543">
                  <c:v>0.19532356083058552</c:v>
                </c:pt>
                <c:pt idx="2544">
                  <c:v>0.19356712132223103</c:v>
                </c:pt>
                <c:pt idx="2545">
                  <c:v>0.19827380855663826</c:v>
                </c:pt>
                <c:pt idx="2546">
                  <c:v>0.20038566219930806</c:v>
                </c:pt>
                <c:pt idx="2547">
                  <c:v>0.19216580944671999</c:v>
                </c:pt>
                <c:pt idx="2548">
                  <c:v>0.1766974701541677</c:v>
                </c:pt>
                <c:pt idx="2549">
                  <c:v>0.18031791506285808</c:v>
                </c:pt>
                <c:pt idx="2550">
                  <c:v>0.18358999945942475</c:v>
                </c:pt>
                <c:pt idx="2551">
                  <c:v>0.18959217907127759</c:v>
                </c:pt>
                <c:pt idx="2552">
                  <c:v>0.18888217437937399</c:v>
                </c:pt>
                <c:pt idx="2553">
                  <c:v>0.18531707021129931</c:v>
                </c:pt>
                <c:pt idx="2554">
                  <c:v>0.12192625410210529</c:v>
                </c:pt>
                <c:pt idx="2555">
                  <c:v>0.12457605631240809</c:v>
                </c:pt>
                <c:pt idx="2556">
                  <c:v>0.11313173639325658</c:v>
                </c:pt>
                <c:pt idx="2557">
                  <c:v>0.11659149819581589</c:v>
                </c:pt>
                <c:pt idx="2558">
                  <c:v>0.12016754278949349</c:v>
                </c:pt>
                <c:pt idx="2559">
                  <c:v>0.12402903881681862</c:v>
                </c:pt>
                <c:pt idx="2560">
                  <c:v>0.12751967780052095</c:v>
                </c:pt>
                <c:pt idx="2561">
                  <c:v>0.13129432287746268</c:v>
                </c:pt>
                <c:pt idx="2562">
                  <c:v>0.13378645644426829</c:v>
                </c:pt>
                <c:pt idx="2563">
                  <c:v>0.1378256162832498</c:v>
                </c:pt>
                <c:pt idx="2564">
                  <c:v>0.13965433104417962</c:v>
                </c:pt>
                <c:pt idx="2565">
                  <c:v>0.14413391720882612</c:v>
                </c:pt>
                <c:pt idx="2566">
                  <c:v>0.14781300920660967</c:v>
                </c:pt>
                <c:pt idx="2567">
                  <c:v>0.15189494175106114</c:v>
                </c:pt>
                <c:pt idx="2568">
                  <c:v>0.15088571514337193</c:v>
                </c:pt>
                <c:pt idx="2569">
                  <c:v>0.1555253324823041</c:v>
                </c:pt>
                <c:pt idx="2570">
                  <c:v>0.16029249742072249</c:v>
                </c:pt>
                <c:pt idx="2571">
                  <c:v>0.16267726065697857</c:v>
                </c:pt>
                <c:pt idx="2572">
                  <c:v>0.16698506039879221</c:v>
                </c:pt>
                <c:pt idx="2573">
                  <c:v>0.15633402417637804</c:v>
                </c:pt>
                <c:pt idx="2574">
                  <c:v>0.16102421469442554</c:v>
                </c:pt>
                <c:pt idx="2575">
                  <c:v>0.16578262389083315</c:v>
                </c:pt>
                <c:pt idx="2576">
                  <c:v>0.16818342250727328</c:v>
                </c:pt>
                <c:pt idx="2577">
                  <c:v>0.171017326972734</c:v>
                </c:pt>
                <c:pt idx="2578">
                  <c:v>0.17655080182290225</c:v>
                </c:pt>
                <c:pt idx="2579">
                  <c:v>0.17981644087438359</c:v>
                </c:pt>
                <c:pt idx="2580">
                  <c:v>0.16900573269380076</c:v>
                </c:pt>
                <c:pt idx="2581">
                  <c:v>0.16502731169208396</c:v>
                </c:pt>
                <c:pt idx="2582">
                  <c:v>0.16852069710229309</c:v>
                </c:pt>
                <c:pt idx="2583">
                  <c:v>0.17161014687208354</c:v>
                </c:pt>
                <c:pt idx="2584">
                  <c:v>0.16716540600036936</c:v>
                </c:pt>
                <c:pt idx="2585">
                  <c:v>0.17277769086477657</c:v>
                </c:pt>
                <c:pt idx="2586">
                  <c:v>0.17402799941570471</c:v>
                </c:pt>
                <c:pt idx="2587">
                  <c:v>0.17336165342153137</c:v>
                </c:pt>
                <c:pt idx="2588">
                  <c:v>0.17818596425639338</c:v>
                </c:pt>
                <c:pt idx="2589">
                  <c:v>0.18319368680494744</c:v>
                </c:pt>
                <c:pt idx="2590">
                  <c:v>0.18374677597671926</c:v>
                </c:pt>
                <c:pt idx="2591">
                  <c:v>0.17954912371184278</c:v>
                </c:pt>
                <c:pt idx="2592">
                  <c:v>0.1814029573114101</c:v>
                </c:pt>
                <c:pt idx="2593">
                  <c:v>0.18724138048684807</c:v>
                </c:pt>
                <c:pt idx="2594">
                  <c:v>0.19245782885470611</c:v>
                </c:pt>
                <c:pt idx="2595">
                  <c:v>0.19146154054023792</c:v>
                </c:pt>
                <c:pt idx="2596">
                  <c:v>0.19603065756415394</c:v>
                </c:pt>
                <c:pt idx="2597">
                  <c:v>0.20084055699444053</c:v>
                </c:pt>
                <c:pt idx="2598">
                  <c:v>0.19551636057219565</c:v>
                </c:pt>
                <c:pt idx="2599">
                  <c:v>0.19770021659434864</c:v>
                </c:pt>
                <c:pt idx="2600">
                  <c:v>0.20374574258774761</c:v>
                </c:pt>
                <c:pt idx="2601">
                  <c:v>0.2100186237751214</c:v>
                </c:pt>
                <c:pt idx="2602">
                  <c:v>0.21543150158806043</c:v>
                </c:pt>
                <c:pt idx="2603">
                  <c:v>0.20928878706592194</c:v>
                </c:pt>
                <c:pt idx="2604">
                  <c:v>0.21106343939958178</c:v>
                </c:pt>
                <c:pt idx="2605">
                  <c:v>0.21633506292830232</c:v>
                </c:pt>
                <c:pt idx="2606">
                  <c:v>0.22322313917286654</c:v>
                </c:pt>
                <c:pt idx="2607">
                  <c:v>0.21475009098823084</c:v>
                </c:pt>
                <c:pt idx="2608">
                  <c:v>0.20940003772638374</c:v>
                </c:pt>
                <c:pt idx="2609">
                  <c:v>0.19847263569889681</c:v>
                </c:pt>
                <c:pt idx="2610">
                  <c:v>0.18787887760027569</c:v>
                </c:pt>
                <c:pt idx="2611">
                  <c:v>0.19222718563170052</c:v>
                </c:pt>
                <c:pt idx="2612">
                  <c:v>0.17528791156945542</c:v>
                </c:pt>
                <c:pt idx="2613">
                  <c:v>0.18111893766490902</c:v>
                </c:pt>
                <c:pt idx="2614">
                  <c:v>0.1822921942794252</c:v>
                </c:pt>
                <c:pt idx="2615">
                  <c:v>0.18354677466621966</c:v>
                </c:pt>
                <c:pt idx="2616">
                  <c:v>0.18782369340025751</c:v>
                </c:pt>
                <c:pt idx="2617">
                  <c:v>0.18335793838836609</c:v>
                </c:pt>
                <c:pt idx="2618">
                  <c:v>0.18951816622555342</c:v>
                </c:pt>
                <c:pt idx="2619">
                  <c:v>0.19183042908447687</c:v>
                </c:pt>
                <c:pt idx="2620">
                  <c:v>0.19621973336869322</c:v>
                </c:pt>
                <c:pt idx="2621">
                  <c:v>0.19997722278810337</c:v>
                </c:pt>
                <c:pt idx="2622">
                  <c:v>0.20233425642680408</c:v>
                </c:pt>
                <c:pt idx="2623">
                  <c:v>0.20829985299146692</c:v>
                </c:pt>
                <c:pt idx="2624">
                  <c:v>0.21458182673951659</c:v>
                </c:pt>
                <c:pt idx="2625">
                  <c:v>0.2207245706472101</c:v>
                </c:pt>
                <c:pt idx="2626">
                  <c:v>0.22202393585707245</c:v>
                </c:pt>
                <c:pt idx="2627">
                  <c:v>0.18542127220176402</c:v>
                </c:pt>
                <c:pt idx="2628">
                  <c:v>0.18865785514509884</c:v>
                </c:pt>
                <c:pt idx="2629">
                  <c:v>0.19458817081395452</c:v>
                </c:pt>
                <c:pt idx="2630">
                  <c:v>0.19842767693657637</c:v>
                </c:pt>
                <c:pt idx="2631">
                  <c:v>0.19576129941047299</c:v>
                </c:pt>
                <c:pt idx="2632">
                  <c:v>0.1958411634792907</c:v>
                </c:pt>
                <c:pt idx="2633">
                  <c:v>0.1991007455223231</c:v>
                </c:pt>
                <c:pt idx="2634">
                  <c:v>0.20419946227965521</c:v>
                </c:pt>
                <c:pt idx="2635">
                  <c:v>0.20263328720597223</c:v>
                </c:pt>
                <c:pt idx="2636">
                  <c:v>0.20999276284790477</c:v>
                </c:pt>
                <c:pt idx="2637">
                  <c:v>0.19801782264065962</c:v>
                </c:pt>
                <c:pt idx="2638">
                  <c:v>0.19381136473882979</c:v>
                </c:pt>
                <c:pt idx="2639">
                  <c:v>0.19279636056114538</c:v>
                </c:pt>
                <c:pt idx="2640">
                  <c:v>0.19597540544769174</c:v>
                </c:pt>
                <c:pt idx="2641">
                  <c:v>0.19193120015005569</c:v>
                </c:pt>
                <c:pt idx="2642">
                  <c:v>0.18865233770951728</c:v>
                </c:pt>
                <c:pt idx="2643">
                  <c:v>0.18887290424845887</c:v>
                </c:pt>
                <c:pt idx="2644">
                  <c:v>0.18869063633942845</c:v>
                </c:pt>
                <c:pt idx="2645">
                  <c:v>0.19431039747677104</c:v>
                </c:pt>
                <c:pt idx="2646">
                  <c:v>0.19810484158025671</c:v>
                </c:pt>
                <c:pt idx="2647">
                  <c:v>0.20320524576117116</c:v>
                </c:pt>
                <c:pt idx="2648">
                  <c:v>0.20691737685736331</c:v>
                </c:pt>
                <c:pt idx="2649">
                  <c:v>0.21380725712541879</c:v>
                </c:pt>
                <c:pt idx="2650">
                  <c:v>0.2175918675660351</c:v>
                </c:pt>
                <c:pt idx="2651">
                  <c:v>0.22351920397200589</c:v>
                </c:pt>
                <c:pt idx="2652">
                  <c:v>0.22773738343916894</c:v>
                </c:pt>
                <c:pt idx="2653">
                  <c:v>0.23451490820181309</c:v>
                </c:pt>
                <c:pt idx="2654">
                  <c:v>0.24182742133262022</c:v>
                </c:pt>
                <c:pt idx="2655">
                  <c:v>0.25014862523522718</c:v>
                </c:pt>
                <c:pt idx="2656">
                  <c:v>0.25202390463804542</c:v>
                </c:pt>
                <c:pt idx="2657">
                  <c:v>0.25742114064300781</c:v>
                </c:pt>
                <c:pt idx="2658">
                  <c:v>0.2639800520525814</c:v>
                </c:pt>
                <c:pt idx="2659">
                  <c:v>0.24973042121358682</c:v>
                </c:pt>
                <c:pt idx="2660">
                  <c:v>0.24045349225450993</c:v>
                </c:pt>
                <c:pt idx="2661">
                  <c:v>0.24783942683195109</c:v>
                </c:pt>
                <c:pt idx="2662">
                  <c:v>0.2535786980709826</c:v>
                </c:pt>
                <c:pt idx="2663">
                  <c:v>0.235593750419896</c:v>
                </c:pt>
                <c:pt idx="2664">
                  <c:v>0.24327067932469518</c:v>
                </c:pt>
                <c:pt idx="2665">
                  <c:v>0.24806536753447073</c:v>
                </c:pt>
                <c:pt idx="2666">
                  <c:v>0.24457405993206496</c:v>
                </c:pt>
                <c:pt idx="2667">
                  <c:v>0.25407498728328903</c:v>
                </c:pt>
                <c:pt idx="2668">
                  <c:v>0.21863592289963485</c:v>
                </c:pt>
                <c:pt idx="2669">
                  <c:v>0.21353505728723204</c:v>
                </c:pt>
                <c:pt idx="2670">
                  <c:v>0.21997039498871693</c:v>
                </c:pt>
                <c:pt idx="2671">
                  <c:v>0.2231312226553997</c:v>
                </c:pt>
                <c:pt idx="2672">
                  <c:v>0.22673543158705689</c:v>
                </c:pt>
                <c:pt idx="2673">
                  <c:v>0.2166984001558093</c:v>
                </c:pt>
                <c:pt idx="2674">
                  <c:v>0.20658828825795741</c:v>
                </c:pt>
                <c:pt idx="2675">
                  <c:v>0.20999138368850401</c:v>
                </c:pt>
                <c:pt idx="2676">
                  <c:v>0.21671626265977417</c:v>
                </c:pt>
                <c:pt idx="2677">
                  <c:v>0.21972254252016238</c:v>
                </c:pt>
                <c:pt idx="2678">
                  <c:v>0.22369981818204804</c:v>
                </c:pt>
                <c:pt idx="2679">
                  <c:v>0.23172553893078848</c:v>
                </c:pt>
                <c:pt idx="2680">
                  <c:v>0.21580468608909478</c:v>
                </c:pt>
                <c:pt idx="2681">
                  <c:v>0.21847276138912339</c:v>
                </c:pt>
                <c:pt idx="2682">
                  <c:v>0.22497133866736019</c:v>
                </c:pt>
                <c:pt idx="2683">
                  <c:v>0.22864131678582783</c:v>
                </c:pt>
                <c:pt idx="2684">
                  <c:v>0.22380760356142981</c:v>
                </c:pt>
                <c:pt idx="2685">
                  <c:v>0.21828365579137907</c:v>
                </c:pt>
                <c:pt idx="2686">
                  <c:v>0.20746022997157723</c:v>
                </c:pt>
                <c:pt idx="2687">
                  <c:v>0.20266029899974758</c:v>
                </c:pt>
                <c:pt idx="2688">
                  <c:v>0.18974641705588621</c:v>
                </c:pt>
                <c:pt idx="2689">
                  <c:v>0.19602993135324973</c:v>
                </c:pt>
                <c:pt idx="2690">
                  <c:v>0.1999268044015777</c:v>
                </c:pt>
                <c:pt idx="2691">
                  <c:v>0.20622481537815182</c:v>
                </c:pt>
                <c:pt idx="2692">
                  <c:v>0.2137169106270474</c:v>
                </c:pt>
                <c:pt idx="2693">
                  <c:v>0.19711116381864002</c:v>
                </c:pt>
                <c:pt idx="2694">
                  <c:v>0.20056842749982465</c:v>
                </c:pt>
                <c:pt idx="2695">
                  <c:v>0.19510236236273684</c:v>
                </c:pt>
                <c:pt idx="2696">
                  <c:v>0.19973335204212184</c:v>
                </c:pt>
                <c:pt idx="2697">
                  <c:v>0.2038531836034139</c:v>
                </c:pt>
                <c:pt idx="2698">
                  <c:v>0.19797122590581862</c:v>
                </c:pt>
                <c:pt idx="2699">
                  <c:v>0.17760539757564658</c:v>
                </c:pt>
                <c:pt idx="2700">
                  <c:v>0.17765330104453891</c:v>
                </c:pt>
                <c:pt idx="2701">
                  <c:v>0.18308476882388858</c:v>
                </c:pt>
                <c:pt idx="2702">
                  <c:v>0.1859992831308368</c:v>
                </c:pt>
                <c:pt idx="2703">
                  <c:v>0.16282167197888997</c:v>
                </c:pt>
                <c:pt idx="2704">
                  <c:v>0.16356188237133493</c:v>
                </c:pt>
                <c:pt idx="2705">
                  <c:v>0.15513530875776038</c:v>
                </c:pt>
                <c:pt idx="2706">
                  <c:v>0.15355700583208182</c:v>
                </c:pt>
                <c:pt idx="2707">
                  <c:v>0.15618229065886072</c:v>
                </c:pt>
                <c:pt idx="2708">
                  <c:v>0.16036509827573137</c:v>
                </c:pt>
                <c:pt idx="2709">
                  <c:v>0.15264676106492894</c:v>
                </c:pt>
                <c:pt idx="2710">
                  <c:v>0.15687074437076284</c:v>
                </c:pt>
                <c:pt idx="2711">
                  <c:v>0.15200459242399025</c:v>
                </c:pt>
                <c:pt idx="2712">
                  <c:v>0.14919679962597457</c:v>
                </c:pt>
                <c:pt idx="2713">
                  <c:v>0.15408484870387062</c:v>
                </c:pt>
                <c:pt idx="2714">
                  <c:v>0.15704680932642848</c:v>
                </c:pt>
                <c:pt idx="2715">
                  <c:v>0.15932691756309614</c:v>
                </c:pt>
                <c:pt idx="2716">
                  <c:v>0.15369908875015159</c:v>
                </c:pt>
                <c:pt idx="2717">
                  <c:v>0.15680497061728313</c:v>
                </c:pt>
                <c:pt idx="2718">
                  <c:v>0.15438029814462192</c:v>
                </c:pt>
                <c:pt idx="2719">
                  <c:v>0.15745776732396902</c:v>
                </c:pt>
                <c:pt idx="2720">
                  <c:v>0.16167007910613163</c:v>
                </c:pt>
                <c:pt idx="2721">
                  <c:v>0.16703261459936236</c:v>
                </c:pt>
                <c:pt idx="2722">
                  <c:v>0.16971022000938871</c:v>
                </c:pt>
                <c:pt idx="2723">
                  <c:v>0.17481811372209713</c:v>
                </c:pt>
                <c:pt idx="2724">
                  <c:v>0.17971833864703743</c:v>
                </c:pt>
                <c:pt idx="2725">
                  <c:v>0.1744533390838694</c:v>
                </c:pt>
                <c:pt idx="2726">
                  <c:v>0.1799199876772867</c:v>
                </c:pt>
                <c:pt idx="2727">
                  <c:v>0.18563510191051122</c:v>
                </c:pt>
                <c:pt idx="2728">
                  <c:v>0.19105883005637364</c:v>
                </c:pt>
                <c:pt idx="2729">
                  <c:v>0.19268963715331885</c:v>
                </c:pt>
                <c:pt idx="2730">
                  <c:v>0.19049431858823981</c:v>
                </c:pt>
                <c:pt idx="2731">
                  <c:v>0.19498706930564769</c:v>
                </c:pt>
                <c:pt idx="2732">
                  <c:v>0.20089848475490324</c:v>
                </c:pt>
                <c:pt idx="2733">
                  <c:v>0.19820616700910987</c:v>
                </c:pt>
                <c:pt idx="2734">
                  <c:v>0.18453039712202021</c:v>
                </c:pt>
                <c:pt idx="2735">
                  <c:v>0.18523071531376181</c:v>
                </c:pt>
                <c:pt idx="2736">
                  <c:v>0.18924738076352646</c:v>
                </c:pt>
                <c:pt idx="2737">
                  <c:v>0.19551155130737047</c:v>
                </c:pt>
                <c:pt idx="2738">
                  <c:v>0.19835378603359835</c:v>
                </c:pt>
                <c:pt idx="2739">
                  <c:v>0.20395203933116238</c:v>
                </c:pt>
                <c:pt idx="2740">
                  <c:v>0.1887304116032191</c:v>
                </c:pt>
                <c:pt idx="2741">
                  <c:v>0.19028547746444285</c:v>
                </c:pt>
                <c:pt idx="2742">
                  <c:v>0.19567934827957328</c:v>
                </c:pt>
                <c:pt idx="2743">
                  <c:v>0.2018200323575062</c:v>
                </c:pt>
                <c:pt idx="2744">
                  <c:v>0.20813708471993664</c:v>
                </c:pt>
                <c:pt idx="2745">
                  <c:v>0.21424518711764828</c:v>
                </c:pt>
                <c:pt idx="2746">
                  <c:v>0.21055554920998734</c:v>
                </c:pt>
                <c:pt idx="2747">
                  <c:v>0.20857267910584321</c:v>
                </c:pt>
                <c:pt idx="2748">
                  <c:v>0.18348087698489421</c:v>
                </c:pt>
                <c:pt idx="2749">
                  <c:v>0.18861072090924844</c:v>
                </c:pt>
                <c:pt idx="2750">
                  <c:v>0.19370558456047055</c:v>
                </c:pt>
                <c:pt idx="2751">
                  <c:v>0.19681238377926299</c:v>
                </c:pt>
                <c:pt idx="2752">
                  <c:v>0.18914709477646471</c:v>
                </c:pt>
                <c:pt idx="2753">
                  <c:v>0.1952216777902534</c:v>
                </c:pt>
                <c:pt idx="2754">
                  <c:v>0.20054937356332128</c:v>
                </c:pt>
                <c:pt idx="2755">
                  <c:v>0.20455821602486771</c:v>
                </c:pt>
                <c:pt idx="2756">
                  <c:v>0.21019597103518789</c:v>
                </c:pt>
                <c:pt idx="2757">
                  <c:v>0.20735130140383728</c:v>
                </c:pt>
                <c:pt idx="2758">
                  <c:v>0.19678538436367243</c:v>
                </c:pt>
                <c:pt idx="2759">
                  <c:v>0.20227571415411288</c:v>
                </c:pt>
                <c:pt idx="2760">
                  <c:v>0.20716087671943614</c:v>
                </c:pt>
                <c:pt idx="2761">
                  <c:v>0.19963649290522403</c:v>
                </c:pt>
                <c:pt idx="2762">
                  <c:v>0.17725827780509132</c:v>
                </c:pt>
                <c:pt idx="2763">
                  <c:v>0.18229951989705181</c:v>
                </c:pt>
                <c:pt idx="2764">
                  <c:v>0.18482837298134511</c:v>
                </c:pt>
                <c:pt idx="2765">
                  <c:v>0.19063136014332546</c:v>
                </c:pt>
                <c:pt idx="2766">
                  <c:v>0.19615983296815326</c:v>
                </c:pt>
                <c:pt idx="2767">
                  <c:v>0.19890160310566898</c:v>
                </c:pt>
                <c:pt idx="2768">
                  <c:v>0.20382864407445911</c:v>
                </c:pt>
                <c:pt idx="2769">
                  <c:v>0.18291919520593286</c:v>
                </c:pt>
                <c:pt idx="2770">
                  <c:v>0.18704241150556591</c:v>
                </c:pt>
                <c:pt idx="2771">
                  <c:v>0.19167522198617812</c:v>
                </c:pt>
                <c:pt idx="2772">
                  <c:v>0.16855932493361978</c:v>
                </c:pt>
                <c:pt idx="2773">
                  <c:v>0.17355184743187974</c:v>
                </c:pt>
                <c:pt idx="2774">
                  <c:v>0.1790492562772687</c:v>
                </c:pt>
                <c:pt idx="2775">
                  <c:v>0.17679165889171281</c:v>
                </c:pt>
                <c:pt idx="2776">
                  <c:v>0.17677815233383737</c:v>
                </c:pt>
                <c:pt idx="2777">
                  <c:v>0.16234743894653178</c:v>
                </c:pt>
                <c:pt idx="2778">
                  <c:v>0.16716143721433901</c:v>
                </c:pt>
                <c:pt idx="2779">
                  <c:v>0.17179214561025641</c:v>
                </c:pt>
                <c:pt idx="2780">
                  <c:v>0.1653347972827123</c:v>
                </c:pt>
                <c:pt idx="2781">
                  <c:v>0.16305507660089788</c:v>
                </c:pt>
                <c:pt idx="2782">
                  <c:v>0.15846371629535227</c:v>
                </c:pt>
                <c:pt idx="2783">
                  <c:v>0.16342394237962563</c:v>
                </c:pt>
                <c:pt idx="2784">
                  <c:v>0.16764891793973305</c:v>
                </c:pt>
                <c:pt idx="2785">
                  <c:v>0.16288155430495807</c:v>
                </c:pt>
                <c:pt idx="2786">
                  <c:v>0.16521293102112686</c:v>
                </c:pt>
                <c:pt idx="2787">
                  <c:v>0.16739165494197789</c:v>
                </c:pt>
                <c:pt idx="2788">
                  <c:v>0.17309478018060317</c:v>
                </c:pt>
                <c:pt idx="2789">
                  <c:v>0.173891393093702</c:v>
                </c:pt>
                <c:pt idx="2790">
                  <c:v>0.17553522998242599</c:v>
                </c:pt>
                <c:pt idx="2791">
                  <c:v>0.16475817342610224</c:v>
                </c:pt>
                <c:pt idx="2792">
                  <c:v>0.17041676725487362</c:v>
                </c:pt>
                <c:pt idx="2793">
                  <c:v>0.16725027358992969</c:v>
                </c:pt>
                <c:pt idx="2794">
                  <c:v>0.15587399574623098</c:v>
                </c:pt>
                <c:pt idx="2795">
                  <c:v>0.15396880446426137</c:v>
                </c:pt>
                <c:pt idx="2796">
                  <c:v>0.15827633892453624</c:v>
                </c:pt>
                <c:pt idx="2797">
                  <c:v>0.1629442883933071</c:v>
                </c:pt>
                <c:pt idx="2798">
                  <c:v>0.16393936770202336</c:v>
                </c:pt>
                <c:pt idx="2799">
                  <c:v>0.1686211160059328</c:v>
                </c:pt>
                <c:pt idx="2800">
                  <c:v>0.17304189441247561</c:v>
                </c:pt>
                <c:pt idx="2801">
                  <c:v>0.15058618523567419</c:v>
                </c:pt>
                <c:pt idx="2802">
                  <c:v>0.15523843200484239</c:v>
                </c:pt>
                <c:pt idx="2803">
                  <c:v>0.15734050063088745</c:v>
                </c:pt>
                <c:pt idx="2804">
                  <c:v>0.14981432022033361</c:v>
                </c:pt>
                <c:pt idx="2805">
                  <c:v>0.13165395534623811</c:v>
                </c:pt>
                <c:pt idx="2806">
                  <c:v>0.13201081910732299</c:v>
                </c:pt>
                <c:pt idx="2807">
                  <c:v>0.13467809644984677</c:v>
                </c:pt>
                <c:pt idx="2808">
                  <c:v>0.12640364983837549</c:v>
                </c:pt>
                <c:pt idx="2809">
                  <c:v>0.13002765325216281</c:v>
                </c:pt>
                <c:pt idx="2810">
                  <c:v>0.12800998181482484</c:v>
                </c:pt>
                <c:pt idx="2811">
                  <c:v>0.12924394811650486</c:v>
                </c:pt>
                <c:pt idx="2812">
                  <c:v>0.12355203861552388</c:v>
                </c:pt>
                <c:pt idx="2813">
                  <c:v>0.12190453063384776</c:v>
                </c:pt>
                <c:pt idx="2814">
                  <c:v>0.12340128041990236</c:v>
                </c:pt>
                <c:pt idx="2815">
                  <c:v>0.12678418550541215</c:v>
                </c:pt>
                <c:pt idx="2816">
                  <c:v>0.11304349784800811</c:v>
                </c:pt>
                <c:pt idx="2817">
                  <c:v>0.11248190634348884</c:v>
                </c:pt>
                <c:pt idx="2818">
                  <c:v>0.11604978405444742</c:v>
                </c:pt>
                <c:pt idx="2819">
                  <c:v>0.11627772843643014</c:v>
                </c:pt>
                <c:pt idx="2820">
                  <c:v>0.11996214561987896</c:v>
                </c:pt>
                <c:pt idx="2821">
                  <c:v>0.12187662229652374</c:v>
                </c:pt>
                <c:pt idx="2822">
                  <c:v>0.11851017520504803</c:v>
                </c:pt>
                <c:pt idx="2823">
                  <c:v>0.12201831541967709</c:v>
                </c:pt>
                <c:pt idx="2824">
                  <c:v>0.12494317554063782</c:v>
                </c:pt>
                <c:pt idx="2825">
                  <c:v>0.12768546345088944</c:v>
                </c:pt>
                <c:pt idx="2826">
                  <c:v>0.12885252125607252</c:v>
                </c:pt>
                <c:pt idx="2827">
                  <c:v>0.13121444326252493</c:v>
                </c:pt>
                <c:pt idx="2828">
                  <c:v>0.13369871742382533</c:v>
                </c:pt>
                <c:pt idx="2829">
                  <c:v>0.13621920111609337</c:v>
                </c:pt>
                <c:pt idx="2830">
                  <c:v>0.14004456197106657</c:v>
                </c:pt>
                <c:pt idx="2831">
                  <c:v>0.14438381664302999</c:v>
                </c:pt>
                <c:pt idx="2832">
                  <c:v>0.1485829335625754</c:v>
                </c:pt>
                <c:pt idx="2833">
                  <c:v>0.1480229193259559</c:v>
                </c:pt>
                <c:pt idx="2834">
                  <c:v>0.13973634032912782</c:v>
                </c:pt>
                <c:pt idx="2835">
                  <c:v>0.14222573930792509</c:v>
                </c:pt>
                <c:pt idx="2836">
                  <c:v>0.14669683543754364</c:v>
                </c:pt>
                <c:pt idx="2837">
                  <c:v>0.15104933312521621</c:v>
                </c:pt>
                <c:pt idx="2838">
                  <c:v>0.15532728178169086</c:v>
                </c:pt>
                <c:pt idx="2839">
                  <c:v>0.15718586676889687</c:v>
                </c:pt>
                <c:pt idx="2840">
                  <c:v>0.16139517501309397</c:v>
                </c:pt>
                <c:pt idx="2841">
                  <c:v>0.16297040617384134</c:v>
                </c:pt>
                <c:pt idx="2842">
                  <c:v>0.16566307163615646</c:v>
                </c:pt>
                <c:pt idx="2843">
                  <c:v>0.17063683707937052</c:v>
                </c:pt>
                <c:pt idx="2844">
                  <c:v>0.17556451135106266</c:v>
                </c:pt>
                <c:pt idx="2845">
                  <c:v>0.1735739572804855</c:v>
                </c:pt>
                <c:pt idx="2846">
                  <c:v>0.17628578807256565</c:v>
                </c:pt>
                <c:pt idx="2847">
                  <c:v>0.17844633247063349</c:v>
                </c:pt>
                <c:pt idx="2848">
                  <c:v>0.18356292384926554</c:v>
                </c:pt>
                <c:pt idx="2849">
                  <c:v>0.18058990873314448</c:v>
                </c:pt>
                <c:pt idx="2850">
                  <c:v>0.17186529214129609</c:v>
                </c:pt>
                <c:pt idx="2851">
                  <c:v>0.15254946550435666</c:v>
                </c:pt>
                <c:pt idx="2852">
                  <c:v>0.13517270826318667</c:v>
                </c:pt>
                <c:pt idx="2853">
                  <c:v>0.13937670939132413</c:v>
                </c:pt>
                <c:pt idx="2854">
                  <c:v>0.14354670009663598</c:v>
                </c:pt>
                <c:pt idx="2855">
                  <c:v>0.1481582878849082</c:v>
                </c:pt>
                <c:pt idx="2856">
                  <c:v>0.15319116018143186</c:v>
                </c:pt>
                <c:pt idx="2857">
                  <c:v>0.14613863238965968</c:v>
                </c:pt>
                <c:pt idx="2858">
                  <c:v>0.14987827308301965</c:v>
                </c:pt>
                <c:pt idx="2859">
                  <c:v>0.15416286068484561</c:v>
                </c:pt>
                <c:pt idx="2860">
                  <c:v>0.15569327915879269</c:v>
                </c:pt>
                <c:pt idx="2861">
                  <c:v>0.12787206887235117</c:v>
                </c:pt>
                <c:pt idx="2862">
                  <c:v>0.13101314604170328</c:v>
                </c:pt>
                <c:pt idx="2863">
                  <c:v>0.12809162354071893</c:v>
                </c:pt>
                <c:pt idx="2864">
                  <c:v>0.13067700334852353</c:v>
                </c:pt>
                <c:pt idx="2865">
                  <c:v>0.12275779669103984</c:v>
                </c:pt>
                <c:pt idx="2866">
                  <c:v>0.12290656426748772</c:v>
                </c:pt>
                <c:pt idx="2867">
                  <c:v>0.12135316815527537</c:v>
                </c:pt>
                <c:pt idx="2868">
                  <c:v>0.12283221485757793</c:v>
                </c:pt>
                <c:pt idx="2869">
                  <c:v>0.11749859728120089</c:v>
                </c:pt>
                <c:pt idx="2870">
                  <c:v>0.11955208075511629</c:v>
                </c:pt>
                <c:pt idx="2871">
                  <c:v>0.12328464599946977</c:v>
                </c:pt>
                <c:pt idx="2872">
                  <c:v>0.12713560092232559</c:v>
                </c:pt>
                <c:pt idx="2873">
                  <c:v>0.12689135364964721</c:v>
                </c:pt>
                <c:pt idx="2874">
                  <c:v>0.10865563354999677</c:v>
                </c:pt>
                <c:pt idx="2875">
                  <c:v>0.11171991141982031</c:v>
                </c:pt>
                <c:pt idx="2876">
                  <c:v>0.11170464629363275</c:v>
                </c:pt>
                <c:pt idx="2877">
                  <c:v>0.11271100174103948</c:v>
                </c:pt>
                <c:pt idx="2878">
                  <c:v>0.11614601840619851</c:v>
                </c:pt>
                <c:pt idx="2879">
                  <c:v>0.11924690581694705</c:v>
                </c:pt>
                <c:pt idx="2880">
                  <c:v>0.11774201312059704</c:v>
                </c:pt>
                <c:pt idx="2881">
                  <c:v>0.12085278999777355</c:v>
                </c:pt>
                <c:pt idx="2882">
                  <c:v>0.10138313722965946</c:v>
                </c:pt>
                <c:pt idx="2883">
                  <c:v>0.1043785812970538</c:v>
                </c:pt>
                <c:pt idx="2884">
                  <c:v>0.10744721620183383</c:v>
                </c:pt>
                <c:pt idx="2885">
                  <c:v>0.10905539963104811</c:v>
                </c:pt>
                <c:pt idx="2886">
                  <c:v>0.11117711866743697</c:v>
                </c:pt>
                <c:pt idx="2887">
                  <c:v>0.11184149276810479</c:v>
                </c:pt>
                <c:pt idx="2888">
                  <c:v>0.11520615777994819</c:v>
                </c:pt>
                <c:pt idx="2889">
                  <c:v>0.11831256714165216</c:v>
                </c:pt>
                <c:pt idx="2890">
                  <c:v>0.12214068738017542</c:v>
                </c:pt>
                <c:pt idx="2891">
                  <c:v>0.12504301222022363</c:v>
                </c:pt>
                <c:pt idx="2892">
                  <c:v>0.12702480966792756</c:v>
                </c:pt>
                <c:pt idx="2893">
                  <c:v>0.12880997516702652</c:v>
                </c:pt>
                <c:pt idx="2894">
                  <c:v>0.12363047275460695</c:v>
                </c:pt>
                <c:pt idx="2895">
                  <c:v>0.12000340946243067</c:v>
                </c:pt>
                <c:pt idx="2896">
                  <c:v>0.12238050013153062</c:v>
                </c:pt>
                <c:pt idx="2897">
                  <c:v>0.12336200677186704</c:v>
                </c:pt>
                <c:pt idx="2898">
                  <c:v>0.12410311915752641</c:v>
                </c:pt>
                <c:pt idx="2899">
                  <c:v>0.12785811308163381</c:v>
                </c:pt>
                <c:pt idx="2900">
                  <c:v>0.13219805088121289</c:v>
                </c:pt>
                <c:pt idx="2901">
                  <c:v>0.13035649587408096</c:v>
                </c:pt>
                <c:pt idx="2902">
                  <c:v>0.13443231422103422</c:v>
                </c:pt>
                <c:pt idx="2903">
                  <c:v>0.13835138308674885</c:v>
                </c:pt>
                <c:pt idx="2904">
                  <c:v>0.14256535227088177</c:v>
                </c:pt>
                <c:pt idx="2905">
                  <c:v>0.13838226195196879</c:v>
                </c:pt>
                <c:pt idx="2906">
                  <c:v>0.1417840675000526</c:v>
                </c:pt>
                <c:pt idx="2907">
                  <c:v>0.11523029148702003</c:v>
                </c:pt>
                <c:pt idx="2908">
                  <c:v>0.11545923509380034</c:v>
                </c:pt>
                <c:pt idx="2909">
                  <c:v>0.11650601883460329</c:v>
                </c:pt>
                <c:pt idx="2910">
                  <c:v>0.11480452980654343</c:v>
                </c:pt>
                <c:pt idx="2911">
                  <c:v>0.10819117910405002</c:v>
                </c:pt>
                <c:pt idx="2912">
                  <c:v>0.11151971623906451</c:v>
                </c:pt>
                <c:pt idx="2913">
                  <c:v>0.1150190902071245</c:v>
                </c:pt>
                <c:pt idx="2914">
                  <c:v>0.11839078498716368</c:v>
                </c:pt>
                <c:pt idx="2915">
                  <c:v>0.12180946478751138</c:v>
                </c:pt>
                <c:pt idx="2916">
                  <c:v>0.11307781188957756</c:v>
                </c:pt>
                <c:pt idx="2917">
                  <c:v>0.11639717302184724</c:v>
                </c:pt>
                <c:pt idx="2918">
                  <c:v>0.11983596431125756</c:v>
                </c:pt>
                <c:pt idx="2919">
                  <c:v>0.11953954681784867</c:v>
                </c:pt>
                <c:pt idx="2920">
                  <c:v>0.12319069283110715</c:v>
                </c:pt>
                <c:pt idx="2921">
                  <c:v>0.12693507211193295</c:v>
                </c:pt>
                <c:pt idx="2922">
                  <c:v>0.13023744797392117</c:v>
                </c:pt>
                <c:pt idx="2923">
                  <c:v>0.12496596101556931</c:v>
                </c:pt>
                <c:pt idx="2924">
                  <c:v>0.12318873561952844</c:v>
                </c:pt>
                <c:pt idx="2925">
                  <c:v>0.12689304581069177</c:v>
                </c:pt>
                <c:pt idx="2926">
                  <c:v>0.1296288004648469</c:v>
                </c:pt>
                <c:pt idx="2927">
                  <c:v>0.11899112182689681</c:v>
                </c:pt>
                <c:pt idx="2928">
                  <c:v>0.11348638491823024</c:v>
                </c:pt>
                <c:pt idx="2929">
                  <c:v>0.11684659258248724</c:v>
                </c:pt>
                <c:pt idx="2930">
                  <c:v>0.12028040969719565</c:v>
                </c:pt>
                <c:pt idx="2931">
                  <c:v>0.12032421200819726</c:v>
                </c:pt>
                <c:pt idx="2932">
                  <c:v>0.12235529729411362</c:v>
                </c:pt>
                <c:pt idx="2933">
                  <c:v>0.1208905052590673</c:v>
                </c:pt>
                <c:pt idx="2934">
                  <c:v>0.12452762357411207</c:v>
                </c:pt>
                <c:pt idx="2935">
                  <c:v>0.12837896807888499</c:v>
                </c:pt>
                <c:pt idx="2936">
                  <c:v>0.1324926755262533</c:v>
                </c:pt>
                <c:pt idx="2937">
                  <c:v>0.13018144469013959</c:v>
                </c:pt>
                <c:pt idx="2938">
                  <c:v>0.12436761707813039</c:v>
                </c:pt>
                <c:pt idx="2939">
                  <c:v>0.1278459820280915</c:v>
                </c:pt>
                <c:pt idx="2940">
                  <c:v>0.13124110503203446</c:v>
                </c:pt>
                <c:pt idx="2941">
                  <c:v>0.1236669688571588</c:v>
                </c:pt>
                <c:pt idx="2942">
                  <c:v>0.12742012197016098</c:v>
                </c:pt>
                <c:pt idx="2943">
                  <c:v>0.13021608245273109</c:v>
                </c:pt>
                <c:pt idx="2944">
                  <c:v>0.13365451178140364</c:v>
                </c:pt>
                <c:pt idx="2945">
                  <c:v>0.13767652697645097</c:v>
                </c:pt>
                <c:pt idx="2946">
                  <c:v>0.14065819512964065</c:v>
                </c:pt>
                <c:pt idx="2947">
                  <c:v>0.14403390787970563</c:v>
                </c:pt>
                <c:pt idx="2948">
                  <c:v>0.13666809548998679</c:v>
                </c:pt>
                <c:pt idx="2949">
                  <c:v>0.11840090896146323</c:v>
                </c:pt>
                <c:pt idx="2950">
                  <c:v>0.1218268386492304</c:v>
                </c:pt>
                <c:pt idx="2951">
                  <c:v>0.12378624911289801</c:v>
                </c:pt>
                <c:pt idx="2952">
                  <c:v>0.12665412574893747</c:v>
                </c:pt>
                <c:pt idx="2953">
                  <c:v>0.11209144032481554</c:v>
                </c:pt>
                <c:pt idx="2954">
                  <c:v>0.11512626256755353</c:v>
                </c:pt>
                <c:pt idx="2955">
                  <c:v>0.11880948928196695</c:v>
                </c:pt>
                <c:pt idx="2956">
                  <c:v>0.1217356117692716</c:v>
                </c:pt>
                <c:pt idx="2957">
                  <c:v>0.12340226794328119</c:v>
                </c:pt>
                <c:pt idx="2958">
                  <c:v>0.12273562152612608</c:v>
                </c:pt>
                <c:pt idx="2959">
                  <c:v>0.12485210491863366</c:v>
                </c:pt>
                <c:pt idx="2960">
                  <c:v>0.12583718367431296</c:v>
                </c:pt>
                <c:pt idx="2961">
                  <c:v>0.12736381846564282</c:v>
                </c:pt>
                <c:pt idx="2962">
                  <c:v>0.12886167444516744</c:v>
                </c:pt>
                <c:pt idx="2963">
                  <c:v>0.11728536314880741</c:v>
                </c:pt>
                <c:pt idx="2964">
                  <c:v>0.11601806303469421</c:v>
                </c:pt>
                <c:pt idx="2965">
                  <c:v>0.11433380465035309</c:v>
                </c:pt>
                <c:pt idx="2966">
                  <c:v>0.11465042753265051</c:v>
                </c:pt>
                <c:pt idx="2967">
                  <c:v>0.11746341875042232</c:v>
                </c:pt>
                <c:pt idx="2968">
                  <c:v>0.12126687367896356</c:v>
                </c:pt>
                <c:pt idx="2969">
                  <c:v>0.12429639613066211</c:v>
                </c:pt>
                <c:pt idx="2970">
                  <c:v>0.12661241291973366</c:v>
                </c:pt>
                <c:pt idx="2971">
                  <c:v>0.13060029540160545</c:v>
                </c:pt>
                <c:pt idx="2972">
                  <c:v>0.12667944219011726</c:v>
                </c:pt>
                <c:pt idx="2973">
                  <c:v>0.1268912563067994</c:v>
                </c:pt>
                <c:pt idx="2974">
                  <c:v>0.12967639144177115</c:v>
                </c:pt>
                <c:pt idx="2975">
                  <c:v>0.13344952053300552</c:v>
                </c:pt>
                <c:pt idx="2976">
                  <c:v>0.13657794530507084</c:v>
                </c:pt>
                <c:pt idx="2977">
                  <c:v>0.14110958437445309</c:v>
                </c:pt>
                <c:pt idx="2978">
                  <c:v>0.14083743889463865</c:v>
                </c:pt>
                <c:pt idx="2979">
                  <c:v>0.14523403933824303</c:v>
                </c:pt>
                <c:pt idx="2980">
                  <c:v>0.1491891994634679</c:v>
                </c:pt>
                <c:pt idx="2981">
                  <c:v>0.13141109187196731</c:v>
                </c:pt>
                <c:pt idx="2982">
                  <c:v>0.13478511405237806</c:v>
                </c:pt>
                <c:pt idx="2983">
                  <c:v>0.13871717489793961</c:v>
                </c:pt>
                <c:pt idx="2984">
                  <c:v>0.14109288853123217</c:v>
                </c:pt>
                <c:pt idx="2985">
                  <c:v>0.14589295541695507</c:v>
                </c:pt>
                <c:pt idx="2986">
                  <c:v>0.13935141165145309</c:v>
                </c:pt>
                <c:pt idx="2987">
                  <c:v>0.14361274203943075</c:v>
                </c:pt>
                <c:pt idx="2988">
                  <c:v>0.14788304162113564</c:v>
                </c:pt>
                <c:pt idx="2989">
                  <c:v>0.15027458227730628</c:v>
                </c:pt>
                <c:pt idx="2990">
                  <c:v>0.14197225767477054</c:v>
                </c:pt>
                <c:pt idx="2991">
                  <c:v>0.14540127580534506</c:v>
                </c:pt>
                <c:pt idx="2992">
                  <c:v>0.14451565209037232</c:v>
                </c:pt>
                <c:pt idx="2993">
                  <c:v>0.14600740236889811</c:v>
                </c:pt>
                <c:pt idx="2994">
                  <c:v>0.14943780020919117</c:v>
                </c:pt>
                <c:pt idx="2995">
                  <c:v>0.14771001893234217</c:v>
                </c:pt>
                <c:pt idx="2996">
                  <c:v>0.15060438676817034</c:v>
                </c:pt>
                <c:pt idx="2997">
                  <c:v>0.1522182956398499</c:v>
                </c:pt>
                <c:pt idx="2998">
                  <c:v>0.15711138835458363</c:v>
                </c:pt>
                <c:pt idx="2999">
                  <c:v>0.16151662102333658</c:v>
                </c:pt>
                <c:pt idx="3000">
                  <c:v>0.16496170009813255</c:v>
                </c:pt>
                <c:pt idx="3001">
                  <c:v>0.16935283855381777</c:v>
                </c:pt>
                <c:pt idx="3002">
                  <c:v>0.14980960449298594</c:v>
                </c:pt>
                <c:pt idx="3003">
                  <c:v>0.15329127402622222</c:v>
                </c:pt>
                <c:pt idx="3004">
                  <c:v>0.15022288945280596</c:v>
                </c:pt>
                <c:pt idx="3005">
                  <c:v>0.15549878432864309</c:v>
                </c:pt>
                <c:pt idx="3006">
                  <c:v>0.14688344573939568</c:v>
                </c:pt>
                <c:pt idx="3007">
                  <c:v>0.14631503777913674</c:v>
                </c:pt>
                <c:pt idx="3008">
                  <c:v>0.14966613915946828</c:v>
                </c:pt>
                <c:pt idx="3009">
                  <c:v>0.15349003424170113</c:v>
                </c:pt>
                <c:pt idx="3010">
                  <c:v>0.15011167011877116</c:v>
                </c:pt>
                <c:pt idx="3011">
                  <c:v>0.14930890172671377</c:v>
                </c:pt>
                <c:pt idx="3012">
                  <c:v>0.15319316257377352</c:v>
                </c:pt>
                <c:pt idx="3013">
                  <c:v>0.1343465068605034</c:v>
                </c:pt>
                <c:pt idx="3014">
                  <c:v>0.13188007676947144</c:v>
                </c:pt>
                <c:pt idx="3015">
                  <c:v>0.13389645325818411</c:v>
                </c:pt>
                <c:pt idx="3016">
                  <c:v>0.13601513713467517</c:v>
                </c:pt>
                <c:pt idx="3017">
                  <c:v>0.1388022211327519</c:v>
                </c:pt>
                <c:pt idx="3018">
                  <c:v>0.13556512287686762</c:v>
                </c:pt>
                <c:pt idx="3019">
                  <c:v>0.13932055238762231</c:v>
                </c:pt>
                <c:pt idx="3020">
                  <c:v>0.14272120944736669</c:v>
                </c:pt>
                <c:pt idx="3021">
                  <c:v>0.14549356599679075</c:v>
                </c:pt>
                <c:pt idx="3022">
                  <c:v>0.14786432858475718</c:v>
                </c:pt>
                <c:pt idx="3023">
                  <c:v>0.15009036164323306</c:v>
                </c:pt>
                <c:pt idx="3024">
                  <c:v>0.15471241129813373</c:v>
                </c:pt>
                <c:pt idx="3025">
                  <c:v>0.15938156382381208</c:v>
                </c:pt>
                <c:pt idx="3026">
                  <c:v>0.1554814026072697</c:v>
                </c:pt>
                <c:pt idx="3027">
                  <c:v>0.15392801222951316</c:v>
                </c:pt>
                <c:pt idx="3028">
                  <c:v>0.15385099695845589</c:v>
                </c:pt>
                <c:pt idx="3029">
                  <c:v>0.15868048825853179</c:v>
                </c:pt>
                <c:pt idx="3030">
                  <c:v>0.16189767009895362</c:v>
                </c:pt>
                <c:pt idx="3031">
                  <c:v>0.16274775984714651</c:v>
                </c:pt>
                <c:pt idx="3032">
                  <c:v>0.16001659907229812</c:v>
                </c:pt>
                <c:pt idx="3033">
                  <c:v>0.15760952152396701</c:v>
                </c:pt>
                <c:pt idx="3034">
                  <c:v>0.14750652104381123</c:v>
                </c:pt>
                <c:pt idx="3035">
                  <c:v>0.15087771306949047</c:v>
                </c:pt>
                <c:pt idx="3036">
                  <c:v>0.1538646162987774</c:v>
                </c:pt>
                <c:pt idx="3037">
                  <c:v>0.1496571543794058</c:v>
                </c:pt>
                <c:pt idx="3038">
                  <c:v>0.15344011150930864</c:v>
                </c:pt>
                <c:pt idx="3039">
                  <c:v>0.15423694208582553</c:v>
                </c:pt>
                <c:pt idx="3040">
                  <c:v>0.15767874532627538</c:v>
                </c:pt>
                <c:pt idx="3041">
                  <c:v>0.14104450667570748</c:v>
                </c:pt>
                <c:pt idx="3042">
                  <c:v>0.14075413434840861</c:v>
                </c:pt>
                <c:pt idx="3043">
                  <c:v>0.14516000882928023</c:v>
                </c:pt>
                <c:pt idx="3044">
                  <c:v>0.14983605624439636</c:v>
                </c:pt>
                <c:pt idx="3045">
                  <c:v>0.15443808300202308</c:v>
                </c:pt>
                <c:pt idx="3046">
                  <c:v>0.15536690541368051</c:v>
                </c:pt>
                <c:pt idx="3047">
                  <c:v>0.15911577584343764</c:v>
                </c:pt>
                <c:pt idx="3048">
                  <c:v>0.15882966141070479</c:v>
                </c:pt>
                <c:pt idx="3049">
                  <c:v>0.16240586859878528</c:v>
                </c:pt>
                <c:pt idx="3050">
                  <c:v>0.13473638071484126</c:v>
                </c:pt>
                <c:pt idx="3051">
                  <c:v>0.13435058396424951</c:v>
                </c:pt>
                <c:pt idx="3052">
                  <c:v>0.13317265549996971</c:v>
                </c:pt>
                <c:pt idx="3053">
                  <c:v>0.13648175527151532</c:v>
                </c:pt>
                <c:pt idx="3054">
                  <c:v>0.13461350578575793</c:v>
                </c:pt>
                <c:pt idx="3055">
                  <c:v>0.1391107418067368</c:v>
                </c:pt>
                <c:pt idx="3056">
                  <c:v>0.13987127502882593</c:v>
                </c:pt>
                <c:pt idx="3057">
                  <c:v>0.14268396568662989</c:v>
                </c:pt>
                <c:pt idx="3058">
                  <c:v>0.14170668735293515</c:v>
                </c:pt>
                <c:pt idx="3059">
                  <c:v>0.14605371944122547</c:v>
                </c:pt>
                <c:pt idx="3060">
                  <c:v>0.15019473054670832</c:v>
                </c:pt>
                <c:pt idx="3061">
                  <c:v>0.14903015985990448</c:v>
                </c:pt>
                <c:pt idx="3062">
                  <c:v>0.15014071320702879</c:v>
                </c:pt>
                <c:pt idx="3063">
                  <c:v>0.1495851661755884</c:v>
                </c:pt>
                <c:pt idx="3064">
                  <c:v>0.1512226072665348</c:v>
                </c:pt>
                <c:pt idx="3065">
                  <c:v>0.15144264189772697</c:v>
                </c:pt>
                <c:pt idx="3066">
                  <c:v>0.15086543104426278</c:v>
                </c:pt>
                <c:pt idx="3067">
                  <c:v>0.15563722823849602</c:v>
                </c:pt>
                <c:pt idx="3068">
                  <c:v>0.15965628855697891</c:v>
                </c:pt>
                <c:pt idx="3069">
                  <c:v>0.16253101693450323</c:v>
                </c:pt>
                <c:pt idx="3070">
                  <c:v>0.16301523110007221</c:v>
                </c:pt>
                <c:pt idx="3071">
                  <c:v>0.15498088748540292</c:v>
                </c:pt>
                <c:pt idx="3072">
                  <c:v>0.15640050659550395</c:v>
                </c:pt>
                <c:pt idx="3073">
                  <c:v>0.16103607003238432</c:v>
                </c:pt>
                <c:pt idx="3074">
                  <c:v>0.16491451910402374</c:v>
                </c:pt>
                <c:pt idx="3075">
                  <c:v>0.15981170887811419</c:v>
                </c:pt>
                <c:pt idx="3076">
                  <c:v>0.16126877164403206</c:v>
                </c:pt>
                <c:pt idx="3077">
                  <c:v>0.15687975273974455</c:v>
                </c:pt>
                <c:pt idx="3078">
                  <c:v>0.16170010159113996</c:v>
                </c:pt>
                <c:pt idx="3079">
                  <c:v>0.16659239017401606</c:v>
                </c:pt>
                <c:pt idx="3080">
                  <c:v>0.17145396606185995</c:v>
                </c:pt>
                <c:pt idx="3081">
                  <c:v>0.17298058708391775</c:v>
                </c:pt>
                <c:pt idx="3082">
                  <c:v>0.17300998978321941</c:v>
                </c:pt>
                <c:pt idx="3083">
                  <c:v>0.17787647016852004</c:v>
                </c:pt>
                <c:pt idx="3084">
                  <c:v>0.18065766102811801</c:v>
                </c:pt>
                <c:pt idx="3085">
                  <c:v>0.18523198150399589</c:v>
                </c:pt>
                <c:pt idx="3086">
                  <c:v>0.17740599009449515</c:v>
                </c:pt>
                <c:pt idx="3087">
                  <c:v>0.18045741176864002</c:v>
                </c:pt>
                <c:pt idx="3088">
                  <c:v>0.18379231202926766</c:v>
                </c:pt>
                <c:pt idx="3089">
                  <c:v>0.18994052718241755</c:v>
                </c:pt>
                <c:pt idx="3090">
                  <c:v>0.189926190958598</c:v>
                </c:pt>
                <c:pt idx="3091">
                  <c:v>0.18948652239811886</c:v>
                </c:pt>
                <c:pt idx="3092">
                  <c:v>0.19505047117856361</c:v>
                </c:pt>
                <c:pt idx="3093">
                  <c:v>0.19960064593582405</c:v>
                </c:pt>
                <c:pt idx="3094">
                  <c:v>0.1620984619825048</c:v>
                </c:pt>
                <c:pt idx="3095">
                  <c:v>0.16522679882851168</c:v>
                </c:pt>
                <c:pt idx="3096">
                  <c:v>0.16780386606946721</c:v>
                </c:pt>
                <c:pt idx="3097">
                  <c:v>0.16307526598974978</c:v>
                </c:pt>
                <c:pt idx="3098">
                  <c:v>0.16658325568371191</c:v>
                </c:pt>
                <c:pt idx="3099">
                  <c:v>0.15343522726558592</c:v>
                </c:pt>
                <c:pt idx="3100">
                  <c:v>0.15072672571888468</c:v>
                </c:pt>
                <c:pt idx="3101">
                  <c:v>0.1554824551577513</c:v>
                </c:pt>
                <c:pt idx="3102">
                  <c:v>0.16022547678590202</c:v>
                </c:pt>
                <c:pt idx="3103">
                  <c:v>0.16469550209641645</c:v>
                </c:pt>
                <c:pt idx="3104">
                  <c:v>0.16946222036583372</c:v>
                </c:pt>
                <c:pt idx="3105">
                  <c:v>0.16978184560378784</c:v>
                </c:pt>
                <c:pt idx="3106">
                  <c:v>0.17478196134089979</c:v>
                </c:pt>
                <c:pt idx="3107">
                  <c:v>0.15967992543204498</c:v>
                </c:pt>
                <c:pt idx="3108">
                  <c:v>0.16284762926147897</c:v>
                </c:pt>
                <c:pt idx="3109">
                  <c:v>0.16825845304590145</c:v>
                </c:pt>
                <c:pt idx="3110">
                  <c:v>0.15518957270368516</c:v>
                </c:pt>
                <c:pt idx="3111">
                  <c:v>0.15301952422543649</c:v>
                </c:pt>
                <c:pt idx="3112">
                  <c:v>0.15320294532912881</c:v>
                </c:pt>
                <c:pt idx="3113">
                  <c:v>0.15804040148205947</c:v>
                </c:pt>
                <c:pt idx="3114">
                  <c:v>0.16268858457063234</c:v>
                </c:pt>
                <c:pt idx="3115">
                  <c:v>0.16298835473352871</c:v>
                </c:pt>
                <c:pt idx="3116">
                  <c:v>0.16699016675455602</c:v>
                </c:pt>
                <c:pt idx="3117">
                  <c:v>0.17226523300819516</c:v>
                </c:pt>
                <c:pt idx="3118">
                  <c:v>0.17659151068560433</c:v>
                </c:pt>
                <c:pt idx="3119">
                  <c:v>0.17574108564088003</c:v>
                </c:pt>
                <c:pt idx="3120">
                  <c:v>0.18124145368141473</c:v>
                </c:pt>
                <c:pt idx="3121">
                  <c:v>0.18617600302488693</c:v>
                </c:pt>
                <c:pt idx="3122">
                  <c:v>0.18925152704116949</c:v>
                </c:pt>
                <c:pt idx="3123">
                  <c:v>0.19528784532868754</c:v>
                </c:pt>
                <c:pt idx="3124">
                  <c:v>0.20060120046378516</c:v>
                </c:pt>
                <c:pt idx="3125">
                  <c:v>0.20429940279760711</c:v>
                </c:pt>
                <c:pt idx="3126">
                  <c:v>0.20963192669022826</c:v>
                </c:pt>
                <c:pt idx="3127">
                  <c:v>0.20915851617622097</c:v>
                </c:pt>
                <c:pt idx="3128">
                  <c:v>0.21548126954655827</c:v>
                </c:pt>
                <c:pt idx="3129">
                  <c:v>0.22139982316366746</c:v>
                </c:pt>
                <c:pt idx="3130">
                  <c:v>0.22529237078013714</c:v>
                </c:pt>
                <c:pt idx="3131">
                  <c:v>0.18880459559332841</c:v>
                </c:pt>
                <c:pt idx="3132">
                  <c:v>0.19316943938884579</c:v>
                </c:pt>
                <c:pt idx="3133">
                  <c:v>0.19753430310979492</c:v>
                </c:pt>
                <c:pt idx="3134">
                  <c:v>0.20324331348329513</c:v>
                </c:pt>
                <c:pt idx="3135">
                  <c:v>0.20919544703730009</c:v>
                </c:pt>
                <c:pt idx="3136">
                  <c:v>0.2099382217053834</c:v>
                </c:pt>
                <c:pt idx="3137">
                  <c:v>0.21317962828075054</c:v>
                </c:pt>
                <c:pt idx="3138">
                  <c:v>0.21435313081586516</c:v>
                </c:pt>
                <c:pt idx="3139">
                  <c:v>0.21443407686411822</c:v>
                </c:pt>
                <c:pt idx="3140">
                  <c:v>0.21110075185382546</c:v>
                </c:pt>
                <c:pt idx="3141">
                  <c:v>0.21483135614196153</c:v>
                </c:pt>
                <c:pt idx="3142">
                  <c:v>0.20175795029233004</c:v>
                </c:pt>
                <c:pt idx="3143">
                  <c:v>0.20799893663719946</c:v>
                </c:pt>
                <c:pt idx="3144">
                  <c:v>0.214408041710342</c:v>
                </c:pt>
                <c:pt idx="3145">
                  <c:v>0.22147377303345325</c:v>
                </c:pt>
                <c:pt idx="3146">
                  <c:v>0.2247756710537582</c:v>
                </c:pt>
                <c:pt idx="3147">
                  <c:v>0.2276866584428294</c:v>
                </c:pt>
                <c:pt idx="3148">
                  <c:v>0.21847760701956739</c:v>
                </c:pt>
                <c:pt idx="3149">
                  <c:v>0.224902836143272</c:v>
                </c:pt>
                <c:pt idx="3150">
                  <c:v>0.21510229030817798</c:v>
                </c:pt>
                <c:pt idx="3151">
                  <c:v>0.22015601977139115</c:v>
                </c:pt>
                <c:pt idx="3152">
                  <c:v>0.22603217918177626</c:v>
                </c:pt>
                <c:pt idx="3153">
                  <c:v>0.2179883229778535</c:v>
                </c:pt>
                <c:pt idx="3154">
                  <c:v>0.22121597081010377</c:v>
                </c:pt>
                <c:pt idx="3155">
                  <c:v>0.21951151321122406</c:v>
                </c:pt>
                <c:pt idx="3156">
                  <c:v>0.22471004889215451</c:v>
                </c:pt>
                <c:pt idx="3157">
                  <c:v>0.23029218212169567</c:v>
                </c:pt>
                <c:pt idx="3158">
                  <c:v>0.21571968719251375</c:v>
                </c:pt>
                <c:pt idx="3159">
                  <c:v>0.22166242476810219</c:v>
                </c:pt>
                <c:pt idx="3160">
                  <c:v>0.22873801038678535</c:v>
                </c:pt>
                <c:pt idx="3161">
                  <c:v>0.23506764845426908</c:v>
                </c:pt>
                <c:pt idx="3162">
                  <c:v>0.23768237798585717</c:v>
                </c:pt>
                <c:pt idx="3163">
                  <c:v>0.24471879617348383</c:v>
                </c:pt>
                <c:pt idx="3164">
                  <c:v>0.25305808995198731</c:v>
                </c:pt>
                <c:pt idx="3165">
                  <c:v>0.22448423184755426</c:v>
                </c:pt>
                <c:pt idx="3166">
                  <c:v>0.19920034053147814</c:v>
                </c:pt>
                <c:pt idx="3167">
                  <c:v>0.20492538923767675</c:v>
                </c:pt>
                <c:pt idx="3168">
                  <c:v>0.21087874643497273</c:v>
                </c:pt>
                <c:pt idx="3169">
                  <c:v>0.21704534342673096</c:v>
                </c:pt>
                <c:pt idx="3170">
                  <c:v>0.21818507785782121</c:v>
                </c:pt>
                <c:pt idx="3171">
                  <c:v>0.2240994786326615</c:v>
                </c:pt>
                <c:pt idx="3172">
                  <c:v>0.2228339849892908</c:v>
                </c:pt>
                <c:pt idx="3173">
                  <c:v>0.22883665312292578</c:v>
                </c:pt>
                <c:pt idx="3174">
                  <c:v>0.23649002648085418</c:v>
                </c:pt>
                <c:pt idx="3175">
                  <c:v>0.23886298227897018</c:v>
                </c:pt>
                <c:pt idx="3176">
                  <c:v>0.24462175711350173</c:v>
                </c:pt>
                <c:pt idx="3177">
                  <c:v>0.24867939042661796</c:v>
                </c:pt>
                <c:pt idx="3178">
                  <c:v>0.25588914370930516</c:v>
                </c:pt>
                <c:pt idx="3179">
                  <c:v>0.25672968279183411</c:v>
                </c:pt>
                <c:pt idx="3180">
                  <c:v>0.26593231337047513</c:v>
                </c:pt>
                <c:pt idx="3181">
                  <c:v>0.24687311643016907</c:v>
                </c:pt>
                <c:pt idx="3182">
                  <c:v>0.25392087298616373</c:v>
                </c:pt>
                <c:pt idx="3183">
                  <c:v>0.26086687347870424</c:v>
                </c:pt>
                <c:pt idx="3184">
                  <c:v>0.25253703302540886</c:v>
                </c:pt>
                <c:pt idx="3185">
                  <c:v>0.18331349023380325</c:v>
                </c:pt>
                <c:pt idx="3186">
                  <c:v>0.18831231212919436</c:v>
                </c:pt>
                <c:pt idx="3187">
                  <c:v>0.1940194797985948</c:v>
                </c:pt>
                <c:pt idx="3188">
                  <c:v>0.19811900176871111</c:v>
                </c:pt>
                <c:pt idx="3189">
                  <c:v>0.20419011567981202</c:v>
                </c:pt>
                <c:pt idx="3190">
                  <c:v>0.20987518302283134</c:v>
                </c:pt>
                <c:pt idx="3191">
                  <c:v>0.21664373562566971</c:v>
                </c:pt>
                <c:pt idx="3192">
                  <c:v>0.21268982255274257</c:v>
                </c:pt>
                <c:pt idx="3193">
                  <c:v>0.2061721797996918</c:v>
                </c:pt>
                <c:pt idx="3194">
                  <c:v>0.21186662731493597</c:v>
                </c:pt>
                <c:pt idx="3195">
                  <c:v>0.21746753711522965</c:v>
                </c:pt>
                <c:pt idx="3196">
                  <c:v>0.21392559638280911</c:v>
                </c:pt>
                <c:pt idx="3197">
                  <c:v>0.20015847712667259</c:v>
                </c:pt>
                <c:pt idx="3198">
                  <c:v>0.17071630624279663</c:v>
                </c:pt>
                <c:pt idx="3199">
                  <c:v>0.17565241597651618</c:v>
                </c:pt>
                <c:pt idx="3200">
                  <c:v>0.17784187560492049</c:v>
                </c:pt>
                <c:pt idx="3201">
                  <c:v>0.17535623796933186</c:v>
                </c:pt>
                <c:pt idx="3202">
                  <c:v>0.16969044250597443</c:v>
                </c:pt>
                <c:pt idx="3203">
                  <c:v>0.17421645065015237</c:v>
                </c:pt>
                <c:pt idx="3204">
                  <c:v>0.17664034548198787</c:v>
                </c:pt>
                <c:pt idx="3205">
                  <c:v>0.17746936979298605</c:v>
                </c:pt>
                <c:pt idx="3206">
                  <c:v>0.16828096042745821</c:v>
                </c:pt>
                <c:pt idx="3207">
                  <c:v>0.17034165304772556</c:v>
                </c:pt>
                <c:pt idx="3208">
                  <c:v>0.17002459705815576</c:v>
                </c:pt>
                <c:pt idx="3209">
                  <c:v>0.1755496029386823</c:v>
                </c:pt>
                <c:pt idx="3210">
                  <c:v>0.17812560214655074</c:v>
                </c:pt>
                <c:pt idx="3211">
                  <c:v>0.18265919986213797</c:v>
                </c:pt>
                <c:pt idx="3212">
                  <c:v>0.18819048484064749</c:v>
                </c:pt>
                <c:pt idx="3213">
                  <c:v>0.19100187056087817</c:v>
                </c:pt>
                <c:pt idx="3214">
                  <c:v>0.16233697084186147</c:v>
                </c:pt>
                <c:pt idx="3215">
                  <c:v>0.16726448042761885</c:v>
                </c:pt>
                <c:pt idx="3216">
                  <c:v>0.17130007833690386</c:v>
                </c:pt>
                <c:pt idx="3217">
                  <c:v>0.1754382795437838</c:v>
                </c:pt>
                <c:pt idx="3218">
                  <c:v>0.16636152225330308</c:v>
                </c:pt>
                <c:pt idx="3219">
                  <c:v>0.16960940537317135</c:v>
                </c:pt>
                <c:pt idx="3220">
                  <c:v>0.17408444215991856</c:v>
                </c:pt>
                <c:pt idx="3221">
                  <c:v>0.16243951402521736</c:v>
                </c:pt>
                <c:pt idx="3222">
                  <c:v>0.14869306365413232</c:v>
                </c:pt>
                <c:pt idx="3223">
                  <c:v>0.1519663042863737</c:v>
                </c:pt>
                <c:pt idx="3224">
                  <c:v>0.1544142095293079</c:v>
                </c:pt>
                <c:pt idx="3225">
                  <c:v>0.15834168357961356</c:v>
                </c:pt>
                <c:pt idx="3226">
                  <c:v>0.14235519969047675</c:v>
                </c:pt>
                <c:pt idx="3227">
                  <c:v>0.14665596141835555</c:v>
                </c:pt>
                <c:pt idx="3228">
                  <c:v>0.14918705062181711</c:v>
                </c:pt>
                <c:pt idx="3229">
                  <c:v>0.15328726533001674</c:v>
                </c:pt>
                <c:pt idx="3230">
                  <c:v>0.15461496868239749</c:v>
                </c:pt>
                <c:pt idx="3231">
                  <c:v>0.11086723243234196</c:v>
                </c:pt>
                <c:pt idx="3232">
                  <c:v>0.11454696996960537</c:v>
                </c:pt>
                <c:pt idx="3233">
                  <c:v>0.11430766407368131</c:v>
                </c:pt>
                <c:pt idx="3234">
                  <c:v>0.11682420977768791</c:v>
                </c:pt>
                <c:pt idx="3235">
                  <c:v>0.11967246269790192</c:v>
                </c:pt>
                <c:pt idx="3236">
                  <c:v>0.11658444274183924</c:v>
                </c:pt>
                <c:pt idx="3237">
                  <c:v>0.11864965440192821</c:v>
                </c:pt>
                <c:pt idx="3238">
                  <c:v>0.12235662545893539</c:v>
                </c:pt>
                <c:pt idx="3239">
                  <c:v>0.1259975638162448</c:v>
                </c:pt>
                <c:pt idx="3240">
                  <c:v>0.1297758539177504</c:v>
                </c:pt>
                <c:pt idx="3241">
                  <c:v>0.13088115575735926</c:v>
                </c:pt>
                <c:pt idx="3242">
                  <c:v>0.13471320630177985</c:v>
                </c:pt>
                <c:pt idx="3243">
                  <c:v>0.13844335282650336</c:v>
                </c:pt>
                <c:pt idx="3244">
                  <c:v>0.14066871746201381</c:v>
                </c:pt>
                <c:pt idx="3245">
                  <c:v>0.14529338897018684</c:v>
                </c:pt>
                <c:pt idx="3246">
                  <c:v>0.13834644167088556</c:v>
                </c:pt>
                <c:pt idx="3247">
                  <c:v>0.14202693509880698</c:v>
                </c:pt>
                <c:pt idx="3248">
                  <c:v>0.13310640407901395</c:v>
                </c:pt>
                <c:pt idx="3249">
                  <c:v>0.13523546146972515</c:v>
                </c:pt>
                <c:pt idx="3250">
                  <c:v>0.13149427144998038</c:v>
                </c:pt>
                <c:pt idx="3251">
                  <c:v>0.12609522985337382</c:v>
                </c:pt>
                <c:pt idx="3252">
                  <c:v>0.12148211634379653</c:v>
                </c:pt>
                <c:pt idx="3253">
                  <c:v>0.11777382261878927</c:v>
                </c:pt>
                <c:pt idx="3254">
                  <c:v>0.11805724498577314</c:v>
                </c:pt>
                <c:pt idx="3255">
                  <c:v>0.12095377569790962</c:v>
                </c:pt>
                <c:pt idx="3256">
                  <c:v>0.12462479443580639</c:v>
                </c:pt>
                <c:pt idx="3257">
                  <c:v>0.12778910020430476</c:v>
                </c:pt>
                <c:pt idx="3258">
                  <c:v>0.12333724402439909</c:v>
                </c:pt>
                <c:pt idx="3259">
                  <c:v>0.12676639488798067</c:v>
                </c:pt>
                <c:pt idx="3260">
                  <c:v>0.13084092773771844</c:v>
                </c:pt>
                <c:pt idx="3261">
                  <c:v>0.13448588005216514</c:v>
                </c:pt>
                <c:pt idx="3262">
                  <c:v>0.13840868481040747</c:v>
                </c:pt>
                <c:pt idx="3263">
                  <c:v>0.13951714323708803</c:v>
                </c:pt>
                <c:pt idx="3264">
                  <c:v>0.13622194123498399</c:v>
                </c:pt>
                <c:pt idx="3265">
                  <c:v>0.13351778103719822</c:v>
                </c:pt>
                <c:pt idx="3266">
                  <c:v>0.13063308799922166</c:v>
                </c:pt>
                <c:pt idx="3267">
                  <c:v>0.13456321681182712</c:v>
                </c:pt>
                <c:pt idx="3268">
                  <c:v>0.13902767483806153</c:v>
                </c:pt>
                <c:pt idx="3269">
                  <c:v>0.13706897002928148</c:v>
                </c:pt>
                <c:pt idx="3270">
                  <c:v>0.14087784988286831</c:v>
                </c:pt>
                <c:pt idx="3271">
                  <c:v>0.1334255623975362</c:v>
                </c:pt>
                <c:pt idx="3272">
                  <c:v>0.12730698571082</c:v>
                </c:pt>
                <c:pt idx="3273">
                  <c:v>0.12356964124953167</c:v>
                </c:pt>
                <c:pt idx="3274">
                  <c:v>0.12619608149870193</c:v>
                </c:pt>
                <c:pt idx="3275">
                  <c:v>0.12804514521313912</c:v>
                </c:pt>
                <c:pt idx="3276">
                  <c:v>0.12947009770316018</c:v>
                </c:pt>
                <c:pt idx="3277">
                  <c:v>0.13310241106788467</c:v>
                </c:pt>
                <c:pt idx="3278">
                  <c:v>0.13491944971995956</c:v>
                </c:pt>
                <c:pt idx="3279">
                  <c:v>0.13922160114166401</c:v>
                </c:pt>
                <c:pt idx="3280">
                  <c:v>0.124174075140803</c:v>
                </c:pt>
                <c:pt idx="3281">
                  <c:v>0.1279696848000669</c:v>
                </c:pt>
                <c:pt idx="3282">
                  <c:v>0.12452537215773585</c:v>
                </c:pt>
                <c:pt idx="3283">
                  <c:v>0.12785774139315478</c:v>
                </c:pt>
                <c:pt idx="3284">
                  <c:v>0.1306668091937184</c:v>
                </c:pt>
                <c:pt idx="3285">
                  <c:v>0.13462220098281805</c:v>
                </c:pt>
                <c:pt idx="3286">
                  <c:v>0.13918929085570317</c:v>
                </c:pt>
                <c:pt idx="3287">
                  <c:v>0.13344009204608295</c:v>
                </c:pt>
                <c:pt idx="3288">
                  <c:v>0.13419126539194556</c:v>
                </c:pt>
                <c:pt idx="3289">
                  <c:v>0.1348544644880664</c:v>
                </c:pt>
                <c:pt idx="3290">
                  <c:v>0.13865497397242313</c:v>
                </c:pt>
                <c:pt idx="3291">
                  <c:v>0.14311288130857763</c:v>
                </c:pt>
                <c:pt idx="3292">
                  <c:v>0.14675111308666144</c:v>
                </c:pt>
                <c:pt idx="3293">
                  <c:v>0.14089271905046721</c:v>
                </c:pt>
                <c:pt idx="3294">
                  <c:v>0.14207660520319651</c:v>
                </c:pt>
                <c:pt idx="3295">
                  <c:v>0.13810994116978031</c:v>
                </c:pt>
                <c:pt idx="3296">
                  <c:v>0.1408695422806264</c:v>
                </c:pt>
                <c:pt idx="3297">
                  <c:v>0.14219182361921914</c:v>
                </c:pt>
                <c:pt idx="3298">
                  <c:v>0.14630565143706398</c:v>
                </c:pt>
                <c:pt idx="3299">
                  <c:v>0.15068765079131058</c:v>
                </c:pt>
                <c:pt idx="3300">
                  <c:v>0.15373166006312525</c:v>
                </c:pt>
                <c:pt idx="3301">
                  <c:v>0.12526523527920308</c:v>
                </c:pt>
                <c:pt idx="3302">
                  <c:v>0.12917349095462952</c:v>
                </c:pt>
                <c:pt idx="3303">
                  <c:v>0.13329301297894514</c:v>
                </c:pt>
                <c:pt idx="3304">
                  <c:v>0.13693914459460055</c:v>
                </c:pt>
                <c:pt idx="3305">
                  <c:v>0.14139995574991318</c:v>
                </c:pt>
                <c:pt idx="3306">
                  <c:v>0.14150271320309585</c:v>
                </c:pt>
                <c:pt idx="3307">
                  <c:v>0.13856788967425115</c:v>
                </c:pt>
                <c:pt idx="3308">
                  <c:v>0.14288154651704174</c:v>
                </c:pt>
                <c:pt idx="3309">
                  <c:v>0.143820666444919</c:v>
                </c:pt>
                <c:pt idx="3310">
                  <c:v>0.14711130254286189</c:v>
                </c:pt>
                <c:pt idx="3311">
                  <c:v>0.14911863773718767</c:v>
                </c:pt>
                <c:pt idx="3312">
                  <c:v>0.15002929585634411</c:v>
                </c:pt>
                <c:pt idx="3313">
                  <c:v>0.15284035911084173</c:v>
                </c:pt>
                <c:pt idx="3314">
                  <c:v>0.15308922584703419</c:v>
                </c:pt>
                <c:pt idx="3315">
                  <c:v>0.15607187087067909</c:v>
                </c:pt>
                <c:pt idx="3316">
                  <c:v>0.16033882044447484</c:v>
                </c:pt>
                <c:pt idx="3317">
                  <c:v>0.15743626556420851</c:v>
                </c:pt>
                <c:pt idx="3318">
                  <c:v>0.13576863198976002</c:v>
                </c:pt>
                <c:pt idx="3319">
                  <c:v>0.13688541981641675</c:v>
                </c:pt>
                <c:pt idx="3320">
                  <c:v>0.14151664271222522</c:v>
                </c:pt>
                <c:pt idx="3321">
                  <c:v>0.13894829303871123</c:v>
                </c:pt>
                <c:pt idx="3322">
                  <c:v>0.1378934754942239</c:v>
                </c:pt>
                <c:pt idx="3323">
                  <c:v>0.13931659522449777</c:v>
                </c:pt>
                <c:pt idx="3324">
                  <c:v>0.13403740327995148</c:v>
                </c:pt>
                <c:pt idx="3325">
                  <c:v>0.13829058611698591</c:v>
                </c:pt>
                <c:pt idx="3326">
                  <c:v>0.13675436942729022</c:v>
                </c:pt>
                <c:pt idx="3327">
                  <c:v>0.12941931602322271</c:v>
                </c:pt>
                <c:pt idx="3328">
                  <c:v>0.12350867824176956</c:v>
                </c:pt>
                <c:pt idx="3329">
                  <c:v>0.12549504919555571</c:v>
                </c:pt>
                <c:pt idx="3330">
                  <c:v>0.12710496577926789</c:v>
                </c:pt>
                <c:pt idx="3331">
                  <c:v>0.1226861424323111</c:v>
                </c:pt>
                <c:pt idx="3332">
                  <c:v>0.12196988616005811</c:v>
                </c:pt>
                <c:pt idx="3333">
                  <c:v>0.12510814906143747</c:v>
                </c:pt>
                <c:pt idx="3334">
                  <c:v>0.11856898605883415</c:v>
                </c:pt>
                <c:pt idx="3335">
                  <c:v>0.12224503807124631</c:v>
                </c:pt>
                <c:pt idx="3336">
                  <c:v>0.12568738442399691</c:v>
                </c:pt>
                <c:pt idx="3337">
                  <c:v>0.12877064044746073</c:v>
                </c:pt>
                <c:pt idx="3338">
                  <c:v>0.13150024063121885</c:v>
                </c:pt>
                <c:pt idx="3339">
                  <c:v>0.1355156258094018</c:v>
                </c:pt>
                <c:pt idx="3340">
                  <c:v>0.13983189474573759</c:v>
                </c:pt>
                <c:pt idx="3341">
                  <c:v>0.14177565021760338</c:v>
                </c:pt>
                <c:pt idx="3342">
                  <c:v>0.14541446675070979</c:v>
                </c:pt>
                <c:pt idx="3343">
                  <c:v>0.14744030597829011</c:v>
                </c:pt>
                <c:pt idx="3344">
                  <c:v>0.15191355044089677</c:v>
                </c:pt>
                <c:pt idx="3345">
                  <c:v>0.1564757150320934</c:v>
                </c:pt>
                <c:pt idx="3346">
                  <c:v>0.15870702839668907</c:v>
                </c:pt>
                <c:pt idx="3347">
                  <c:v>0.15660508454423797</c:v>
                </c:pt>
                <c:pt idx="3348">
                  <c:v>0.15505106086629938</c:v>
                </c:pt>
                <c:pt idx="3349">
                  <c:v>0.15984046199041546</c:v>
                </c:pt>
                <c:pt idx="3350">
                  <c:v>0.1646707137295689</c:v>
                </c:pt>
                <c:pt idx="3351">
                  <c:v>0.16963830909525732</c:v>
                </c:pt>
                <c:pt idx="3352">
                  <c:v>0.17448947069238635</c:v>
                </c:pt>
                <c:pt idx="3353">
                  <c:v>0.17999019687279955</c:v>
                </c:pt>
                <c:pt idx="3354">
                  <c:v>0.18595887110248688</c:v>
                </c:pt>
                <c:pt idx="3355">
                  <c:v>0.18996764124969195</c:v>
                </c:pt>
                <c:pt idx="3356">
                  <c:v>0.16333485073898255</c:v>
                </c:pt>
                <c:pt idx="3357">
                  <c:v>0.15922889562783621</c:v>
                </c:pt>
                <c:pt idx="3358">
                  <c:v>0.15821860303709734</c:v>
                </c:pt>
                <c:pt idx="3359">
                  <c:v>0.16272906472705348</c:v>
                </c:pt>
                <c:pt idx="3360">
                  <c:v>0.16395009158899984</c:v>
                </c:pt>
                <c:pt idx="3361">
                  <c:v>0.16683673778133706</c:v>
                </c:pt>
                <c:pt idx="3362">
                  <c:v>0.16879035889414318</c:v>
                </c:pt>
                <c:pt idx="3363">
                  <c:v>0.15602125218640095</c:v>
                </c:pt>
                <c:pt idx="3364">
                  <c:v>0.15525166553265887</c:v>
                </c:pt>
                <c:pt idx="3365">
                  <c:v>0.16019046987137073</c:v>
                </c:pt>
                <c:pt idx="3366">
                  <c:v>0.16165794417778714</c:v>
                </c:pt>
                <c:pt idx="3367">
                  <c:v>0.16560892600511781</c:v>
                </c:pt>
                <c:pt idx="3368">
                  <c:v>0.15784135007231384</c:v>
                </c:pt>
                <c:pt idx="3369">
                  <c:v>0.16178552583867611</c:v>
                </c:pt>
                <c:pt idx="3370">
                  <c:v>0.14497402697390693</c:v>
                </c:pt>
                <c:pt idx="3371">
                  <c:v>0.13700541657612786</c:v>
                </c:pt>
                <c:pt idx="3372">
                  <c:v>0.1413428568099736</c:v>
                </c:pt>
                <c:pt idx="3373">
                  <c:v>0.14569622879633934</c:v>
                </c:pt>
                <c:pt idx="3374">
                  <c:v>0.1494962335944926</c:v>
                </c:pt>
                <c:pt idx="3375">
                  <c:v>0.15132048490095054</c:v>
                </c:pt>
                <c:pt idx="3376">
                  <c:v>0.15471238258195019</c:v>
                </c:pt>
                <c:pt idx="3377">
                  <c:v>0.15892499756180289</c:v>
                </c:pt>
                <c:pt idx="3378">
                  <c:v>0.14904130771350904</c:v>
                </c:pt>
                <c:pt idx="3379">
                  <c:v>0.14703393801152986</c:v>
                </c:pt>
                <c:pt idx="3380">
                  <c:v>0.15123613335581446</c:v>
                </c:pt>
                <c:pt idx="3381">
                  <c:v>0.15599688248159085</c:v>
                </c:pt>
                <c:pt idx="3382">
                  <c:v>0.16040641998963068</c:v>
                </c:pt>
                <c:pt idx="3383">
                  <c:v>0.16537957127132619</c:v>
                </c:pt>
                <c:pt idx="3384">
                  <c:v>0.17009252997939783</c:v>
                </c:pt>
                <c:pt idx="3385">
                  <c:v>0.17341233957662638</c:v>
                </c:pt>
                <c:pt idx="3386">
                  <c:v>0.16786124831198385</c:v>
                </c:pt>
                <c:pt idx="3387">
                  <c:v>0.16898409420569183</c:v>
                </c:pt>
                <c:pt idx="3388">
                  <c:v>0.16934423122295805</c:v>
                </c:pt>
                <c:pt idx="3389">
                  <c:v>0.17371613874226496</c:v>
                </c:pt>
                <c:pt idx="3390">
                  <c:v>0.17892346319093683</c:v>
                </c:pt>
                <c:pt idx="3391">
                  <c:v>0.18223466327072235</c:v>
                </c:pt>
                <c:pt idx="3392">
                  <c:v>0.17967838661084098</c:v>
                </c:pt>
                <c:pt idx="3393">
                  <c:v>0.18304302527847535</c:v>
                </c:pt>
                <c:pt idx="3394">
                  <c:v>0.15874049925307906</c:v>
                </c:pt>
                <c:pt idx="3395">
                  <c:v>0.16214031998443343</c:v>
                </c:pt>
                <c:pt idx="3396">
                  <c:v>0.15623141480193267</c:v>
                </c:pt>
                <c:pt idx="3397">
                  <c:v>0.16072132577036616</c:v>
                </c:pt>
                <c:pt idx="3398">
                  <c:v>0.16479323118993378</c:v>
                </c:pt>
                <c:pt idx="3399">
                  <c:v>0.16877642260934239</c:v>
                </c:pt>
                <c:pt idx="3400">
                  <c:v>0.15662013631178545</c:v>
                </c:pt>
                <c:pt idx="3401">
                  <c:v>0.16063708213665603</c:v>
                </c:pt>
                <c:pt idx="3402">
                  <c:v>0.16418694805896042</c:v>
                </c:pt>
                <c:pt idx="3403">
                  <c:v>0.16969686826590566</c:v>
                </c:pt>
                <c:pt idx="3404">
                  <c:v>0.16902531300294008</c:v>
                </c:pt>
                <c:pt idx="3405">
                  <c:v>0.1710762861406413</c:v>
                </c:pt>
                <c:pt idx="3406">
                  <c:v>0.1758027822167752</c:v>
                </c:pt>
                <c:pt idx="3407">
                  <c:v>0.18067283090571423</c:v>
                </c:pt>
                <c:pt idx="3408">
                  <c:v>0.18442477033254848</c:v>
                </c:pt>
                <c:pt idx="3409">
                  <c:v>0.19047922529558123</c:v>
                </c:pt>
                <c:pt idx="3410">
                  <c:v>0.18896264649375125</c:v>
                </c:pt>
                <c:pt idx="3411">
                  <c:v>0.17614386127412751</c:v>
                </c:pt>
                <c:pt idx="3412">
                  <c:v>0.18024977964403391</c:v>
                </c:pt>
                <c:pt idx="3413">
                  <c:v>0.18527393740993678</c:v>
                </c:pt>
                <c:pt idx="3414">
                  <c:v>0.1889173261004862</c:v>
                </c:pt>
                <c:pt idx="3415">
                  <c:v>0.19335780997584207</c:v>
                </c:pt>
                <c:pt idx="3416">
                  <c:v>0.18711230311656893</c:v>
                </c:pt>
                <c:pt idx="3417">
                  <c:v>0.1821928104421901</c:v>
                </c:pt>
                <c:pt idx="3418">
                  <c:v>0.18825927484138505</c:v>
                </c:pt>
                <c:pt idx="3419">
                  <c:v>0.19023335575082331</c:v>
                </c:pt>
                <c:pt idx="3420">
                  <c:v>0.19605122413163059</c:v>
                </c:pt>
                <c:pt idx="3421">
                  <c:v>0.20132571271471464</c:v>
                </c:pt>
                <c:pt idx="3422">
                  <c:v>0.19803588578772774</c:v>
                </c:pt>
                <c:pt idx="3423">
                  <c:v>0.20183874322614398</c:v>
                </c:pt>
                <c:pt idx="3424">
                  <c:v>0.18392766485256618</c:v>
                </c:pt>
                <c:pt idx="3425">
                  <c:v>0.17958050030124828</c:v>
                </c:pt>
                <c:pt idx="3426">
                  <c:v>0.17926809571904245</c:v>
                </c:pt>
                <c:pt idx="3427">
                  <c:v>0.18534927820808605</c:v>
                </c:pt>
                <c:pt idx="3428">
                  <c:v>0.18353676057244073</c:v>
                </c:pt>
                <c:pt idx="3429">
                  <c:v>0.14037258030505706</c:v>
                </c:pt>
                <c:pt idx="3430">
                  <c:v>0.14195904334849924</c:v>
                </c:pt>
                <c:pt idx="3431">
                  <c:v>0.1461253894862462</c:v>
                </c:pt>
                <c:pt idx="3432">
                  <c:v>0.14913221100672472</c:v>
                </c:pt>
                <c:pt idx="3433">
                  <c:v>0.15376772559440616</c:v>
                </c:pt>
                <c:pt idx="3434">
                  <c:v>0.15066523991849787</c:v>
                </c:pt>
                <c:pt idx="3435">
                  <c:v>0.15000465694421436</c:v>
                </c:pt>
                <c:pt idx="3436">
                  <c:v>0.15409010432175327</c:v>
                </c:pt>
                <c:pt idx="3437">
                  <c:v>0.15780184866842789</c:v>
                </c:pt>
                <c:pt idx="3438">
                  <c:v>0.16253346453599285</c:v>
                </c:pt>
                <c:pt idx="3439">
                  <c:v>0.16502190429687744</c:v>
                </c:pt>
                <c:pt idx="3440">
                  <c:v>0.16999616082060498</c:v>
                </c:pt>
                <c:pt idx="3441">
                  <c:v>0.17529606655535881</c:v>
                </c:pt>
                <c:pt idx="3442">
                  <c:v>0.18096012367595804</c:v>
                </c:pt>
                <c:pt idx="3443">
                  <c:v>0.1852054318101575</c:v>
                </c:pt>
                <c:pt idx="3444">
                  <c:v>0.18636509799298628</c:v>
                </c:pt>
                <c:pt idx="3445">
                  <c:v>0.19014806444986454</c:v>
                </c:pt>
                <c:pt idx="3446">
                  <c:v>0.19554649864739548</c:v>
                </c:pt>
                <c:pt idx="3447">
                  <c:v>0.1941410172085192</c:v>
                </c:pt>
                <c:pt idx="3448">
                  <c:v>0.18271170080188398</c:v>
                </c:pt>
                <c:pt idx="3449">
                  <c:v>0.1876022821070259</c:v>
                </c:pt>
                <c:pt idx="3450">
                  <c:v>0.17262459391849094</c:v>
                </c:pt>
                <c:pt idx="3451">
                  <c:v>0.17346141068662957</c:v>
                </c:pt>
                <c:pt idx="3452">
                  <c:v>0.17860252275765501</c:v>
                </c:pt>
                <c:pt idx="3453">
                  <c:v>0.18340182974168245</c:v>
                </c:pt>
                <c:pt idx="3454">
                  <c:v>0.17856850051405948</c:v>
                </c:pt>
                <c:pt idx="3455">
                  <c:v>0.17458938319378198</c:v>
                </c:pt>
                <c:pt idx="3456">
                  <c:v>0.17868961724262217</c:v>
                </c:pt>
                <c:pt idx="3457">
                  <c:v>0.18214027858602302</c:v>
                </c:pt>
                <c:pt idx="3458">
                  <c:v>0.18308731861694835</c:v>
                </c:pt>
                <c:pt idx="3459">
                  <c:v>0.18896766677861712</c:v>
                </c:pt>
                <c:pt idx="3460">
                  <c:v>0.19402361694021214</c:v>
                </c:pt>
                <c:pt idx="3461">
                  <c:v>0.19979434829302559</c:v>
                </c:pt>
                <c:pt idx="3462">
                  <c:v>0.19812472625715599</c:v>
                </c:pt>
                <c:pt idx="3463">
                  <c:v>0.19337197978872822</c:v>
                </c:pt>
                <c:pt idx="3464">
                  <c:v>0.1973046087441955</c:v>
                </c:pt>
                <c:pt idx="3465">
                  <c:v>0.20343596786190674</c:v>
                </c:pt>
                <c:pt idx="3466">
                  <c:v>0.20864040840288869</c:v>
                </c:pt>
                <c:pt idx="3467">
                  <c:v>0.19072087795384654</c:v>
                </c:pt>
                <c:pt idx="3468">
                  <c:v>0.1888928213168464</c:v>
                </c:pt>
                <c:pt idx="3469">
                  <c:v>0.17933256763024369</c:v>
                </c:pt>
                <c:pt idx="3470">
                  <c:v>0.16206160889209006</c:v>
                </c:pt>
                <c:pt idx="3471">
                  <c:v>0.16561288765029833</c:v>
                </c:pt>
                <c:pt idx="3472">
                  <c:v>0.14447538299951948</c:v>
                </c:pt>
                <c:pt idx="3473">
                  <c:v>0.14900456834177622</c:v>
                </c:pt>
                <c:pt idx="3474">
                  <c:v>0.15364187009433747</c:v>
                </c:pt>
                <c:pt idx="3475">
                  <c:v>0.15802351969352663</c:v>
                </c:pt>
                <c:pt idx="3476">
                  <c:v>0.15637549150099236</c:v>
                </c:pt>
                <c:pt idx="3477">
                  <c:v>0.14911256022644651</c:v>
                </c:pt>
                <c:pt idx="3478">
                  <c:v>0.1402214074561762</c:v>
                </c:pt>
                <c:pt idx="3479">
                  <c:v>0.13826787084944875</c:v>
                </c:pt>
                <c:pt idx="3480">
                  <c:v>0.14173995866885664</c:v>
                </c:pt>
                <c:pt idx="3481">
                  <c:v>0.13692667622131069</c:v>
                </c:pt>
                <c:pt idx="3482">
                  <c:v>0.14130952470184149</c:v>
                </c:pt>
                <c:pt idx="3483">
                  <c:v>0.14614947746202178</c:v>
                </c:pt>
                <c:pt idx="3484">
                  <c:v>0.14533335581498977</c:v>
                </c:pt>
                <c:pt idx="3485">
                  <c:v>0.14677601560412379</c:v>
                </c:pt>
                <c:pt idx="3486">
                  <c:v>0.14993403843956821</c:v>
                </c:pt>
                <c:pt idx="3487">
                  <c:v>0.15453758544912136</c:v>
                </c:pt>
                <c:pt idx="3488">
                  <c:v>0.15679276943242745</c:v>
                </c:pt>
                <c:pt idx="3489">
                  <c:v>0.16209607549439634</c:v>
                </c:pt>
                <c:pt idx="3490">
                  <c:v>0.16248428126248399</c:v>
                </c:pt>
                <c:pt idx="3491">
                  <c:v>0.16767737473930183</c:v>
                </c:pt>
                <c:pt idx="3492">
                  <c:v>0.17007422371277051</c:v>
                </c:pt>
                <c:pt idx="3493">
                  <c:v>0.16968677882104785</c:v>
                </c:pt>
                <c:pt idx="3494">
                  <c:v>0.17522448970211826</c:v>
                </c:pt>
                <c:pt idx="3495">
                  <c:v>0.18005893644545942</c:v>
                </c:pt>
                <c:pt idx="3496">
                  <c:v>0.18463328495617479</c:v>
                </c:pt>
                <c:pt idx="3497">
                  <c:v>0.18829908926845237</c:v>
                </c:pt>
                <c:pt idx="3498">
                  <c:v>0.19155643271261116</c:v>
                </c:pt>
                <c:pt idx="3499">
                  <c:v>0.19523760046268143</c:v>
                </c:pt>
                <c:pt idx="3500">
                  <c:v>0.20036966487190272</c:v>
                </c:pt>
                <c:pt idx="3501">
                  <c:v>0.20609343968897034</c:v>
                </c:pt>
                <c:pt idx="3502">
                  <c:v>0.21133677929075675</c:v>
                </c:pt>
                <c:pt idx="3503">
                  <c:v>0.21428403698422277</c:v>
                </c:pt>
                <c:pt idx="3504">
                  <c:v>0.22103809148279144</c:v>
                </c:pt>
                <c:pt idx="3505">
                  <c:v>0.22342831738204871</c:v>
                </c:pt>
                <c:pt idx="3506">
                  <c:v>0.2282424853584151</c:v>
                </c:pt>
                <c:pt idx="3507">
                  <c:v>0.23128465881644708</c:v>
                </c:pt>
                <c:pt idx="3508">
                  <c:v>0.23738719724871327</c:v>
                </c:pt>
                <c:pt idx="3509">
                  <c:v>0.20218413630453849</c:v>
                </c:pt>
                <c:pt idx="3510">
                  <c:v>0.19713985018862912</c:v>
                </c:pt>
                <c:pt idx="3511">
                  <c:v>0.19785397141749123</c:v>
                </c:pt>
                <c:pt idx="3512">
                  <c:v>0.18969072098567549</c:v>
                </c:pt>
                <c:pt idx="3513">
                  <c:v>0.19393868555763705</c:v>
                </c:pt>
                <c:pt idx="3514">
                  <c:v>0.19932516259302921</c:v>
                </c:pt>
                <c:pt idx="3515">
                  <c:v>0.19751890131591721</c:v>
                </c:pt>
                <c:pt idx="3516">
                  <c:v>0.19989762844870804</c:v>
                </c:pt>
                <c:pt idx="3517">
                  <c:v>0.20678037901819979</c:v>
                </c:pt>
                <c:pt idx="3518">
                  <c:v>0.20508726434681598</c:v>
                </c:pt>
                <c:pt idx="3519">
                  <c:v>0.21193935398439254</c:v>
                </c:pt>
                <c:pt idx="3520">
                  <c:v>0.21358513649396596</c:v>
                </c:pt>
                <c:pt idx="3521">
                  <c:v>0.21908260347611574</c:v>
                </c:pt>
                <c:pt idx="3522">
                  <c:v>0.20823787986637002</c:v>
                </c:pt>
                <c:pt idx="3523">
                  <c:v>0.21249374134227184</c:v>
                </c:pt>
                <c:pt idx="3524">
                  <c:v>0.21115789693241396</c:v>
                </c:pt>
                <c:pt idx="3525">
                  <c:v>0.21767747810602042</c:v>
                </c:pt>
                <c:pt idx="3526">
                  <c:v>0.22245990929543402</c:v>
                </c:pt>
                <c:pt idx="3527">
                  <c:v>0.17793649884270424</c:v>
                </c:pt>
                <c:pt idx="3528">
                  <c:v>0.16960059902852206</c:v>
                </c:pt>
                <c:pt idx="3529">
                  <c:v>0.17441933003818139</c:v>
                </c:pt>
                <c:pt idx="3530">
                  <c:v>0.17822913000433621</c:v>
                </c:pt>
                <c:pt idx="3531">
                  <c:v>0.1793362906705418</c:v>
                </c:pt>
                <c:pt idx="3532">
                  <c:v>0.18389869296391931</c:v>
                </c:pt>
                <c:pt idx="3533">
                  <c:v>0.1804342435548501</c:v>
                </c:pt>
                <c:pt idx="3534">
                  <c:v>0.18567071887843248</c:v>
                </c:pt>
                <c:pt idx="3535">
                  <c:v>0.18608709829223979</c:v>
                </c:pt>
                <c:pt idx="3536">
                  <c:v>0.17888504238991904</c:v>
                </c:pt>
                <c:pt idx="3537">
                  <c:v>0.17737588091186549</c:v>
                </c:pt>
                <c:pt idx="3538">
                  <c:v>0.1832917225948846</c:v>
                </c:pt>
                <c:pt idx="3539">
                  <c:v>0.1809393005732188</c:v>
                </c:pt>
                <c:pt idx="3540">
                  <c:v>0.18680563350934712</c:v>
                </c:pt>
                <c:pt idx="3541">
                  <c:v>0.19166466953861303</c:v>
                </c:pt>
                <c:pt idx="3542">
                  <c:v>0.19246164749404623</c:v>
                </c:pt>
                <c:pt idx="3543">
                  <c:v>0.19630769765279024</c:v>
                </c:pt>
                <c:pt idx="3544">
                  <c:v>0.20226016215749248</c:v>
                </c:pt>
                <c:pt idx="3545">
                  <c:v>0.20742581201212223</c:v>
                </c:pt>
                <c:pt idx="3546">
                  <c:v>0.20505945495770822</c:v>
                </c:pt>
                <c:pt idx="3547">
                  <c:v>0.21181140133178278</c:v>
                </c:pt>
                <c:pt idx="3548">
                  <c:v>0.20958868519747681</c:v>
                </c:pt>
                <c:pt idx="3549">
                  <c:v>0.21572976609512862</c:v>
                </c:pt>
                <c:pt idx="3550">
                  <c:v>0.21019514841802289</c:v>
                </c:pt>
                <c:pt idx="3551">
                  <c:v>0.21473947035602253</c:v>
                </c:pt>
                <c:pt idx="3552">
                  <c:v>0.2206741245570939</c:v>
                </c:pt>
                <c:pt idx="3553">
                  <c:v>0.21992304538726057</c:v>
                </c:pt>
                <c:pt idx="3554">
                  <c:v>0.22057300462187532</c:v>
                </c:pt>
                <c:pt idx="3555">
                  <c:v>0.19317002131922367</c:v>
                </c:pt>
                <c:pt idx="3556">
                  <c:v>0.1980719649136832</c:v>
                </c:pt>
                <c:pt idx="3557">
                  <c:v>0.19752471313546546</c:v>
                </c:pt>
                <c:pt idx="3558">
                  <c:v>0.20246024410886182</c:v>
                </c:pt>
                <c:pt idx="3559">
                  <c:v>0.20226572988308378</c:v>
                </c:pt>
                <c:pt idx="3560">
                  <c:v>0.20713982044160248</c:v>
                </c:pt>
                <c:pt idx="3561">
                  <c:v>0.19978330216174034</c:v>
                </c:pt>
                <c:pt idx="3562">
                  <c:v>0.19758050429375926</c:v>
                </c:pt>
                <c:pt idx="3563">
                  <c:v>0.20309016061992741</c:v>
                </c:pt>
                <c:pt idx="3564">
                  <c:v>0.20630415578642752</c:v>
                </c:pt>
                <c:pt idx="3565">
                  <c:v>0.20492626016043483</c:v>
                </c:pt>
                <c:pt idx="3566">
                  <c:v>0.19666098927254258</c:v>
                </c:pt>
                <c:pt idx="3567">
                  <c:v>0.1968805048662646</c:v>
                </c:pt>
                <c:pt idx="3568">
                  <c:v>0.20307249679113132</c:v>
                </c:pt>
                <c:pt idx="3569">
                  <c:v>0.21027802244894769</c:v>
                </c:pt>
                <c:pt idx="3570">
                  <c:v>0.20375849005620619</c:v>
                </c:pt>
                <c:pt idx="3571">
                  <c:v>0.20854146838094723</c:v>
                </c:pt>
                <c:pt idx="3572">
                  <c:v>0.20539847922440732</c:v>
                </c:pt>
                <c:pt idx="3573">
                  <c:v>0.2115613646420868</c:v>
                </c:pt>
                <c:pt idx="3574">
                  <c:v>0.21862847480992945</c:v>
                </c:pt>
                <c:pt idx="3575">
                  <c:v>0.22294307879367198</c:v>
                </c:pt>
                <c:pt idx="3576">
                  <c:v>0.22951662854832247</c:v>
                </c:pt>
                <c:pt idx="3577">
                  <c:v>0.23366933587499758</c:v>
                </c:pt>
                <c:pt idx="3578">
                  <c:v>0.22586183256961329</c:v>
                </c:pt>
                <c:pt idx="3579">
                  <c:v>0.23307288927541209</c:v>
                </c:pt>
                <c:pt idx="3580">
                  <c:v>0.24030769648320024</c:v>
                </c:pt>
                <c:pt idx="3581">
                  <c:v>0.24922348998988347</c:v>
                </c:pt>
                <c:pt idx="3582">
                  <c:v>0.23646238822987212</c:v>
                </c:pt>
                <c:pt idx="3583">
                  <c:v>0.24190080194202951</c:v>
                </c:pt>
                <c:pt idx="3584">
                  <c:v>0.23531237536355171</c:v>
                </c:pt>
                <c:pt idx="3585">
                  <c:v>0.24187987484631421</c:v>
                </c:pt>
                <c:pt idx="3586">
                  <c:v>0.24432590068315002</c:v>
                </c:pt>
                <c:pt idx="3587">
                  <c:v>0.22611993057409729</c:v>
                </c:pt>
                <c:pt idx="3588">
                  <c:v>0.23278094660252671</c:v>
                </c:pt>
                <c:pt idx="3589">
                  <c:v>0.2335837486316476</c:v>
                </c:pt>
                <c:pt idx="3590">
                  <c:v>0.24066748079367542</c:v>
                </c:pt>
                <c:pt idx="3591">
                  <c:v>0.2434361496889294</c:v>
                </c:pt>
                <c:pt idx="3592">
                  <c:v>0.24658738575565148</c:v>
                </c:pt>
                <c:pt idx="3593">
                  <c:v>0.24892742656176747</c:v>
                </c:pt>
                <c:pt idx="3594">
                  <c:v>0.24490341735159726</c:v>
                </c:pt>
                <c:pt idx="3595">
                  <c:v>0.24976151119541964</c:v>
                </c:pt>
                <c:pt idx="3596">
                  <c:v>0.24677379192215754</c:v>
                </c:pt>
                <c:pt idx="3597">
                  <c:v>0.25109148660706088</c:v>
                </c:pt>
                <c:pt idx="3598">
                  <c:v>0.25975843649625951</c:v>
                </c:pt>
                <c:pt idx="3599">
                  <c:v>0.25741322469185335</c:v>
                </c:pt>
                <c:pt idx="3600">
                  <c:v>0.26191445501840327</c:v>
                </c:pt>
                <c:pt idx="3601">
                  <c:v>0.25848638462984924</c:v>
                </c:pt>
                <c:pt idx="3602">
                  <c:v>0.26319532263759304</c:v>
                </c:pt>
                <c:pt idx="3603">
                  <c:v>0.27025747957431073</c:v>
                </c:pt>
                <c:pt idx="3604">
                  <c:v>0.26271369243658249</c:v>
                </c:pt>
                <c:pt idx="3605">
                  <c:v>0.2716503316467771</c:v>
                </c:pt>
                <c:pt idx="3606">
                  <c:v>0.27519374583812128</c:v>
                </c:pt>
                <c:pt idx="3607">
                  <c:v>0.28426311465264342</c:v>
                </c:pt>
                <c:pt idx="3608">
                  <c:v>0.28950341597712925</c:v>
                </c:pt>
                <c:pt idx="3609">
                  <c:v>0.29368848296262429</c:v>
                </c:pt>
                <c:pt idx="3610">
                  <c:v>0.29817537725445881</c:v>
                </c:pt>
                <c:pt idx="3611">
                  <c:v>0.305749777619996</c:v>
                </c:pt>
                <c:pt idx="3612">
                  <c:v>0.31492966459685789</c:v>
                </c:pt>
                <c:pt idx="3613">
                  <c:v>0.32458971188046676</c:v>
                </c:pt>
                <c:pt idx="3614">
                  <c:v>0.33338350193976424</c:v>
                </c:pt>
                <c:pt idx="3615">
                  <c:v>0.3353384931616234</c:v>
                </c:pt>
                <c:pt idx="3616">
                  <c:v>0.32834672475273918</c:v>
                </c:pt>
                <c:pt idx="3617">
                  <c:v>0.33157417780034759</c:v>
                </c:pt>
                <c:pt idx="3618">
                  <c:v>0.33895492117101439</c:v>
                </c:pt>
                <c:pt idx="3619">
                  <c:v>0.34813697836349899</c:v>
                </c:pt>
                <c:pt idx="3620">
                  <c:v>0.35335256759914996</c:v>
                </c:pt>
                <c:pt idx="3621">
                  <c:v>0.36754804650181161</c:v>
                </c:pt>
                <c:pt idx="3622">
                  <c:v>0.34216634579601674</c:v>
                </c:pt>
                <c:pt idx="3623">
                  <c:v>0.32794904085955701</c:v>
                </c:pt>
                <c:pt idx="3624">
                  <c:v>0.31902696766160321</c:v>
                </c:pt>
                <c:pt idx="3625">
                  <c:v>0.27725449958254733</c:v>
                </c:pt>
                <c:pt idx="3626">
                  <c:v>0.27855405786951154</c:v>
                </c:pt>
                <c:pt idx="3627">
                  <c:v>0.26405621185098455</c:v>
                </c:pt>
                <c:pt idx="3628">
                  <c:v>0.27113951544500875</c:v>
                </c:pt>
                <c:pt idx="3629">
                  <c:v>0.27868204398709534</c:v>
                </c:pt>
                <c:pt idx="3630">
                  <c:v>0.28692108896264895</c:v>
                </c:pt>
                <c:pt idx="3631">
                  <c:v>0.29594910026406845</c:v>
                </c:pt>
                <c:pt idx="3632">
                  <c:v>0.30644107285325389</c:v>
                </c:pt>
                <c:pt idx="3633">
                  <c:v>0.30319284009292069</c:v>
                </c:pt>
                <c:pt idx="3634">
                  <c:v>0.30894069177604883</c:v>
                </c:pt>
                <c:pt idx="3635">
                  <c:v>0.31127848042187206</c:v>
                </c:pt>
                <c:pt idx="3636">
                  <c:v>0.31422112761354098</c:v>
                </c:pt>
                <c:pt idx="3637">
                  <c:v>0.31217434676938671</c:v>
                </c:pt>
                <c:pt idx="3638">
                  <c:v>0.32068028173569607</c:v>
                </c:pt>
                <c:pt idx="3639">
                  <c:v>0.320550712330955</c:v>
                </c:pt>
                <c:pt idx="3640">
                  <c:v>0.31792133582227161</c:v>
                </c:pt>
                <c:pt idx="3641">
                  <c:v>0.30402611375237154</c:v>
                </c:pt>
                <c:pt idx="3642">
                  <c:v>0.31567539453895438</c:v>
                </c:pt>
                <c:pt idx="3643">
                  <c:v>0.29948083721628632</c:v>
                </c:pt>
                <c:pt idx="3644">
                  <c:v>0.30932509262113089</c:v>
                </c:pt>
                <c:pt idx="3645">
                  <c:v>0.3161416483995122</c:v>
                </c:pt>
                <c:pt idx="3646">
                  <c:v>0.32412208346660593</c:v>
                </c:pt>
                <c:pt idx="3647">
                  <c:v>0.31066797550974257</c:v>
                </c:pt>
                <c:pt idx="3648">
                  <c:v>0.30038854613635824</c:v>
                </c:pt>
                <c:pt idx="3649">
                  <c:v>0.29131993184757304</c:v>
                </c:pt>
                <c:pt idx="3650">
                  <c:v>0.27246915777087838</c:v>
                </c:pt>
                <c:pt idx="3651">
                  <c:v>0.27462843859700603</c:v>
                </c:pt>
                <c:pt idx="3652">
                  <c:v>0.28417797602898837</c:v>
                </c:pt>
                <c:pt idx="3653">
                  <c:v>0.26982877212713718</c:v>
                </c:pt>
                <c:pt idx="3654">
                  <c:v>0.27716148573134192</c:v>
                </c:pt>
                <c:pt idx="3655">
                  <c:v>0.27202169393991354</c:v>
                </c:pt>
                <c:pt idx="3656">
                  <c:v>0.27855860626594714</c:v>
                </c:pt>
                <c:pt idx="3657">
                  <c:v>0.27631715142248359</c:v>
                </c:pt>
                <c:pt idx="3658">
                  <c:v>0.28419864475160939</c:v>
                </c:pt>
                <c:pt idx="3659">
                  <c:v>0.28993091541455585</c:v>
                </c:pt>
                <c:pt idx="3660">
                  <c:v>0.29678717852500497</c:v>
                </c:pt>
                <c:pt idx="3661">
                  <c:v>0.29617556036607873</c:v>
                </c:pt>
                <c:pt idx="3662">
                  <c:v>0.30544256657235319</c:v>
                </c:pt>
                <c:pt idx="3663">
                  <c:v>0.31666513909099608</c:v>
                </c:pt>
                <c:pt idx="3664">
                  <c:v>0.30370251756952998</c:v>
                </c:pt>
                <c:pt idx="3665">
                  <c:v>0.30639197246770683</c:v>
                </c:pt>
                <c:pt idx="3666">
                  <c:v>0.31015175199510475</c:v>
                </c:pt>
                <c:pt idx="3667">
                  <c:v>0.30798602736274266</c:v>
                </c:pt>
                <c:pt idx="3668">
                  <c:v>0.30520053446463391</c:v>
                </c:pt>
                <c:pt idx="3669">
                  <c:v>0.3153281533994417</c:v>
                </c:pt>
                <c:pt idx="3670">
                  <c:v>0.32182195147678061</c:v>
                </c:pt>
                <c:pt idx="3671">
                  <c:v>0.29796846295676099</c:v>
                </c:pt>
                <c:pt idx="3672">
                  <c:v>0.29628673133639483</c:v>
                </c:pt>
                <c:pt idx="3673">
                  <c:v>0.30338846548869486</c:v>
                </c:pt>
                <c:pt idx="3674">
                  <c:v>0.31376223568497075</c:v>
                </c:pt>
                <c:pt idx="3675">
                  <c:v>0.31947424534189045</c:v>
                </c:pt>
                <c:pt idx="3676">
                  <c:v>0.3299123698407091</c:v>
                </c:pt>
                <c:pt idx="3677">
                  <c:v>0.33738488895499347</c:v>
                </c:pt>
                <c:pt idx="3678">
                  <c:v>0.3428045465697111</c:v>
                </c:pt>
                <c:pt idx="3679">
                  <c:v>0.34237354759930605</c:v>
                </c:pt>
                <c:pt idx="3680">
                  <c:v>0.29941191304344433</c:v>
                </c:pt>
                <c:pt idx="3681">
                  <c:v>0.31059296552514548</c:v>
                </c:pt>
                <c:pt idx="3682">
                  <c:v>0.30705018082928409</c:v>
                </c:pt>
                <c:pt idx="3683">
                  <c:v>0.25927934501854993</c:v>
                </c:pt>
                <c:pt idx="3684">
                  <c:v>0.23947616016321099</c:v>
                </c:pt>
                <c:pt idx="3685">
                  <c:v>0.22019176569529161</c:v>
                </c:pt>
                <c:pt idx="3686">
                  <c:v>0.22846432725929014</c:v>
                </c:pt>
                <c:pt idx="3687">
                  <c:v>0.21595536538297969</c:v>
                </c:pt>
                <c:pt idx="3688">
                  <c:v>0.21756558054395861</c:v>
                </c:pt>
                <c:pt idx="3689">
                  <c:v>0.22574177410674739</c:v>
                </c:pt>
                <c:pt idx="3690">
                  <c:v>0.19536531692572309</c:v>
                </c:pt>
                <c:pt idx="3691">
                  <c:v>0.19996730300635809</c:v>
                </c:pt>
                <c:pt idx="3692">
                  <c:v>0.20522618610658661</c:v>
                </c:pt>
                <c:pt idx="3693">
                  <c:v>0.20524467967925397</c:v>
                </c:pt>
                <c:pt idx="3694">
                  <c:v>0.20845521614298734</c:v>
                </c:pt>
                <c:pt idx="3695">
                  <c:v>0.20991773104655498</c:v>
                </c:pt>
                <c:pt idx="3696">
                  <c:v>0.20428291008099891</c:v>
                </c:pt>
                <c:pt idx="3697">
                  <c:v>0.20481000872877053</c:v>
                </c:pt>
                <c:pt idx="3698">
                  <c:v>0.21039165958469755</c:v>
                </c:pt>
                <c:pt idx="3699">
                  <c:v>0.21720913380436555</c:v>
                </c:pt>
                <c:pt idx="3700">
                  <c:v>0.22118790287412579</c:v>
                </c:pt>
                <c:pt idx="3701">
                  <c:v>0.22056568131809967</c:v>
                </c:pt>
                <c:pt idx="3702">
                  <c:v>0.22753082938287411</c:v>
                </c:pt>
                <c:pt idx="3703">
                  <c:v>0.23564414151655103</c:v>
                </c:pt>
                <c:pt idx="3704">
                  <c:v>0.22992475289836362</c:v>
                </c:pt>
                <c:pt idx="3705">
                  <c:v>0.20116518515621537</c:v>
                </c:pt>
                <c:pt idx="3706">
                  <c:v>0.20360602368103908</c:v>
                </c:pt>
                <c:pt idx="3707">
                  <c:v>0.20702650339009251</c:v>
                </c:pt>
                <c:pt idx="3708">
                  <c:v>0.20443962477213801</c:v>
                </c:pt>
                <c:pt idx="3709">
                  <c:v>0.21010976450049682</c:v>
                </c:pt>
                <c:pt idx="3710">
                  <c:v>0.21316262629144705</c:v>
                </c:pt>
                <c:pt idx="3711">
                  <c:v>0.2158941628293865</c:v>
                </c:pt>
                <c:pt idx="3712">
                  <c:v>0.21328892778808056</c:v>
                </c:pt>
                <c:pt idx="3713">
                  <c:v>0.18596046958660678</c:v>
                </c:pt>
                <c:pt idx="3714">
                  <c:v>0.18206323859718013</c:v>
                </c:pt>
                <c:pt idx="3715">
                  <c:v>0.18699821602278757</c:v>
                </c:pt>
                <c:pt idx="3716">
                  <c:v>0.18104978734437796</c:v>
                </c:pt>
                <c:pt idx="3717">
                  <c:v>0.18608060516328026</c:v>
                </c:pt>
                <c:pt idx="3718">
                  <c:v>0.18941206898540341</c:v>
                </c:pt>
                <c:pt idx="3719">
                  <c:v>0.19383398149112196</c:v>
                </c:pt>
                <c:pt idx="3720">
                  <c:v>0.19516199288119671</c:v>
                </c:pt>
                <c:pt idx="3721">
                  <c:v>0.19649232692804652</c:v>
                </c:pt>
                <c:pt idx="3722">
                  <c:v>0.16594872811287964</c:v>
                </c:pt>
                <c:pt idx="3723">
                  <c:v>0.13468365906049853</c:v>
                </c:pt>
                <c:pt idx="3724">
                  <c:v>0.13647492444503651</c:v>
                </c:pt>
                <c:pt idx="3725">
                  <c:v>0.13978653458326565</c:v>
                </c:pt>
                <c:pt idx="3726">
                  <c:v>0.13789177845649767</c:v>
                </c:pt>
                <c:pt idx="3727">
                  <c:v>0.13850281883703677</c:v>
                </c:pt>
                <c:pt idx="3728">
                  <c:v>0.14129852787799727</c:v>
                </c:pt>
                <c:pt idx="3729">
                  <c:v>0.14440216374224621</c:v>
                </c:pt>
                <c:pt idx="3730">
                  <c:v>0.14590996333032979</c:v>
                </c:pt>
                <c:pt idx="3731">
                  <c:v>0.13430632842165044</c:v>
                </c:pt>
                <c:pt idx="3732">
                  <c:v>0.12063796915821075</c:v>
                </c:pt>
                <c:pt idx="3733">
                  <c:v>0.12436704073841547</c:v>
                </c:pt>
                <c:pt idx="3734">
                  <c:v>0.12796059671294518</c:v>
                </c:pt>
                <c:pt idx="3735">
                  <c:v>0.13108357324107209</c:v>
                </c:pt>
                <c:pt idx="3736">
                  <c:v>0.12411212076532958</c:v>
                </c:pt>
                <c:pt idx="3737">
                  <c:v>0.12724436708949105</c:v>
                </c:pt>
                <c:pt idx="3738">
                  <c:v>0.13139618118835988</c:v>
                </c:pt>
                <c:pt idx="3739">
                  <c:v>0.1347188986670125</c:v>
                </c:pt>
                <c:pt idx="3740">
                  <c:v>0.13869373701827462</c:v>
                </c:pt>
                <c:pt idx="3741">
                  <c:v>0.14220828877548217</c:v>
                </c:pt>
                <c:pt idx="3742">
                  <c:v>0.13551288084370311</c:v>
                </c:pt>
                <c:pt idx="3743">
                  <c:v>0.13921749855228219</c:v>
                </c:pt>
                <c:pt idx="3744">
                  <c:v>0.14171832389040007</c:v>
                </c:pt>
                <c:pt idx="3745">
                  <c:v>0.14275524552832575</c:v>
                </c:pt>
                <c:pt idx="3746">
                  <c:v>0.14014121028002155</c:v>
                </c:pt>
                <c:pt idx="3747">
                  <c:v>0.14181545338660467</c:v>
                </c:pt>
                <c:pt idx="3748">
                  <c:v>0.13418753825749868</c:v>
                </c:pt>
                <c:pt idx="3749">
                  <c:v>0.13841021441599924</c:v>
                </c:pt>
                <c:pt idx="3750">
                  <c:v>0.14315830617796277</c:v>
                </c:pt>
                <c:pt idx="3751">
                  <c:v>0.14117491353392661</c:v>
                </c:pt>
                <c:pt idx="3752">
                  <c:v>0.14422987028126852</c:v>
                </c:pt>
                <c:pt idx="3753">
                  <c:v>0.14712667164464802</c:v>
                </c:pt>
                <c:pt idx="3754">
                  <c:v>0.15150777028328208</c:v>
                </c:pt>
                <c:pt idx="3755">
                  <c:v>0.15627456591135214</c:v>
                </c:pt>
                <c:pt idx="3756">
                  <c:v>0.16127562389271705</c:v>
                </c:pt>
                <c:pt idx="3757">
                  <c:v>0.15878235357678427</c:v>
                </c:pt>
                <c:pt idx="3758">
                  <c:v>0.15531921099246709</c:v>
                </c:pt>
                <c:pt idx="3759">
                  <c:v>0.15653237491762947</c:v>
                </c:pt>
                <c:pt idx="3760">
                  <c:v>0.15685874409152034</c:v>
                </c:pt>
                <c:pt idx="3761">
                  <c:v>0.16136189275653648</c:v>
                </c:pt>
                <c:pt idx="3762">
                  <c:v>0.15979698718828161</c:v>
                </c:pt>
                <c:pt idx="3763">
                  <c:v>0.16453322374670337</c:v>
                </c:pt>
                <c:pt idx="3764">
                  <c:v>0.16798810822441645</c:v>
                </c:pt>
                <c:pt idx="3765">
                  <c:v>0.1600669281288449</c:v>
                </c:pt>
                <c:pt idx="3766">
                  <c:v>0.1647114598416427</c:v>
                </c:pt>
                <c:pt idx="3767">
                  <c:v>0.16655123260655041</c:v>
                </c:pt>
                <c:pt idx="3768">
                  <c:v>0.15871528379986186</c:v>
                </c:pt>
                <c:pt idx="3769">
                  <c:v>0.1632230614245441</c:v>
                </c:pt>
                <c:pt idx="3770">
                  <c:v>0.16801086266211196</c:v>
                </c:pt>
                <c:pt idx="3771">
                  <c:v>0.17274078656739411</c:v>
                </c:pt>
                <c:pt idx="3772">
                  <c:v>0.17093661830625936</c:v>
                </c:pt>
                <c:pt idx="3773">
                  <c:v>0.16923207878858887</c:v>
                </c:pt>
                <c:pt idx="3774">
                  <c:v>0.17381889916573906</c:v>
                </c:pt>
                <c:pt idx="3775">
                  <c:v>0.1791566316466664</c:v>
                </c:pt>
                <c:pt idx="3776">
                  <c:v>0.18512345260418256</c:v>
                </c:pt>
                <c:pt idx="3777">
                  <c:v>0.18652719920926647</c:v>
                </c:pt>
                <c:pt idx="3778">
                  <c:v>0.18846162263253805</c:v>
                </c:pt>
                <c:pt idx="3779">
                  <c:v>0.19399473903208234</c:v>
                </c:pt>
                <c:pt idx="3780">
                  <c:v>0.19571826327726355</c:v>
                </c:pt>
                <c:pt idx="3781">
                  <c:v>0.19429847496155592</c:v>
                </c:pt>
                <c:pt idx="3782">
                  <c:v>0.19922317187358174</c:v>
                </c:pt>
                <c:pt idx="3783">
                  <c:v>0.20430741132168753</c:v>
                </c:pt>
                <c:pt idx="3784">
                  <c:v>0.20633997452174713</c:v>
                </c:pt>
                <c:pt idx="3785">
                  <c:v>0.2094886168632763</c:v>
                </c:pt>
                <c:pt idx="3786">
                  <c:v>0.21206937232162579</c:v>
                </c:pt>
                <c:pt idx="3787">
                  <c:v>0.20241295839046339</c:v>
                </c:pt>
                <c:pt idx="3788">
                  <c:v>0.20772478768502123</c:v>
                </c:pt>
                <c:pt idx="3789">
                  <c:v>0.21027094258392193</c:v>
                </c:pt>
                <c:pt idx="3790">
                  <c:v>0.21738898425689773</c:v>
                </c:pt>
                <c:pt idx="3791">
                  <c:v>0.21342289269248088</c:v>
                </c:pt>
                <c:pt idx="3792">
                  <c:v>0.20963607064411313</c:v>
                </c:pt>
                <c:pt idx="3793">
                  <c:v>0.21174871920357208</c:v>
                </c:pt>
                <c:pt idx="3794">
                  <c:v>0.2191158512566663</c:v>
                </c:pt>
                <c:pt idx="3795">
                  <c:v>0.21519675735213792</c:v>
                </c:pt>
                <c:pt idx="3796">
                  <c:v>0.20447438303567428</c:v>
                </c:pt>
                <c:pt idx="3797">
                  <c:v>0.2037416331321758</c:v>
                </c:pt>
                <c:pt idx="3798">
                  <c:v>0.21019482785355859</c:v>
                </c:pt>
                <c:pt idx="3799">
                  <c:v>0.21682397087066885</c:v>
                </c:pt>
                <c:pt idx="3800">
                  <c:v>0.22407353539678726</c:v>
                </c:pt>
                <c:pt idx="3801">
                  <c:v>0.22756363178665237</c:v>
                </c:pt>
                <c:pt idx="3802">
                  <c:v>0.23506152547102857</c:v>
                </c:pt>
                <c:pt idx="3803">
                  <c:v>0.21288635859231864</c:v>
                </c:pt>
                <c:pt idx="3804">
                  <c:v>0.2193085330518823</c:v>
                </c:pt>
                <c:pt idx="3805">
                  <c:v>0.22631246069063618</c:v>
                </c:pt>
                <c:pt idx="3806">
                  <c:v>0.22898409080077275</c:v>
                </c:pt>
                <c:pt idx="3807">
                  <c:v>0.23600090878111649</c:v>
                </c:pt>
                <c:pt idx="3808">
                  <c:v>0.2437974205832168</c:v>
                </c:pt>
                <c:pt idx="3809">
                  <c:v>0.24888908203742219</c:v>
                </c:pt>
                <c:pt idx="3810">
                  <c:v>0.24530873323890592</c:v>
                </c:pt>
                <c:pt idx="3811">
                  <c:v>0.25161760987449877</c:v>
                </c:pt>
                <c:pt idx="3812">
                  <c:v>0.24434450741579256</c:v>
                </c:pt>
                <c:pt idx="3813">
                  <c:v>0.24705296716994216</c:v>
                </c:pt>
                <c:pt idx="3814">
                  <c:v>0.252406799033769</c:v>
                </c:pt>
                <c:pt idx="3815">
                  <c:v>0.24482005019852102</c:v>
                </c:pt>
                <c:pt idx="3816">
                  <c:v>0.24907696809460131</c:v>
                </c:pt>
                <c:pt idx="3817">
                  <c:v>0.25373821886860187</c:v>
                </c:pt>
                <c:pt idx="3818">
                  <c:v>0.25687472523791621</c:v>
                </c:pt>
                <c:pt idx="3819">
                  <c:v>0.26188793512483438</c:v>
                </c:pt>
                <c:pt idx="3820">
                  <c:v>0.26481468660210028</c:v>
                </c:pt>
                <c:pt idx="3821">
                  <c:v>0.26862942947051477</c:v>
                </c:pt>
                <c:pt idx="3822">
                  <c:v>0.26219062918332187</c:v>
                </c:pt>
                <c:pt idx="3823">
                  <c:v>0.25460757600176814</c:v>
                </c:pt>
                <c:pt idx="3824">
                  <c:v>0.2624745312728462</c:v>
                </c:pt>
                <c:pt idx="3825">
                  <c:v>0.26477943600511267</c:v>
                </c:pt>
                <c:pt idx="3826">
                  <c:v>0.25154249836609927</c:v>
                </c:pt>
                <c:pt idx="3827">
                  <c:v>0.25708515572633683</c:v>
                </c:pt>
                <c:pt idx="3828">
                  <c:v>0.26391742486470193</c:v>
                </c:pt>
                <c:pt idx="3829">
                  <c:v>0.2716591436819229</c:v>
                </c:pt>
                <c:pt idx="3830">
                  <c:v>0.27915585420273886</c:v>
                </c:pt>
                <c:pt idx="3831">
                  <c:v>0.28229706429437046</c:v>
                </c:pt>
                <c:pt idx="3832">
                  <c:v>0.29061984849634132</c:v>
                </c:pt>
                <c:pt idx="3833">
                  <c:v>0.29855834320410279</c:v>
                </c:pt>
                <c:pt idx="3834">
                  <c:v>0.30712332301228223</c:v>
                </c:pt>
                <c:pt idx="3835">
                  <c:v>0.30625354457116583</c:v>
                </c:pt>
                <c:pt idx="3836">
                  <c:v>0.30529333462794439</c:v>
                </c:pt>
                <c:pt idx="3837">
                  <c:v>0.29299935848803949</c:v>
                </c:pt>
                <c:pt idx="3838">
                  <c:v>0.30180818663680747</c:v>
                </c:pt>
                <c:pt idx="3839">
                  <c:v>0.31147064350965248</c:v>
                </c:pt>
                <c:pt idx="3840">
                  <c:v>0.31243788188820659</c:v>
                </c:pt>
                <c:pt idx="3841">
                  <c:v>0.32400195497350831</c:v>
                </c:pt>
                <c:pt idx="3842">
                  <c:v>0.30150627928999596</c:v>
                </c:pt>
                <c:pt idx="3843">
                  <c:v>0.29241844458507604</c:v>
                </c:pt>
                <c:pt idx="3844">
                  <c:v>0.29236699640270103</c:v>
                </c:pt>
                <c:pt idx="3845">
                  <c:v>0.30026218340498628</c:v>
                </c:pt>
                <c:pt idx="3846">
                  <c:v>0.30768975731225007</c:v>
                </c:pt>
                <c:pt idx="3847">
                  <c:v>0.3177228079126061</c:v>
                </c:pt>
                <c:pt idx="3848">
                  <c:v>0.32437429703526621</c:v>
                </c:pt>
                <c:pt idx="3849">
                  <c:v>0.33675061227763142</c:v>
                </c:pt>
                <c:pt idx="3850">
                  <c:v>0.31221571898874656</c:v>
                </c:pt>
                <c:pt idx="3851">
                  <c:v>0.31257789068573688</c:v>
                </c:pt>
                <c:pt idx="3852">
                  <c:v>0.31899833141420819</c:v>
                </c:pt>
                <c:pt idx="3853">
                  <c:v>0.30214248529070042</c:v>
                </c:pt>
                <c:pt idx="3854">
                  <c:v>0.30606578942827706</c:v>
                </c:pt>
                <c:pt idx="3855">
                  <c:v>0.31286819258228632</c:v>
                </c:pt>
                <c:pt idx="3856">
                  <c:v>0.31984528708697219</c:v>
                </c:pt>
                <c:pt idx="3857">
                  <c:v>0.31981450631328701</c:v>
                </c:pt>
                <c:pt idx="3858">
                  <c:v>0.27213474035613511</c:v>
                </c:pt>
                <c:pt idx="3859">
                  <c:v>0.26880648499080667</c:v>
                </c:pt>
                <c:pt idx="3860">
                  <c:v>0.27666175100232571</c:v>
                </c:pt>
                <c:pt idx="3861">
                  <c:v>0.28262358592823494</c:v>
                </c:pt>
                <c:pt idx="3862">
                  <c:v>0.25053967126695614</c:v>
                </c:pt>
                <c:pt idx="3863">
                  <c:v>0.25787607346890584</c:v>
                </c:pt>
                <c:pt idx="3864">
                  <c:v>0.26240339618721314</c:v>
                </c:pt>
                <c:pt idx="3865">
                  <c:v>0.26429483711481599</c:v>
                </c:pt>
                <c:pt idx="3866">
                  <c:v>0.27028063826027049</c:v>
                </c:pt>
                <c:pt idx="3867">
                  <c:v>0.24355574060408819</c:v>
                </c:pt>
                <c:pt idx="3868">
                  <c:v>0.24750609138794627</c:v>
                </c:pt>
                <c:pt idx="3869">
                  <c:v>0.24593022369340503</c:v>
                </c:pt>
                <c:pt idx="3870">
                  <c:v>0.250172917891469</c:v>
                </c:pt>
                <c:pt idx="3871">
                  <c:v>0.25501607924735842</c:v>
                </c:pt>
                <c:pt idx="3872">
                  <c:v>0.26314587845510229</c:v>
                </c:pt>
                <c:pt idx="3873">
                  <c:v>0.26047762586654261</c:v>
                </c:pt>
                <c:pt idx="3874">
                  <c:v>0.23293500625898322</c:v>
                </c:pt>
                <c:pt idx="3875">
                  <c:v>0.22275934956391591</c:v>
                </c:pt>
                <c:pt idx="3876">
                  <c:v>0.23016397269472275</c:v>
                </c:pt>
                <c:pt idx="3877">
                  <c:v>0.23372281008301424</c:v>
                </c:pt>
                <c:pt idx="3878">
                  <c:v>0.22290626646060402</c:v>
                </c:pt>
                <c:pt idx="3879">
                  <c:v>0.22910561927785966</c:v>
                </c:pt>
                <c:pt idx="3880">
                  <c:v>0.23380501615598662</c:v>
                </c:pt>
                <c:pt idx="3881">
                  <c:v>0.19172962022687282</c:v>
                </c:pt>
                <c:pt idx="3882">
                  <c:v>0.19568336777900686</c:v>
                </c:pt>
                <c:pt idx="3883">
                  <c:v>0.1976692144957338</c:v>
                </c:pt>
                <c:pt idx="3884">
                  <c:v>0.20366645295300992</c:v>
                </c:pt>
                <c:pt idx="3885">
                  <c:v>0.21048733513347243</c:v>
                </c:pt>
                <c:pt idx="3886">
                  <c:v>0.21295951043174938</c:v>
                </c:pt>
                <c:pt idx="3887">
                  <c:v>0.21144779402164013</c:v>
                </c:pt>
                <c:pt idx="3888">
                  <c:v>0.20766939207823412</c:v>
                </c:pt>
                <c:pt idx="3889">
                  <c:v>0.19861217097764403</c:v>
                </c:pt>
                <c:pt idx="3890">
                  <c:v>0.20418655535560079</c:v>
                </c:pt>
                <c:pt idx="3891">
                  <c:v>0.20872126445105726</c:v>
                </c:pt>
                <c:pt idx="3892">
                  <c:v>0.20595925888382532</c:v>
                </c:pt>
                <c:pt idx="3893">
                  <c:v>0.21257706986685942</c:v>
                </c:pt>
                <c:pt idx="3894">
                  <c:v>0.21990704379383744</c:v>
                </c:pt>
                <c:pt idx="3895">
                  <c:v>0.21044137131242557</c:v>
                </c:pt>
                <c:pt idx="3896">
                  <c:v>0.19910330398937157</c:v>
                </c:pt>
                <c:pt idx="3897">
                  <c:v>0.19558631610853836</c:v>
                </c:pt>
                <c:pt idx="3898">
                  <c:v>0.20059465947050717</c:v>
                </c:pt>
                <c:pt idx="3899">
                  <c:v>0.20213243558666327</c:v>
                </c:pt>
                <c:pt idx="3900">
                  <c:v>0.20831070350921718</c:v>
                </c:pt>
                <c:pt idx="3901">
                  <c:v>0.21483511362976626</c:v>
                </c:pt>
                <c:pt idx="3902">
                  <c:v>0.22211354688540533</c:v>
                </c:pt>
                <c:pt idx="3903">
                  <c:v>0.22095636873643271</c:v>
                </c:pt>
                <c:pt idx="3904">
                  <c:v>0.22842349000195972</c:v>
                </c:pt>
                <c:pt idx="3905">
                  <c:v>0.23218346488400834</c:v>
                </c:pt>
                <c:pt idx="3906">
                  <c:v>0.23883776770478607</c:v>
                </c:pt>
                <c:pt idx="3907">
                  <c:v>0.24488517949439817</c:v>
                </c:pt>
                <c:pt idx="3908">
                  <c:v>0.24760477744746323</c:v>
                </c:pt>
                <c:pt idx="3909">
                  <c:v>0.25158466736797858</c:v>
                </c:pt>
                <c:pt idx="3910">
                  <c:v>0.24384816784183064</c:v>
                </c:pt>
                <c:pt idx="3911">
                  <c:v>0.24342003579948468</c:v>
                </c:pt>
                <c:pt idx="3912">
                  <c:v>0.25131834564239458</c:v>
                </c:pt>
                <c:pt idx="3913">
                  <c:v>0.25711214221659179</c:v>
                </c:pt>
                <c:pt idx="3914">
                  <c:v>0.24598307707511735</c:v>
                </c:pt>
                <c:pt idx="3915">
                  <c:v>0.25074779306399431</c:v>
                </c:pt>
                <c:pt idx="3916">
                  <c:v>0.25778281121365149</c:v>
                </c:pt>
                <c:pt idx="3917">
                  <c:v>0.26254273366020436</c:v>
                </c:pt>
                <c:pt idx="3918">
                  <c:v>0.26587985059004415</c:v>
                </c:pt>
                <c:pt idx="3919">
                  <c:v>0.26667865545573571</c:v>
                </c:pt>
                <c:pt idx="3920">
                  <c:v>0.26977020231947041</c:v>
                </c:pt>
                <c:pt idx="3921">
                  <c:v>0.27475645866984905</c:v>
                </c:pt>
                <c:pt idx="3922">
                  <c:v>0.26392871406417973</c:v>
                </c:pt>
                <c:pt idx="3923">
                  <c:v>0.26941893003536388</c:v>
                </c:pt>
                <c:pt idx="3924">
                  <c:v>0.26327842217314096</c:v>
                </c:pt>
                <c:pt idx="3925">
                  <c:v>0.27047611651891151</c:v>
                </c:pt>
                <c:pt idx="3926">
                  <c:v>0.26680062691421891</c:v>
                </c:pt>
                <c:pt idx="3927">
                  <c:v>0.26851038827216012</c:v>
                </c:pt>
                <c:pt idx="3928">
                  <c:v>0.2526144679184652</c:v>
                </c:pt>
                <c:pt idx="3929">
                  <c:v>0.25767711537555166</c:v>
                </c:pt>
                <c:pt idx="3930">
                  <c:v>0.24664269122837851</c:v>
                </c:pt>
                <c:pt idx="3931">
                  <c:v>0.19918201222264803</c:v>
                </c:pt>
                <c:pt idx="3932">
                  <c:v>0.2034954284879642</c:v>
                </c:pt>
                <c:pt idx="3933">
                  <c:v>0.20362979202286799</c:v>
                </c:pt>
                <c:pt idx="3934">
                  <c:v>0.19405464561473729</c:v>
                </c:pt>
                <c:pt idx="3935">
                  <c:v>0.19958604691199261</c:v>
                </c:pt>
                <c:pt idx="3936">
                  <c:v>0.19866308193191454</c:v>
                </c:pt>
                <c:pt idx="3937">
                  <c:v>0.20173014320737828</c:v>
                </c:pt>
                <c:pt idx="3938">
                  <c:v>0.20695730708072346</c:v>
                </c:pt>
                <c:pt idx="3939">
                  <c:v>0.1954638003386665</c:v>
                </c:pt>
                <c:pt idx="3940">
                  <c:v>0.18415298438481179</c:v>
                </c:pt>
                <c:pt idx="3941">
                  <c:v>0.18791360769523024</c:v>
                </c:pt>
                <c:pt idx="3942">
                  <c:v>0.19183700812362472</c:v>
                </c:pt>
                <c:pt idx="3943">
                  <c:v>0.18337829521499793</c:v>
                </c:pt>
                <c:pt idx="3944">
                  <c:v>0.18693199252212622</c:v>
                </c:pt>
                <c:pt idx="3945">
                  <c:v>0.19346884359151739</c:v>
                </c:pt>
                <c:pt idx="3946">
                  <c:v>0.18547909257227932</c:v>
                </c:pt>
                <c:pt idx="3947">
                  <c:v>0.18903014366420326</c:v>
                </c:pt>
                <c:pt idx="3948">
                  <c:v>0.19083369635646238</c:v>
                </c:pt>
                <c:pt idx="3949">
                  <c:v>0.19045726378611696</c:v>
                </c:pt>
                <c:pt idx="3950">
                  <c:v>0.18806935910682526</c:v>
                </c:pt>
                <c:pt idx="3951">
                  <c:v>0.1946549216880441</c:v>
                </c:pt>
                <c:pt idx="3952">
                  <c:v>0.18244822538799571</c:v>
                </c:pt>
                <c:pt idx="3953">
                  <c:v>0.18860329345496471</c:v>
                </c:pt>
                <c:pt idx="3954">
                  <c:v>0.19012058989205949</c:v>
                </c:pt>
                <c:pt idx="3955">
                  <c:v>0.19010744078601399</c:v>
                </c:pt>
                <c:pt idx="3956">
                  <c:v>0.19545466288916047</c:v>
                </c:pt>
                <c:pt idx="3957">
                  <c:v>0.18905266055156925</c:v>
                </c:pt>
                <c:pt idx="3958">
                  <c:v>0.1886617288105728</c:v>
                </c:pt>
                <c:pt idx="3959">
                  <c:v>0.19211222656388746</c:v>
                </c:pt>
                <c:pt idx="3960">
                  <c:v>0.19716167079910968</c:v>
                </c:pt>
                <c:pt idx="3961">
                  <c:v>0.20115913234129354</c:v>
                </c:pt>
                <c:pt idx="3962">
                  <c:v>0.20605441090142504</c:v>
                </c:pt>
                <c:pt idx="3963">
                  <c:v>0.20416326485121264</c:v>
                </c:pt>
                <c:pt idx="3964">
                  <c:v>0.20201396095560306</c:v>
                </c:pt>
                <c:pt idx="3965">
                  <c:v>0.19839469557666919</c:v>
                </c:pt>
                <c:pt idx="3966">
                  <c:v>0.20409063843549335</c:v>
                </c:pt>
                <c:pt idx="3967">
                  <c:v>0.2062381672775444</c:v>
                </c:pt>
                <c:pt idx="3968">
                  <c:v>0.20788390592006739</c:v>
                </c:pt>
                <c:pt idx="3969">
                  <c:v>0.20761198881428014</c:v>
                </c:pt>
                <c:pt idx="3970">
                  <c:v>0.21190060080413983</c:v>
                </c:pt>
                <c:pt idx="3971">
                  <c:v>0.21768804058851834</c:v>
                </c:pt>
                <c:pt idx="3972">
                  <c:v>0.21441992980574176</c:v>
                </c:pt>
                <c:pt idx="3973">
                  <c:v>0.22123403084923066</c:v>
                </c:pt>
                <c:pt idx="3974">
                  <c:v>0.22885171048216166</c:v>
                </c:pt>
                <c:pt idx="3975">
                  <c:v>0.2332618708992058</c:v>
                </c:pt>
                <c:pt idx="3976">
                  <c:v>0.23117484509678482</c:v>
                </c:pt>
                <c:pt idx="3977">
                  <c:v>0.23829858133597073</c:v>
                </c:pt>
                <c:pt idx="3978">
                  <c:v>0.24530223401212531</c:v>
                </c:pt>
                <c:pt idx="3979">
                  <c:v>0.2515141353725317</c:v>
                </c:pt>
                <c:pt idx="3980">
                  <c:v>0.2503759224342379</c:v>
                </c:pt>
                <c:pt idx="3981">
                  <c:v>0.25675161998899038</c:v>
                </c:pt>
                <c:pt idx="3982">
                  <c:v>0.26293818230258803</c:v>
                </c:pt>
                <c:pt idx="3983">
                  <c:v>0.26036966763201808</c:v>
                </c:pt>
                <c:pt idx="3984">
                  <c:v>0.26730863113003933</c:v>
                </c:pt>
                <c:pt idx="3985">
                  <c:v>0.27268049424616608</c:v>
                </c:pt>
                <c:pt idx="3986">
                  <c:v>0.2760438895293455</c:v>
                </c:pt>
                <c:pt idx="3987">
                  <c:v>0.26807770287024585</c:v>
                </c:pt>
                <c:pt idx="3988">
                  <c:v>0.24353162855071939</c:v>
                </c:pt>
                <c:pt idx="3989">
                  <c:v>0.24970278554722225</c:v>
                </c:pt>
                <c:pt idx="3990">
                  <c:v>0.25762621941842206</c:v>
                </c:pt>
                <c:pt idx="3991">
                  <c:v>0.2680280694125724</c:v>
                </c:pt>
                <c:pt idx="3992">
                  <c:v>0.22379265572016382</c:v>
                </c:pt>
                <c:pt idx="3993">
                  <c:v>0.22703412946045559</c:v>
                </c:pt>
                <c:pt idx="3994">
                  <c:v>0.2304881739198677</c:v>
                </c:pt>
                <c:pt idx="3995">
                  <c:v>0.23767314046072857</c:v>
                </c:pt>
                <c:pt idx="3996">
                  <c:v>0.2453153011036085</c:v>
                </c:pt>
                <c:pt idx="3997">
                  <c:v>0.25122989309235222</c:v>
                </c:pt>
                <c:pt idx="3998">
                  <c:v>0.22690341090333757</c:v>
                </c:pt>
                <c:pt idx="3999">
                  <c:v>0.22287294248053169</c:v>
                </c:pt>
                <c:pt idx="4000">
                  <c:v>0.22520683958504298</c:v>
                </c:pt>
                <c:pt idx="4001">
                  <c:v>0.22825446933893742</c:v>
                </c:pt>
                <c:pt idx="4002">
                  <c:v>0.23448275717133571</c:v>
                </c:pt>
                <c:pt idx="4003">
                  <c:v>0.2313927558200996</c:v>
                </c:pt>
                <c:pt idx="4004">
                  <c:v>0.23970055697754877</c:v>
                </c:pt>
                <c:pt idx="4005">
                  <c:v>0.23552724610390099</c:v>
                </c:pt>
                <c:pt idx="4006">
                  <c:v>0.24036124207429205</c:v>
                </c:pt>
                <c:pt idx="4007">
                  <c:v>0.22674543924374263</c:v>
                </c:pt>
                <c:pt idx="4008">
                  <c:v>0.23354271760996823</c:v>
                </c:pt>
                <c:pt idx="4009">
                  <c:v>0.23824237102131016</c:v>
                </c:pt>
                <c:pt idx="4010">
                  <c:v>0.24442964401451331</c:v>
                </c:pt>
                <c:pt idx="4011">
                  <c:v>0.23409328172012858</c:v>
                </c:pt>
                <c:pt idx="4012">
                  <c:v>0.2360998356838955</c:v>
                </c:pt>
                <c:pt idx="4013">
                  <c:v>0.20945994448834462</c:v>
                </c:pt>
                <c:pt idx="4014">
                  <c:v>0.21561169162836449</c:v>
                </c:pt>
                <c:pt idx="4015">
                  <c:v>0.20784476688730538</c:v>
                </c:pt>
                <c:pt idx="4016">
                  <c:v>0.21089385678347589</c:v>
                </c:pt>
                <c:pt idx="4017">
                  <c:v>0.21149496129333936</c:v>
                </c:pt>
                <c:pt idx="4018">
                  <c:v>0.21332254953051902</c:v>
                </c:pt>
                <c:pt idx="4019">
                  <c:v>0.20550347447952447</c:v>
                </c:pt>
                <c:pt idx="4020">
                  <c:v>0.17887599120153089</c:v>
                </c:pt>
                <c:pt idx="4021">
                  <c:v>0.18407780255926307</c:v>
                </c:pt>
                <c:pt idx="4022">
                  <c:v>0.18493904426446212</c:v>
                </c:pt>
                <c:pt idx="4023">
                  <c:v>0.18798399178627015</c:v>
                </c:pt>
                <c:pt idx="4024">
                  <c:v>0.18567362624023642</c:v>
                </c:pt>
                <c:pt idx="4025">
                  <c:v>0.1910324236586026</c:v>
                </c:pt>
                <c:pt idx="4026">
                  <c:v>0.19539899603547053</c:v>
                </c:pt>
                <c:pt idx="4027">
                  <c:v>0.18972009299988096</c:v>
                </c:pt>
                <c:pt idx="4028">
                  <c:v>0.19499230392888864</c:v>
                </c:pt>
                <c:pt idx="4029">
                  <c:v>0.1967587967676061</c:v>
                </c:pt>
                <c:pt idx="4030">
                  <c:v>0.20030770137087667</c:v>
                </c:pt>
                <c:pt idx="4031">
                  <c:v>0.20133945887497959</c:v>
                </c:pt>
                <c:pt idx="4032">
                  <c:v>0.20679714997524276</c:v>
                </c:pt>
                <c:pt idx="4033">
                  <c:v>0.21262620476606894</c:v>
                </c:pt>
                <c:pt idx="4034">
                  <c:v>0.19245472218775456</c:v>
                </c:pt>
                <c:pt idx="4035">
                  <c:v>0.19525775673551043</c:v>
                </c:pt>
                <c:pt idx="4036">
                  <c:v>0.17303862492444125</c:v>
                </c:pt>
                <c:pt idx="4037">
                  <c:v>0.17791993122585131</c:v>
                </c:pt>
                <c:pt idx="4038">
                  <c:v>0.18005445856186245</c:v>
                </c:pt>
                <c:pt idx="4039">
                  <c:v>0.18559775554221969</c:v>
                </c:pt>
                <c:pt idx="4040">
                  <c:v>0.19170431512677513</c:v>
                </c:pt>
                <c:pt idx="4041">
                  <c:v>0.19246868620352506</c:v>
                </c:pt>
                <c:pt idx="4042">
                  <c:v>0.1877537541035971</c:v>
                </c:pt>
                <c:pt idx="4043">
                  <c:v>0.13409213863532235</c:v>
                </c:pt>
                <c:pt idx="4044">
                  <c:v>0.13787929905703022</c:v>
                </c:pt>
                <c:pt idx="4045">
                  <c:v>0.14045514982446503</c:v>
                </c:pt>
                <c:pt idx="4046">
                  <c:v>0.14439965188363602</c:v>
                </c:pt>
                <c:pt idx="4047">
                  <c:v>0.14682871946055526</c:v>
                </c:pt>
                <c:pt idx="4048">
                  <c:v>0.1515807606980514</c:v>
                </c:pt>
                <c:pt idx="4049">
                  <c:v>0.14827298544719306</c:v>
                </c:pt>
                <c:pt idx="4050">
                  <c:v>0.15302372947957471</c:v>
                </c:pt>
                <c:pt idx="4051">
                  <c:v>0.15718055661616329</c:v>
                </c:pt>
                <c:pt idx="4052">
                  <c:v>0.16184934113527255</c:v>
                </c:pt>
                <c:pt idx="4053">
                  <c:v>0.16646405304285397</c:v>
                </c:pt>
                <c:pt idx="4054">
                  <c:v>0.17109376098120752</c:v>
                </c:pt>
                <c:pt idx="4055">
                  <c:v>0.17441373787548761</c:v>
                </c:pt>
                <c:pt idx="4056">
                  <c:v>0.16426286184002725</c:v>
                </c:pt>
                <c:pt idx="4057">
                  <c:v>0.16783575639786599</c:v>
                </c:pt>
                <c:pt idx="4058">
                  <c:v>0.17285094926849467</c:v>
                </c:pt>
                <c:pt idx="4059">
                  <c:v>0.17789609433489217</c:v>
                </c:pt>
                <c:pt idx="4060">
                  <c:v>0.18271102774825387</c:v>
                </c:pt>
                <c:pt idx="4061">
                  <c:v>0.18885493379020368</c:v>
                </c:pt>
                <c:pt idx="4062">
                  <c:v>0.19063612665714427</c:v>
                </c:pt>
                <c:pt idx="4063">
                  <c:v>0.19063766633859469</c:v>
                </c:pt>
                <c:pt idx="4064">
                  <c:v>0.19755249862232152</c:v>
                </c:pt>
                <c:pt idx="4065">
                  <c:v>0.17341140515087644</c:v>
                </c:pt>
                <c:pt idx="4066">
                  <c:v>0.17863888906202266</c:v>
                </c:pt>
                <c:pt idx="4067">
                  <c:v>0.18124086589448934</c:v>
                </c:pt>
                <c:pt idx="4068">
                  <c:v>0.17834211200147301</c:v>
                </c:pt>
                <c:pt idx="4069">
                  <c:v>0.16910286836927393</c:v>
                </c:pt>
                <c:pt idx="4070">
                  <c:v>0.17278381501135467</c:v>
                </c:pt>
                <c:pt idx="4071">
                  <c:v>0.17850107760217601</c:v>
                </c:pt>
                <c:pt idx="4072">
                  <c:v>0.18024223192872416</c:v>
                </c:pt>
                <c:pt idx="4073">
                  <c:v>0.18407148921755462</c:v>
                </c:pt>
                <c:pt idx="4074">
                  <c:v>0.18260112414175322</c:v>
                </c:pt>
                <c:pt idx="4075">
                  <c:v>0.18337580786831123</c:v>
                </c:pt>
                <c:pt idx="4076">
                  <c:v>0.18459322116476637</c:v>
                </c:pt>
                <c:pt idx="4077">
                  <c:v>0.1845796687463615</c:v>
                </c:pt>
                <c:pt idx="4078">
                  <c:v>0.16629745152141254</c:v>
                </c:pt>
                <c:pt idx="4079">
                  <c:v>0.16084530814132228</c:v>
                </c:pt>
                <c:pt idx="4080">
                  <c:v>0.16474930830064408</c:v>
                </c:pt>
                <c:pt idx="4081">
                  <c:v>0.16377254789078602</c:v>
                </c:pt>
                <c:pt idx="4082">
                  <c:v>0.16925704775318695</c:v>
                </c:pt>
                <c:pt idx="4083">
                  <c:v>0.17013004047044064</c:v>
                </c:pt>
                <c:pt idx="4084">
                  <c:v>0.17461267052338258</c:v>
                </c:pt>
                <c:pt idx="4085">
                  <c:v>0.1798541195512057</c:v>
                </c:pt>
                <c:pt idx="4086">
                  <c:v>0.18518334833742517</c:v>
                </c:pt>
                <c:pt idx="4087">
                  <c:v>0.18763506000607277</c:v>
                </c:pt>
                <c:pt idx="4088">
                  <c:v>0.19390984656420129</c:v>
                </c:pt>
                <c:pt idx="4089">
                  <c:v>0.19575949463606246</c:v>
                </c:pt>
                <c:pt idx="4090">
                  <c:v>0.19588043235361677</c:v>
                </c:pt>
                <c:pt idx="4091">
                  <c:v>0.20058307127238878</c:v>
                </c:pt>
                <c:pt idx="4092">
                  <c:v>0.20732082040758867</c:v>
                </c:pt>
                <c:pt idx="4093">
                  <c:v>0.21005240761051355</c:v>
                </c:pt>
                <c:pt idx="4094">
                  <c:v>0.20981560245634201</c:v>
                </c:pt>
                <c:pt idx="4095">
                  <c:v>0.20993476899635441</c:v>
                </c:pt>
                <c:pt idx="4096">
                  <c:v>0.18916815655741379</c:v>
                </c:pt>
                <c:pt idx="4097">
                  <c:v>0.19526511271727248</c:v>
                </c:pt>
                <c:pt idx="4098">
                  <c:v>0.20006812821257935</c:v>
                </c:pt>
                <c:pt idx="4099">
                  <c:v>0.20583872160491837</c:v>
                </c:pt>
                <c:pt idx="4100">
                  <c:v>0.20966373466930627</c:v>
                </c:pt>
                <c:pt idx="4101">
                  <c:v>0.1972849880319246</c:v>
                </c:pt>
                <c:pt idx="4102">
                  <c:v>0.20285772494866819</c:v>
                </c:pt>
                <c:pt idx="4103">
                  <c:v>0.20663907354222624</c:v>
                </c:pt>
                <c:pt idx="4104">
                  <c:v>0.20956122663112484</c:v>
                </c:pt>
                <c:pt idx="4105">
                  <c:v>0.21199808846113014</c:v>
                </c:pt>
                <c:pt idx="4106">
                  <c:v>0.21803294286280389</c:v>
                </c:pt>
                <c:pt idx="4107">
                  <c:v>0.22113514036615778</c:v>
                </c:pt>
                <c:pt idx="4108">
                  <c:v>0.22734253336107293</c:v>
                </c:pt>
                <c:pt idx="4109">
                  <c:v>0.22916170217492013</c:v>
                </c:pt>
                <c:pt idx="4110">
                  <c:v>0.20917624656509234</c:v>
                </c:pt>
                <c:pt idx="4111">
                  <c:v>0.20990807228397085</c:v>
                </c:pt>
                <c:pt idx="4112">
                  <c:v>0.1861539987383298</c:v>
                </c:pt>
                <c:pt idx="4113">
                  <c:v>0.19133186839329064</c:v>
                </c:pt>
                <c:pt idx="4114">
                  <c:v>0.1939565106066474</c:v>
                </c:pt>
                <c:pt idx="4115">
                  <c:v>0.19930670977937748</c:v>
                </c:pt>
                <c:pt idx="4116">
                  <c:v>0.19927337719181978</c:v>
                </c:pt>
                <c:pt idx="4117">
                  <c:v>0.19779604971178255</c:v>
                </c:pt>
                <c:pt idx="4118">
                  <c:v>0.20307784714984664</c:v>
                </c:pt>
                <c:pt idx="4119">
                  <c:v>0.20374932080054439</c:v>
                </c:pt>
                <c:pt idx="4120">
                  <c:v>0.20589560952268537</c:v>
                </c:pt>
                <c:pt idx="4121">
                  <c:v>0.19240753340294894</c:v>
                </c:pt>
                <c:pt idx="4122">
                  <c:v>0.18835652510846973</c:v>
                </c:pt>
                <c:pt idx="4123">
                  <c:v>0.18817193656392781</c:v>
                </c:pt>
                <c:pt idx="4124">
                  <c:v>0.17912759770657816</c:v>
                </c:pt>
                <c:pt idx="4125">
                  <c:v>0.18534364975557638</c:v>
                </c:pt>
                <c:pt idx="4126">
                  <c:v>0.18417771978087269</c:v>
                </c:pt>
                <c:pt idx="4127">
                  <c:v>0.19021529052351729</c:v>
                </c:pt>
                <c:pt idx="4128">
                  <c:v>0.19254362322694146</c:v>
                </c:pt>
                <c:pt idx="4129">
                  <c:v>0.19437263923546294</c:v>
                </c:pt>
                <c:pt idx="4130">
                  <c:v>0.20037873413091276</c:v>
                </c:pt>
                <c:pt idx="4131">
                  <c:v>0.20651939840261416</c:v>
                </c:pt>
                <c:pt idx="4132">
                  <c:v>0.21203903442529234</c:v>
                </c:pt>
                <c:pt idx="4133">
                  <c:v>0.21363933296758297</c:v>
                </c:pt>
                <c:pt idx="4134">
                  <c:v>0.22145214643662048</c:v>
                </c:pt>
                <c:pt idx="4135">
                  <c:v>0.20703112398555512</c:v>
                </c:pt>
                <c:pt idx="4136">
                  <c:v>0.21354140961476034</c:v>
                </c:pt>
                <c:pt idx="4137">
                  <c:v>0.21591049771743928</c:v>
                </c:pt>
                <c:pt idx="4138">
                  <c:v>0.22268640496645328</c:v>
                </c:pt>
                <c:pt idx="4139">
                  <c:v>0.22985678416454847</c:v>
                </c:pt>
                <c:pt idx="4140">
                  <c:v>0.23652357138801614</c:v>
                </c:pt>
                <c:pt idx="4141">
                  <c:v>0.24286441071792114</c:v>
                </c:pt>
                <c:pt idx="4142">
                  <c:v>0.24841788330859108</c:v>
                </c:pt>
                <c:pt idx="4143">
                  <c:v>0.24588047157315973</c:v>
                </c:pt>
                <c:pt idx="4144">
                  <c:v>0.24853976129241823</c:v>
                </c:pt>
                <c:pt idx="4145">
                  <c:v>0.25494042953288326</c:v>
                </c:pt>
                <c:pt idx="4146">
                  <c:v>0.26448862575918963</c:v>
                </c:pt>
                <c:pt idx="4147">
                  <c:v>0.24961063415686385</c:v>
                </c:pt>
                <c:pt idx="4148">
                  <c:v>0.24327244467333647</c:v>
                </c:pt>
                <c:pt idx="4149">
                  <c:v>0.24689009524765698</c:v>
                </c:pt>
                <c:pt idx="4150">
                  <c:v>0.2353123726909053</c:v>
                </c:pt>
                <c:pt idx="4151">
                  <c:v>0.23261274440902169</c:v>
                </c:pt>
                <c:pt idx="4152">
                  <c:v>0.23584675261921439</c:v>
                </c:pt>
                <c:pt idx="4153">
                  <c:v>0.24207640917346182</c:v>
                </c:pt>
                <c:pt idx="4154">
                  <c:v>0.24120639395189677</c:v>
                </c:pt>
                <c:pt idx="4155">
                  <c:v>0.24363184640372654</c:v>
                </c:pt>
                <c:pt idx="4156">
                  <c:v>0.25093314729864302</c:v>
                </c:pt>
                <c:pt idx="4157">
                  <c:v>0.25210870358857612</c:v>
                </c:pt>
                <c:pt idx="4158">
                  <c:v>0.2562730304405425</c:v>
                </c:pt>
                <c:pt idx="4159">
                  <c:v>0.24220064583172024</c:v>
                </c:pt>
                <c:pt idx="4160">
                  <c:v>0.23965568343771868</c:v>
                </c:pt>
                <c:pt idx="4161">
                  <c:v>0.24557011990375016</c:v>
                </c:pt>
                <c:pt idx="4162">
                  <c:v>0.21626212630603062</c:v>
                </c:pt>
                <c:pt idx="4163">
                  <c:v>0.20667920265098996</c:v>
                </c:pt>
                <c:pt idx="4164">
                  <c:v>0.20548441727949698</c:v>
                </c:pt>
                <c:pt idx="4165">
                  <c:v>0.21044705582079393</c:v>
                </c:pt>
                <c:pt idx="4166">
                  <c:v>0.21665425521826492</c:v>
                </c:pt>
                <c:pt idx="4167">
                  <c:v>0.22171608528922196</c:v>
                </c:pt>
                <c:pt idx="4168">
                  <c:v>0.20836560190747996</c:v>
                </c:pt>
                <c:pt idx="4169">
                  <c:v>0.21378547425345165</c:v>
                </c:pt>
                <c:pt idx="4170">
                  <c:v>0.22087247310072011</c:v>
                </c:pt>
                <c:pt idx="4171">
                  <c:v>0.22708366875210351</c:v>
                </c:pt>
                <c:pt idx="4172">
                  <c:v>0.23031524469238404</c:v>
                </c:pt>
                <c:pt idx="4173">
                  <c:v>0.23634006492501736</c:v>
                </c:pt>
                <c:pt idx="4174">
                  <c:v>0.24198431167826953</c:v>
                </c:pt>
                <c:pt idx="4175">
                  <c:v>0.24850791681087153</c:v>
                </c:pt>
                <c:pt idx="4176">
                  <c:v>0.25491814098646176</c:v>
                </c:pt>
                <c:pt idx="4177">
                  <c:v>0.25260811671750749</c:v>
                </c:pt>
                <c:pt idx="4178">
                  <c:v>0.25120552567612126</c:v>
                </c:pt>
                <c:pt idx="4179">
                  <c:v>0.25777778144071278</c:v>
                </c:pt>
                <c:pt idx="4180">
                  <c:v>0.26003465963191413</c:v>
                </c:pt>
                <c:pt idx="4181">
                  <c:v>0.26046015579022469</c:v>
                </c:pt>
                <c:pt idx="4182">
                  <c:v>0.27056531412738161</c:v>
                </c:pt>
                <c:pt idx="4183">
                  <c:v>0.24365756172384245</c:v>
                </c:pt>
                <c:pt idx="4184">
                  <c:v>0.25096734749880162</c:v>
                </c:pt>
                <c:pt idx="4185">
                  <c:v>0.25791273260573533</c:v>
                </c:pt>
                <c:pt idx="4186">
                  <c:v>0.26455350811236039</c:v>
                </c:pt>
                <c:pt idx="4187">
                  <c:v>0.24719307453090228</c:v>
                </c:pt>
                <c:pt idx="4188">
                  <c:v>0.25275747676169985</c:v>
                </c:pt>
                <c:pt idx="4189">
                  <c:v>0.25204056829367572</c:v>
                </c:pt>
                <c:pt idx="4190">
                  <c:v>0.26013441436291074</c:v>
                </c:pt>
                <c:pt idx="4191">
                  <c:v>0.26484109532380523</c:v>
                </c:pt>
                <c:pt idx="4192">
                  <c:v>0.27278401540201375</c:v>
                </c:pt>
                <c:pt idx="4193">
                  <c:v>0.27946020960207313</c:v>
                </c:pt>
                <c:pt idx="4194">
                  <c:v>0.288761913384952</c:v>
                </c:pt>
                <c:pt idx="4195">
                  <c:v>0.29679938748754847</c:v>
                </c:pt>
                <c:pt idx="4196">
                  <c:v>0.29876945522268084</c:v>
                </c:pt>
                <c:pt idx="4197">
                  <c:v>0.28430393806474946</c:v>
                </c:pt>
                <c:pt idx="4198">
                  <c:v>0.29367192014529758</c:v>
                </c:pt>
                <c:pt idx="4199">
                  <c:v>0.29983773088568122</c:v>
                </c:pt>
                <c:pt idx="4200">
                  <c:v>0.30789087830530787</c:v>
                </c:pt>
                <c:pt idx="4201">
                  <c:v>0.31238017668834045</c:v>
                </c:pt>
                <c:pt idx="4202">
                  <c:v>0.32225415938680996</c:v>
                </c:pt>
                <c:pt idx="4203">
                  <c:v>0.31350718588367649</c:v>
                </c:pt>
                <c:pt idx="4204">
                  <c:v>0.32381198318235149</c:v>
                </c:pt>
                <c:pt idx="4205">
                  <c:v>0.32625650128614164</c:v>
                </c:pt>
                <c:pt idx="4206">
                  <c:v>0.32153357101683777</c:v>
                </c:pt>
                <c:pt idx="4207">
                  <c:v>0.32024526073277337</c:v>
                </c:pt>
                <c:pt idx="4208">
                  <c:v>0.32793679417678795</c:v>
                </c:pt>
                <c:pt idx="4209">
                  <c:v>0.33052335686458284</c:v>
                </c:pt>
                <c:pt idx="4210">
                  <c:v>0.33709458745665771</c:v>
                </c:pt>
                <c:pt idx="4211">
                  <c:v>0.3273111370684782</c:v>
                </c:pt>
                <c:pt idx="4212">
                  <c:v>0.31062373754828793</c:v>
                </c:pt>
                <c:pt idx="4213">
                  <c:v>0.31954902898218723</c:v>
                </c:pt>
                <c:pt idx="4214">
                  <c:v>0.32847427593008288</c:v>
                </c:pt>
                <c:pt idx="4215">
                  <c:v>0.33686731972520445</c:v>
                </c:pt>
                <c:pt idx="4216">
                  <c:v>0.34678521279746305</c:v>
                </c:pt>
                <c:pt idx="4217">
                  <c:v>0.35279164646556749</c:v>
                </c:pt>
                <c:pt idx="4218">
                  <c:v>0.33954342783380498</c:v>
                </c:pt>
                <c:pt idx="4219">
                  <c:v>0.34394760524475948</c:v>
                </c:pt>
                <c:pt idx="4220">
                  <c:v>0.34142113512524819</c:v>
                </c:pt>
                <c:pt idx="4221">
                  <c:v>0.34192286002099181</c:v>
                </c:pt>
                <c:pt idx="4222">
                  <c:v>0.343461324139618</c:v>
                </c:pt>
                <c:pt idx="4223">
                  <c:v>0.34975771372404757</c:v>
                </c:pt>
                <c:pt idx="4224">
                  <c:v>0.33409786931339919</c:v>
                </c:pt>
                <c:pt idx="4225">
                  <c:v>0.3275208896119684</c:v>
                </c:pt>
                <c:pt idx="4226">
                  <c:v>0.33462871503864705</c:v>
                </c:pt>
                <c:pt idx="4227">
                  <c:v>0.32827784861071307</c:v>
                </c:pt>
                <c:pt idx="4228">
                  <c:v>0.31437611526549802</c:v>
                </c:pt>
                <c:pt idx="4229">
                  <c:v>0.29041614302743918</c:v>
                </c:pt>
                <c:pt idx="4230">
                  <c:v>0.2970705673155663</c:v>
                </c:pt>
                <c:pt idx="4231">
                  <c:v>0.30620563551861485</c:v>
                </c:pt>
                <c:pt idx="4232">
                  <c:v>0.3166254855764678</c:v>
                </c:pt>
                <c:pt idx="4233">
                  <c:v>0.32298150405561338</c:v>
                </c:pt>
                <c:pt idx="4234">
                  <c:v>0.33205907206170898</c:v>
                </c:pt>
                <c:pt idx="4235">
                  <c:v>0.34123173470545193</c:v>
                </c:pt>
                <c:pt idx="4236">
                  <c:v>0.35250295234525375</c:v>
                </c:pt>
                <c:pt idx="4237">
                  <c:v>0.36456653213626783</c:v>
                </c:pt>
                <c:pt idx="4238">
                  <c:v>0.35221006965031598</c:v>
                </c:pt>
                <c:pt idx="4239">
                  <c:v>0.36210933637790604</c:v>
                </c:pt>
                <c:pt idx="4240">
                  <c:v>0.37152670899069867</c:v>
                </c:pt>
                <c:pt idx="4241">
                  <c:v>0.36695860234413663</c:v>
                </c:pt>
                <c:pt idx="4242">
                  <c:v>0.37145923790405572</c:v>
                </c:pt>
                <c:pt idx="4243">
                  <c:v>0.34648844029337605</c:v>
                </c:pt>
                <c:pt idx="4244">
                  <c:v>0.35644753143915425</c:v>
                </c:pt>
                <c:pt idx="4245">
                  <c:v>0.36559002515348499</c:v>
                </c:pt>
                <c:pt idx="4246">
                  <c:v>0.36851197528911234</c:v>
                </c:pt>
                <c:pt idx="4247">
                  <c:v>0.37076316110982088</c:v>
                </c:pt>
                <c:pt idx="4248">
                  <c:v>0.36769245811318813</c:v>
                </c:pt>
                <c:pt idx="4249">
                  <c:v>0.37740568522838897</c:v>
                </c:pt>
                <c:pt idx="4250">
                  <c:v>0.38461265300509445</c:v>
                </c:pt>
                <c:pt idx="4251">
                  <c:v>0.39398587519822548</c:v>
                </c:pt>
                <c:pt idx="4252">
                  <c:v>0.39260815011992073</c:v>
                </c:pt>
                <c:pt idx="4253">
                  <c:v>0.38359041399485733</c:v>
                </c:pt>
                <c:pt idx="4254">
                  <c:v>0.38505073157950548</c:v>
                </c:pt>
                <c:pt idx="4255">
                  <c:v>0.3835648349913035</c:v>
                </c:pt>
                <c:pt idx="4256">
                  <c:v>0.33464609929154793</c:v>
                </c:pt>
                <c:pt idx="4257">
                  <c:v>0.34788781816384001</c:v>
                </c:pt>
                <c:pt idx="4258">
                  <c:v>0.30087964437326603</c:v>
                </c:pt>
                <c:pt idx="4259">
                  <c:v>0.30530371470584783</c:v>
                </c:pt>
                <c:pt idx="4260">
                  <c:v>0.27238285061678696</c:v>
                </c:pt>
                <c:pt idx="4261">
                  <c:v>0.28006447184126887</c:v>
                </c:pt>
                <c:pt idx="4262">
                  <c:v>0.28673753529224039</c:v>
                </c:pt>
                <c:pt idx="4263">
                  <c:v>0.28351444961152833</c:v>
                </c:pt>
                <c:pt idx="4264">
                  <c:v>0.25968657312105015</c:v>
                </c:pt>
                <c:pt idx="4265">
                  <c:v>0.26174284488879501</c:v>
                </c:pt>
                <c:pt idx="4266">
                  <c:v>0.26852724560322705</c:v>
                </c:pt>
                <c:pt idx="4267">
                  <c:v>0.26793399407396318</c:v>
                </c:pt>
                <c:pt idx="4268">
                  <c:v>0.27597087909800583</c:v>
                </c:pt>
                <c:pt idx="4269">
                  <c:v>0.28560184606845385</c:v>
                </c:pt>
                <c:pt idx="4270">
                  <c:v>0.28572790271970727</c:v>
                </c:pt>
                <c:pt idx="4271">
                  <c:v>0.29605360233024958</c:v>
                </c:pt>
                <c:pt idx="4272">
                  <c:v>0.28259440599031183</c:v>
                </c:pt>
                <c:pt idx="4273">
                  <c:v>0.28884031201651822</c:v>
                </c:pt>
                <c:pt idx="4274">
                  <c:v>0.27917920480301084</c:v>
                </c:pt>
                <c:pt idx="4275">
                  <c:v>0.28765933639743974</c:v>
                </c:pt>
                <c:pt idx="4276">
                  <c:v>0.2968061862704679</c:v>
                </c:pt>
                <c:pt idx="4277">
                  <c:v>0.30336387712553031</c:v>
                </c:pt>
                <c:pt idx="4278">
                  <c:v>0.31120591101463146</c:v>
                </c:pt>
                <c:pt idx="4279">
                  <c:v>0.31905853707477111</c:v>
                </c:pt>
                <c:pt idx="4280">
                  <c:v>0.31993404148755006</c:v>
                </c:pt>
                <c:pt idx="4281">
                  <c:v>0.32468681244941339</c:v>
                </c:pt>
                <c:pt idx="4282">
                  <c:v>0.32545086946015195</c:v>
                </c:pt>
                <c:pt idx="4283">
                  <c:v>0.33116109184269521</c:v>
                </c:pt>
                <c:pt idx="4284">
                  <c:v>0.33779888868087266</c:v>
                </c:pt>
                <c:pt idx="4285">
                  <c:v>0.34343314653157486</c:v>
                </c:pt>
                <c:pt idx="4286">
                  <c:v>0.3519336914766058</c:v>
                </c:pt>
                <c:pt idx="4287">
                  <c:v>0.34926597946028265</c:v>
                </c:pt>
                <c:pt idx="4288">
                  <c:v>0.34504527436670918</c:v>
                </c:pt>
                <c:pt idx="4289">
                  <c:v>0.34920218099565631</c:v>
                </c:pt>
                <c:pt idx="4290">
                  <c:v>0.36056130006206261</c:v>
                </c:pt>
                <c:pt idx="4291">
                  <c:v>0.37026338929644498</c:v>
                </c:pt>
                <c:pt idx="4292">
                  <c:v>0.37148344166224351</c:v>
                </c:pt>
                <c:pt idx="4293">
                  <c:v>0.37565486856106617</c:v>
                </c:pt>
                <c:pt idx="4294">
                  <c:v>0.38210053937354405</c:v>
                </c:pt>
                <c:pt idx="4295">
                  <c:v>0.39273543888964696</c:v>
                </c:pt>
                <c:pt idx="4296">
                  <c:v>0.39938116179650801</c:v>
                </c:pt>
                <c:pt idx="4297">
                  <c:v>0.38432731313540069</c:v>
                </c:pt>
                <c:pt idx="4298">
                  <c:v>0.38438983064971138</c:v>
                </c:pt>
                <c:pt idx="4299">
                  <c:v>0.39586670816387287</c:v>
                </c:pt>
                <c:pt idx="4300">
                  <c:v>0.40853829028426286</c:v>
                </c:pt>
                <c:pt idx="4301">
                  <c:v>0.42018025560489802</c:v>
                </c:pt>
                <c:pt idx="4302">
                  <c:v>0.43299881490363457</c:v>
                </c:pt>
                <c:pt idx="4303">
                  <c:v>0.44395414799842881</c:v>
                </c:pt>
                <c:pt idx="4304">
                  <c:v>0.44761962220232282</c:v>
                </c:pt>
                <c:pt idx="4305">
                  <c:v>0.4609410722939794</c:v>
                </c:pt>
                <c:pt idx="4306">
                  <c:v>0.47356797163895537</c:v>
                </c:pt>
                <c:pt idx="4307">
                  <c:v>0.48796855468764372</c:v>
                </c:pt>
                <c:pt idx="4308">
                  <c:v>0.51415177445472027</c:v>
                </c:pt>
                <c:pt idx="4309">
                  <c:v>0.32705379630374148</c:v>
                </c:pt>
                <c:pt idx="4310">
                  <c:v>0.3330285981487025</c:v>
                </c:pt>
                <c:pt idx="4311">
                  <c:v>0.33850997527226084</c:v>
                </c:pt>
                <c:pt idx="4312">
                  <c:v>0.35020440507029488</c:v>
                </c:pt>
                <c:pt idx="4313">
                  <c:v>0.35728206061957007</c:v>
                </c:pt>
                <c:pt idx="4314">
                  <c:v>0.35916367069729521</c:v>
                </c:pt>
                <c:pt idx="4315">
                  <c:v>0.36234935143422664</c:v>
                </c:pt>
                <c:pt idx="4316">
                  <c:v>0.37010766785387805</c:v>
                </c:pt>
                <c:pt idx="4317">
                  <c:v>0.38526609055539329</c:v>
                </c:pt>
                <c:pt idx="4318">
                  <c:v>0.34818171316713203</c:v>
                </c:pt>
                <c:pt idx="4319">
                  <c:v>0.35343834173402827</c:v>
                </c:pt>
                <c:pt idx="4320">
                  <c:v>0.36624375965669831</c:v>
                </c:pt>
                <c:pt idx="4321">
                  <c:v>0.35689824776474494</c:v>
                </c:pt>
                <c:pt idx="4322">
                  <c:v>0.36654780090678801</c:v>
                </c:pt>
                <c:pt idx="4323">
                  <c:v>0.37286871448730419</c:v>
                </c:pt>
                <c:pt idx="4324">
                  <c:v>0.38166570316090992</c:v>
                </c:pt>
                <c:pt idx="4325">
                  <c:v>0.37291315688966048</c:v>
                </c:pt>
                <c:pt idx="4326">
                  <c:v>0.38474211841524797</c:v>
                </c:pt>
                <c:pt idx="4327">
                  <c:v>0.39774346809587402</c:v>
                </c:pt>
                <c:pt idx="4328">
                  <c:v>0.40146767599130162</c:v>
                </c:pt>
                <c:pt idx="4329">
                  <c:v>0.38953481725851558</c:v>
                </c:pt>
                <c:pt idx="4330">
                  <c:v>0.40114551291395162</c:v>
                </c:pt>
                <c:pt idx="4331">
                  <c:v>0.36050555286583985</c:v>
                </c:pt>
                <c:pt idx="4332">
                  <c:v>0.36906093256507427</c:v>
                </c:pt>
                <c:pt idx="4333">
                  <c:v>0.35550202650790086</c:v>
                </c:pt>
                <c:pt idx="4334">
                  <c:v>0.36158307728254074</c:v>
                </c:pt>
                <c:pt idx="4335">
                  <c:v>0.36688017433860304</c:v>
                </c:pt>
                <c:pt idx="4336">
                  <c:v>0.33320821610816831</c:v>
                </c:pt>
                <c:pt idx="4337">
                  <c:v>0.34235844985095321</c:v>
                </c:pt>
                <c:pt idx="4338">
                  <c:v>0.34915037413146943</c:v>
                </c:pt>
                <c:pt idx="4339">
                  <c:v>0.35748794727915312</c:v>
                </c:pt>
                <c:pt idx="4340">
                  <c:v>0.36554272001612781</c:v>
                </c:pt>
                <c:pt idx="4341">
                  <c:v>0.36751172120684783</c:v>
                </c:pt>
                <c:pt idx="4342">
                  <c:v>0.35079101496371479</c:v>
                </c:pt>
                <c:pt idx="4343">
                  <c:v>0.36085823008490325</c:v>
                </c:pt>
                <c:pt idx="4344">
                  <c:v>0.36970813023167504</c:v>
                </c:pt>
                <c:pt idx="4345">
                  <c:v>0.36245049285026459</c:v>
                </c:pt>
                <c:pt idx="4346">
                  <c:v>0.35994345679372125</c:v>
                </c:pt>
                <c:pt idx="4347">
                  <c:v>0.34471951102442749</c:v>
                </c:pt>
                <c:pt idx="4348">
                  <c:v>0.35457410608385714</c:v>
                </c:pt>
                <c:pt idx="4349">
                  <c:v>0.36384212746394928</c:v>
                </c:pt>
                <c:pt idx="4350">
                  <c:v>0.36512993814242839</c:v>
                </c:pt>
                <c:pt idx="4351">
                  <c:v>0.31597905080052874</c:v>
                </c:pt>
                <c:pt idx="4352">
                  <c:v>0.31894591076614009</c:v>
                </c:pt>
                <c:pt idx="4353">
                  <c:v>0.32709633127401627</c:v>
                </c:pt>
                <c:pt idx="4354">
                  <c:v>0.31687010653994147</c:v>
                </c:pt>
                <c:pt idx="4355">
                  <c:v>0.3282799089278029</c:v>
                </c:pt>
                <c:pt idx="4356">
                  <c:v>0.33092075603976434</c:v>
                </c:pt>
                <c:pt idx="4357">
                  <c:v>0.34270000365729458</c:v>
                </c:pt>
                <c:pt idx="4358">
                  <c:v>0.3460603148073802</c:v>
                </c:pt>
                <c:pt idx="4359">
                  <c:v>0.35739953345395997</c:v>
                </c:pt>
                <c:pt idx="4360">
                  <c:v>0.36751973089783563</c:v>
                </c:pt>
                <c:pt idx="4361">
                  <c:v>0.37886245114895772</c:v>
                </c:pt>
                <c:pt idx="4362">
                  <c:v>0.38922078971440216</c:v>
                </c:pt>
                <c:pt idx="4363">
                  <c:v>0.39095028486102162</c:v>
                </c:pt>
                <c:pt idx="4364">
                  <c:v>0.36147981550733571</c:v>
                </c:pt>
                <c:pt idx="4365">
                  <c:v>0.31379974783105674</c:v>
                </c:pt>
                <c:pt idx="4366">
                  <c:v>0.32238622008443418</c:v>
                </c:pt>
                <c:pt idx="4367">
                  <c:v>0.33306936157632044</c:v>
                </c:pt>
                <c:pt idx="4368">
                  <c:v>0.34318452119552906</c:v>
                </c:pt>
                <c:pt idx="4369">
                  <c:v>0.34916923757242818</c:v>
                </c:pt>
                <c:pt idx="4370">
                  <c:v>0.35661521372183363</c:v>
                </c:pt>
                <c:pt idx="4371">
                  <c:v>0.36436069281289363</c:v>
                </c:pt>
                <c:pt idx="4372">
                  <c:v>0.36694073860038617</c:v>
                </c:pt>
                <c:pt idx="4373">
                  <c:v>0.37220367793592724</c:v>
                </c:pt>
                <c:pt idx="4374">
                  <c:v>0.35056634624121652</c:v>
                </c:pt>
                <c:pt idx="4375">
                  <c:v>0.33727587485761329</c:v>
                </c:pt>
                <c:pt idx="4376">
                  <c:v>0.34845397289974861</c:v>
                </c:pt>
                <c:pt idx="4377">
                  <c:v>0.35939167132538963</c:v>
                </c:pt>
                <c:pt idx="4378">
                  <c:v>0.36959903605898387</c:v>
                </c:pt>
                <c:pt idx="4379">
                  <c:v>0.37881694329906362</c:v>
                </c:pt>
                <c:pt idx="4380">
                  <c:v>0.38746989251670977</c:v>
                </c:pt>
                <c:pt idx="4381">
                  <c:v>0.38807969005741483</c:v>
                </c:pt>
                <c:pt idx="4382">
                  <c:v>0.37167478688582251</c:v>
                </c:pt>
                <c:pt idx="4383">
                  <c:v>0.37792328194968827</c:v>
                </c:pt>
                <c:pt idx="4384">
                  <c:v>0.38933921690484619</c:v>
                </c:pt>
                <c:pt idx="4385">
                  <c:v>0.40484562870463386</c:v>
                </c:pt>
                <c:pt idx="4386">
                  <c:v>0.37691207951304978</c:v>
                </c:pt>
                <c:pt idx="4387">
                  <c:v>0.38824119044100108</c:v>
                </c:pt>
                <c:pt idx="4388">
                  <c:v>0.40043207497344341</c:v>
                </c:pt>
                <c:pt idx="4389">
                  <c:v>0.41332489046546866</c:v>
                </c:pt>
                <c:pt idx="4390">
                  <c:v>0.42847399880911469</c:v>
                </c:pt>
                <c:pt idx="4391">
                  <c:v>0.40444850822219697</c:v>
                </c:pt>
                <c:pt idx="4392">
                  <c:v>0.37513332817244949</c:v>
                </c:pt>
                <c:pt idx="4393">
                  <c:v>0.38647337715644497</c:v>
                </c:pt>
                <c:pt idx="4394">
                  <c:v>0.35496838307117135</c:v>
                </c:pt>
                <c:pt idx="4395">
                  <c:v>0.35361800222497553</c:v>
                </c:pt>
                <c:pt idx="4396">
                  <c:v>0.34205229718990027</c:v>
                </c:pt>
                <c:pt idx="4397">
                  <c:v>0.34600081452015452</c:v>
                </c:pt>
                <c:pt idx="4398">
                  <c:v>0.34219100922024709</c:v>
                </c:pt>
                <c:pt idx="4399">
                  <c:v>0.35039761332551828</c:v>
                </c:pt>
                <c:pt idx="4400">
                  <c:v>0.34873093495583535</c:v>
                </c:pt>
                <c:pt idx="4401">
                  <c:v>0.36035963828899692</c:v>
                </c:pt>
                <c:pt idx="4402">
                  <c:v>0.36787278621093406</c:v>
                </c:pt>
                <c:pt idx="4403">
                  <c:v>0.3766393509395235</c:v>
                </c:pt>
                <c:pt idx="4404">
                  <c:v>0.39013785847310828</c:v>
                </c:pt>
                <c:pt idx="4405">
                  <c:v>0.39444988484532606</c:v>
                </c:pt>
                <c:pt idx="4406">
                  <c:v>0.38023245958296398</c:v>
                </c:pt>
                <c:pt idx="4407">
                  <c:v>0.38581284411047667</c:v>
                </c:pt>
                <c:pt idx="4408">
                  <c:v>0.39493634075667344</c:v>
                </c:pt>
                <c:pt idx="4409">
                  <c:v>0.40353180029611468</c:v>
                </c:pt>
                <c:pt idx="4410">
                  <c:v>0.41192062067799207</c:v>
                </c:pt>
                <c:pt idx="4411">
                  <c:v>0.41418765794870144</c:v>
                </c:pt>
                <c:pt idx="4412">
                  <c:v>0.42229465310615805</c:v>
                </c:pt>
                <c:pt idx="4413">
                  <c:v>0.41649338976915201</c:v>
                </c:pt>
                <c:pt idx="4414">
                  <c:v>0.42576922006112133</c:v>
                </c:pt>
                <c:pt idx="4415">
                  <c:v>0.43671789337022976</c:v>
                </c:pt>
                <c:pt idx="4416">
                  <c:v>0.41561057557490078</c:v>
                </c:pt>
                <c:pt idx="4417">
                  <c:v>0.42243607278548684</c:v>
                </c:pt>
                <c:pt idx="4418">
                  <c:v>0.43643438323978323</c:v>
                </c:pt>
                <c:pt idx="4419">
                  <c:v>0.44505960889530749</c:v>
                </c:pt>
                <c:pt idx="4420">
                  <c:v>0.45518846537432134</c:v>
                </c:pt>
                <c:pt idx="4421">
                  <c:v>0.44887284717811249</c:v>
                </c:pt>
                <c:pt idx="4422">
                  <c:v>0.46164497114745695</c:v>
                </c:pt>
                <c:pt idx="4423">
                  <c:v>0.47205462740836029</c:v>
                </c:pt>
                <c:pt idx="4424">
                  <c:v>0.46245968195768439</c:v>
                </c:pt>
                <c:pt idx="4425">
                  <c:v>0.4162916879252313</c:v>
                </c:pt>
                <c:pt idx="4426">
                  <c:v>0.42200870025755349</c:v>
                </c:pt>
                <c:pt idx="4427">
                  <c:v>0.39090891831390384</c:v>
                </c:pt>
                <c:pt idx="4428">
                  <c:v>0.40496397150857733</c:v>
                </c:pt>
                <c:pt idx="4429">
                  <c:v>0.40718388922238841</c:v>
                </c:pt>
                <c:pt idx="4430">
                  <c:v>0.41204531087795859</c:v>
                </c:pt>
                <c:pt idx="4431">
                  <c:v>0.38299704166165649</c:v>
                </c:pt>
                <c:pt idx="4432">
                  <c:v>0.35219544164596062</c:v>
                </c:pt>
                <c:pt idx="4433">
                  <c:v>0.35966237944382329</c:v>
                </c:pt>
                <c:pt idx="4434">
                  <c:v>0.3652027846983853</c:v>
                </c:pt>
                <c:pt idx="4435">
                  <c:v>0.37251659791785779</c:v>
                </c:pt>
                <c:pt idx="4436">
                  <c:v>0.38272348985644405</c:v>
                </c:pt>
                <c:pt idx="4437">
                  <c:v>0.38565771754519462</c:v>
                </c:pt>
                <c:pt idx="4438">
                  <c:v>0.25575905579552138</c:v>
                </c:pt>
                <c:pt idx="4439">
                  <c:v>0.26179653408432696</c:v>
                </c:pt>
                <c:pt idx="4440">
                  <c:v>0.26801916925772334</c:v>
                </c:pt>
                <c:pt idx="4441">
                  <c:v>0.27892457660572384</c:v>
                </c:pt>
                <c:pt idx="4442">
                  <c:v>0.19434922291876386</c:v>
                </c:pt>
                <c:pt idx="4443">
                  <c:v>0.16837074376574451</c:v>
                </c:pt>
                <c:pt idx="4444">
                  <c:v>0.17306261470591225</c:v>
                </c:pt>
                <c:pt idx="4445">
                  <c:v>0.16993658335882353</c:v>
                </c:pt>
                <c:pt idx="4446">
                  <c:v>0.16778651264745525</c:v>
                </c:pt>
                <c:pt idx="4447">
                  <c:v>0.172432486992395</c:v>
                </c:pt>
                <c:pt idx="4448">
                  <c:v>0.17615133755486304</c:v>
                </c:pt>
                <c:pt idx="4449">
                  <c:v>0.17898009120017577</c:v>
                </c:pt>
                <c:pt idx="4450">
                  <c:v>0.18193135666150734</c:v>
                </c:pt>
                <c:pt idx="4451">
                  <c:v>0.17872589868182534</c:v>
                </c:pt>
                <c:pt idx="4452">
                  <c:v>0.18414475468895181</c:v>
                </c:pt>
                <c:pt idx="4453">
                  <c:v>0.18957813928688269</c:v>
                </c:pt>
                <c:pt idx="4454">
                  <c:v>0.19160970061688792</c:v>
                </c:pt>
                <c:pt idx="4455">
                  <c:v>0.19627128439404021</c:v>
                </c:pt>
                <c:pt idx="4456">
                  <c:v>0.20248628519566689</c:v>
                </c:pt>
                <c:pt idx="4457">
                  <c:v>0.20958646430942596</c:v>
                </c:pt>
                <c:pt idx="4458">
                  <c:v>0.20435129727069626</c:v>
                </c:pt>
                <c:pt idx="4459">
                  <c:v>0.20846364422691205</c:v>
                </c:pt>
                <c:pt idx="4460">
                  <c:v>0.21113301443955559</c:v>
                </c:pt>
                <c:pt idx="4461">
                  <c:v>0.21546626641116998</c:v>
                </c:pt>
                <c:pt idx="4462">
                  <c:v>0.22002424500235196</c:v>
                </c:pt>
                <c:pt idx="4463">
                  <c:v>0.22608060115154299</c:v>
                </c:pt>
                <c:pt idx="4464">
                  <c:v>0.23199763206092444</c:v>
                </c:pt>
                <c:pt idx="4465">
                  <c:v>0.23455240880563236</c:v>
                </c:pt>
                <c:pt idx="4466">
                  <c:v>0.24039491308803193</c:v>
                </c:pt>
                <c:pt idx="4467">
                  <c:v>0.23643160230182636</c:v>
                </c:pt>
                <c:pt idx="4468">
                  <c:v>0.23819933404511634</c:v>
                </c:pt>
                <c:pt idx="4469">
                  <c:v>0.24681611891329316</c:v>
                </c:pt>
                <c:pt idx="4470">
                  <c:v>0.22369481521605394</c:v>
                </c:pt>
                <c:pt idx="4471">
                  <c:v>0.22698160515684324</c:v>
                </c:pt>
                <c:pt idx="4472">
                  <c:v>0.23140036572872633</c:v>
                </c:pt>
                <c:pt idx="4473">
                  <c:v>0.23828026382682418</c:v>
                </c:pt>
                <c:pt idx="4474">
                  <c:v>0.24513542186535528</c:v>
                </c:pt>
                <c:pt idx="4475">
                  <c:v>0.24485807940250967</c:v>
                </c:pt>
                <c:pt idx="4476">
                  <c:v>0.25228039045345069</c:v>
                </c:pt>
                <c:pt idx="4477">
                  <c:v>0.26058139120254764</c:v>
                </c:pt>
                <c:pt idx="4478">
                  <c:v>0.25062556323680368</c:v>
                </c:pt>
                <c:pt idx="4479">
                  <c:v>0.24437855584328352</c:v>
                </c:pt>
                <c:pt idx="4480">
                  <c:v>0.21888867557284786</c:v>
                </c:pt>
                <c:pt idx="4481">
                  <c:v>0.22228732671167295</c:v>
                </c:pt>
                <c:pt idx="4482">
                  <c:v>0.22827794835485007</c:v>
                </c:pt>
                <c:pt idx="4483">
                  <c:v>0.23371351097311804</c:v>
                </c:pt>
                <c:pt idx="4484">
                  <c:v>0.2377681560875459</c:v>
                </c:pt>
                <c:pt idx="4485">
                  <c:v>0.22612897775212801</c:v>
                </c:pt>
                <c:pt idx="4486">
                  <c:v>0.21436109560972602</c:v>
                </c:pt>
                <c:pt idx="4487">
                  <c:v>0.22078352342303037</c:v>
                </c:pt>
                <c:pt idx="4488">
                  <c:v>0.21815974614000969</c:v>
                </c:pt>
                <c:pt idx="4489">
                  <c:v>0.18648013655447518</c:v>
                </c:pt>
                <c:pt idx="4490">
                  <c:v>0.19243439509596935</c:v>
                </c:pt>
                <c:pt idx="4491">
                  <c:v>0.19725534372585427</c:v>
                </c:pt>
                <c:pt idx="4492">
                  <c:v>0.19986046373666058</c:v>
                </c:pt>
                <c:pt idx="4493">
                  <c:v>0.20188428549130424</c:v>
                </c:pt>
                <c:pt idx="4494">
                  <c:v>0.20803252081660412</c:v>
                </c:pt>
                <c:pt idx="4495">
                  <c:v>0.21401210861142517</c:v>
                </c:pt>
                <c:pt idx="4496">
                  <c:v>0.2184157238920682</c:v>
                </c:pt>
                <c:pt idx="4497">
                  <c:v>0.22495017761254399</c:v>
                </c:pt>
                <c:pt idx="4498">
                  <c:v>0.23242600098395788</c:v>
                </c:pt>
                <c:pt idx="4499">
                  <c:v>0.23753951744375273</c:v>
                </c:pt>
                <c:pt idx="4500">
                  <c:v>0.23130156674680144</c:v>
                </c:pt>
                <c:pt idx="4501">
                  <c:v>0.23899891526541037</c:v>
                </c:pt>
                <c:pt idx="4502">
                  <c:v>0.23692517994197954</c:v>
                </c:pt>
                <c:pt idx="4503">
                  <c:v>0.24460964694977425</c:v>
                </c:pt>
                <c:pt idx="4504">
                  <c:v>0.24200554629645907</c:v>
                </c:pt>
                <c:pt idx="4505">
                  <c:v>0.24819018052149047</c:v>
                </c:pt>
                <c:pt idx="4506">
                  <c:v>0.24347742624911634</c:v>
                </c:pt>
                <c:pt idx="4507">
                  <c:v>0.24947142676504444</c:v>
                </c:pt>
                <c:pt idx="4508">
                  <c:v>0.25406328935782463</c:v>
                </c:pt>
                <c:pt idx="4509">
                  <c:v>0.25868195588625831</c:v>
                </c:pt>
                <c:pt idx="4510">
                  <c:v>0.24711446260851958</c:v>
                </c:pt>
                <c:pt idx="4511">
                  <c:v>0.25171147945750699</c:v>
                </c:pt>
                <c:pt idx="4512">
                  <c:v>0.24395892029797461</c:v>
                </c:pt>
                <c:pt idx="4513">
                  <c:v>0.25058570870659208</c:v>
                </c:pt>
                <c:pt idx="4514">
                  <c:v>0.24243678542973224</c:v>
                </c:pt>
                <c:pt idx="4515">
                  <c:v>0.23612371818774605</c:v>
                </c:pt>
                <c:pt idx="4516">
                  <c:v>0.24139551735373491</c:v>
                </c:pt>
                <c:pt idx="4517">
                  <c:v>0.2380989356842266</c:v>
                </c:pt>
                <c:pt idx="4518">
                  <c:v>0.23256415083965767</c:v>
                </c:pt>
                <c:pt idx="4519">
                  <c:v>0.23996367253756004</c:v>
                </c:pt>
                <c:pt idx="4520">
                  <c:v>0.24270910030284853</c:v>
                </c:pt>
                <c:pt idx="4521">
                  <c:v>0.24285351653516993</c:v>
                </c:pt>
                <c:pt idx="4522">
                  <c:v>0.23944585880774999</c:v>
                </c:pt>
                <c:pt idx="4523">
                  <c:v>0.2325000778528451</c:v>
                </c:pt>
                <c:pt idx="4524">
                  <c:v>0.24069499758841084</c:v>
                </c:pt>
                <c:pt idx="4525">
                  <c:v>0.23372314896453245</c:v>
                </c:pt>
                <c:pt idx="4526">
                  <c:v>0.2247670241522744</c:v>
                </c:pt>
                <c:pt idx="4527">
                  <c:v>0.23006338000471196</c:v>
                </c:pt>
                <c:pt idx="4528">
                  <c:v>0.23063589708846927</c:v>
                </c:pt>
                <c:pt idx="4529">
                  <c:v>0.23709742707605141</c:v>
                </c:pt>
                <c:pt idx="4530">
                  <c:v>0.24562048620023222</c:v>
                </c:pt>
                <c:pt idx="4531">
                  <c:v>0.23656868752650884</c:v>
                </c:pt>
                <c:pt idx="4532">
                  <c:v>0.24187141296123538</c:v>
                </c:pt>
                <c:pt idx="4533">
                  <c:v>0.22211373818306879</c:v>
                </c:pt>
                <c:pt idx="4534">
                  <c:v>0.22951452708041997</c:v>
                </c:pt>
                <c:pt idx="4535">
                  <c:v>0.23439457905983052</c:v>
                </c:pt>
                <c:pt idx="4536">
                  <c:v>0.22822098874056926</c:v>
                </c:pt>
                <c:pt idx="4537">
                  <c:v>0.23192613626655786</c:v>
                </c:pt>
                <c:pt idx="4538">
                  <c:v>0.23595347073649628</c:v>
                </c:pt>
                <c:pt idx="4539">
                  <c:v>0.24220111536663783</c:v>
                </c:pt>
                <c:pt idx="4540">
                  <c:v>0.23629206193232896</c:v>
                </c:pt>
                <c:pt idx="4541">
                  <c:v>0.24252116716739872</c:v>
                </c:pt>
                <c:pt idx="4542">
                  <c:v>0.2445424531347393</c:v>
                </c:pt>
                <c:pt idx="4543">
                  <c:v>0.25187225657040718</c:v>
                </c:pt>
                <c:pt idx="4544">
                  <c:v>0.25536852157775225</c:v>
                </c:pt>
                <c:pt idx="4545">
                  <c:v>0.26078557178887629</c:v>
                </c:pt>
                <c:pt idx="4546">
                  <c:v>0.25902960266788988</c:v>
                </c:pt>
                <c:pt idx="4547">
                  <c:v>0.26706008338878973</c:v>
                </c:pt>
                <c:pt idx="4548">
                  <c:v>0.27592202892453072</c:v>
                </c:pt>
                <c:pt idx="4549">
                  <c:v>0.28100207044791803</c:v>
                </c:pt>
                <c:pt idx="4550">
                  <c:v>0.28941441567257475</c:v>
                </c:pt>
                <c:pt idx="4551">
                  <c:v>0.29625312065380283</c:v>
                </c:pt>
                <c:pt idx="4552">
                  <c:v>0.28486805903842599</c:v>
                </c:pt>
                <c:pt idx="4553">
                  <c:v>0.28693087572495124</c:v>
                </c:pt>
                <c:pt idx="4554">
                  <c:v>0.29465892248661141</c:v>
                </c:pt>
                <c:pt idx="4555">
                  <c:v>0.2986903593413297</c:v>
                </c:pt>
                <c:pt idx="4556">
                  <c:v>0.30304126109253776</c:v>
                </c:pt>
                <c:pt idx="4557">
                  <c:v>0.30259963172594906</c:v>
                </c:pt>
                <c:pt idx="4558">
                  <c:v>0.31098770395926012</c:v>
                </c:pt>
                <c:pt idx="4559">
                  <c:v>0.31525758792053216</c:v>
                </c:pt>
                <c:pt idx="4560">
                  <c:v>0.3081382261527531</c:v>
                </c:pt>
                <c:pt idx="4561">
                  <c:v>0.31728780757184682</c:v>
                </c:pt>
                <c:pt idx="4562">
                  <c:v>0.32409064933034143</c:v>
                </c:pt>
                <c:pt idx="4563">
                  <c:v>0.3179429869759674</c:v>
                </c:pt>
                <c:pt idx="4564">
                  <c:v>0.32788343369926409</c:v>
                </c:pt>
                <c:pt idx="4565">
                  <c:v>0.33407300615412622</c:v>
                </c:pt>
                <c:pt idx="4566">
                  <c:v>0.34202014269247338</c:v>
                </c:pt>
                <c:pt idx="4567">
                  <c:v>0.35286232952177882</c:v>
                </c:pt>
                <c:pt idx="4568">
                  <c:v>0.36019620678441272</c:v>
                </c:pt>
                <c:pt idx="4569">
                  <c:v>0.3214782443080807</c:v>
                </c:pt>
                <c:pt idx="4570">
                  <c:v>0.33217004962819824</c:v>
                </c:pt>
                <c:pt idx="4571">
                  <c:v>0.33512896654929636</c:v>
                </c:pt>
                <c:pt idx="4572">
                  <c:v>0.32539232658442074</c:v>
                </c:pt>
                <c:pt idx="4573">
                  <c:v>0.33026057322946134</c:v>
                </c:pt>
                <c:pt idx="4574">
                  <c:v>0.32460395136680414</c:v>
                </c:pt>
                <c:pt idx="4575">
                  <c:v>0.33255953636360541</c:v>
                </c:pt>
                <c:pt idx="4576">
                  <c:v>0.32478499471008748</c:v>
                </c:pt>
                <c:pt idx="4577">
                  <c:v>0.30058503831979005</c:v>
                </c:pt>
                <c:pt idx="4578">
                  <c:v>0.29894551501982414</c:v>
                </c:pt>
                <c:pt idx="4579">
                  <c:v>0.30409335791449971</c:v>
                </c:pt>
                <c:pt idx="4580">
                  <c:v>0.30734652062401374</c:v>
                </c:pt>
                <c:pt idx="4581">
                  <c:v>0.30059366282587924</c:v>
                </c:pt>
                <c:pt idx="4582">
                  <c:v>0.3113429739730148</c:v>
                </c:pt>
                <c:pt idx="4583">
                  <c:v>0.31706206858947722</c:v>
                </c:pt>
                <c:pt idx="4584">
                  <c:v>0.28977008537963728</c:v>
                </c:pt>
                <c:pt idx="4585">
                  <c:v>0.27292935397664719</c:v>
                </c:pt>
                <c:pt idx="4586">
                  <c:v>0.2814344857775577</c:v>
                </c:pt>
                <c:pt idx="4587">
                  <c:v>0.28648300636446389</c:v>
                </c:pt>
                <c:pt idx="4588">
                  <c:v>0.28005629454528019</c:v>
                </c:pt>
                <c:pt idx="4589">
                  <c:v>0.29055749439078382</c:v>
                </c:pt>
                <c:pt idx="4590">
                  <c:v>0.27198348798936284</c:v>
                </c:pt>
                <c:pt idx="4591">
                  <c:v>0.27842423249241488</c:v>
                </c:pt>
                <c:pt idx="4592">
                  <c:v>0.27552013184570534</c:v>
                </c:pt>
                <c:pt idx="4593">
                  <c:v>0.28471131227734592</c:v>
                </c:pt>
                <c:pt idx="4594">
                  <c:v>0.28860984040078175</c:v>
                </c:pt>
                <c:pt idx="4595">
                  <c:v>0.27352478105478861</c:v>
                </c:pt>
                <c:pt idx="4596">
                  <c:v>0.28057008652423304</c:v>
                </c:pt>
                <c:pt idx="4597">
                  <c:v>0.28234050122819004</c:v>
                </c:pt>
                <c:pt idx="4598">
                  <c:v>0.29078834436173623</c:v>
                </c:pt>
                <c:pt idx="4599">
                  <c:v>0.28928604742104763</c:v>
                </c:pt>
                <c:pt idx="4600">
                  <c:v>0.27514977184041051</c:v>
                </c:pt>
                <c:pt idx="4601">
                  <c:v>0.28254905282276715</c:v>
                </c:pt>
                <c:pt idx="4602">
                  <c:v>0.28751306069656873</c:v>
                </c:pt>
                <c:pt idx="4603">
                  <c:v>0.29267352397071622</c:v>
                </c:pt>
                <c:pt idx="4604">
                  <c:v>0.30206962036570278</c:v>
                </c:pt>
                <c:pt idx="4605">
                  <c:v>0.29974845649878212</c:v>
                </c:pt>
                <c:pt idx="4606">
                  <c:v>0.29848268162839225</c:v>
                </c:pt>
                <c:pt idx="4607">
                  <c:v>0.29967502316474176</c:v>
                </c:pt>
                <c:pt idx="4608">
                  <c:v>0.30970264435599126</c:v>
                </c:pt>
                <c:pt idx="4609">
                  <c:v>0.3133436429488306</c:v>
                </c:pt>
                <c:pt idx="4610">
                  <c:v>0.24727674110250844</c:v>
                </c:pt>
                <c:pt idx="4611">
                  <c:v>0.25517328393413258</c:v>
                </c:pt>
                <c:pt idx="4612">
                  <c:v>0.2349992693140909</c:v>
                </c:pt>
                <c:pt idx="4613">
                  <c:v>0.24184986279544682</c:v>
                </c:pt>
                <c:pt idx="4614">
                  <c:v>0.24821732506317415</c:v>
                </c:pt>
                <c:pt idx="4615">
                  <c:v>0.25105019440262077</c:v>
                </c:pt>
                <c:pt idx="4616">
                  <c:v>0.25793513604728263</c:v>
                </c:pt>
                <c:pt idx="4617">
                  <c:v>0.25692541897029181</c:v>
                </c:pt>
                <c:pt idx="4618">
                  <c:v>0.2659663648293103</c:v>
                </c:pt>
                <c:pt idx="4619">
                  <c:v>0.26558265682598003</c:v>
                </c:pt>
                <c:pt idx="4620">
                  <c:v>0.25354797807956858</c:v>
                </c:pt>
                <c:pt idx="4621">
                  <c:v>0.25980089102319653</c:v>
                </c:pt>
                <c:pt idx="4622">
                  <c:v>0.26763492696627028</c:v>
                </c:pt>
                <c:pt idx="4623">
                  <c:v>0.27659997906139183</c:v>
                </c:pt>
                <c:pt idx="4624">
                  <c:v>0.28345669536365109</c:v>
                </c:pt>
                <c:pt idx="4625">
                  <c:v>0.29374815560863599</c:v>
                </c:pt>
                <c:pt idx="4626">
                  <c:v>0.27908253932945215</c:v>
                </c:pt>
                <c:pt idx="4627">
                  <c:v>0.28470129634967956</c:v>
                </c:pt>
                <c:pt idx="4628">
                  <c:v>0.27944973682942353</c:v>
                </c:pt>
                <c:pt idx="4629">
                  <c:v>0.27580526403742217</c:v>
                </c:pt>
                <c:pt idx="4630">
                  <c:v>0.27781486820975915</c:v>
                </c:pt>
                <c:pt idx="4631">
                  <c:v>0.28236448264588426</c:v>
                </c:pt>
                <c:pt idx="4632">
                  <c:v>0.26122195480299093</c:v>
                </c:pt>
                <c:pt idx="4633">
                  <c:v>0.26764129353301447</c:v>
                </c:pt>
                <c:pt idx="4634">
                  <c:v>0.27364907507372155</c:v>
                </c:pt>
                <c:pt idx="4635">
                  <c:v>0.27306071916237529</c:v>
                </c:pt>
                <c:pt idx="4636">
                  <c:v>0.27697239391306894</c:v>
                </c:pt>
                <c:pt idx="4637">
                  <c:v>0.28006635704617316</c:v>
                </c:pt>
                <c:pt idx="4638">
                  <c:v>0.27495815482663361</c:v>
                </c:pt>
                <c:pt idx="4639">
                  <c:v>0.27381816845392859</c:v>
                </c:pt>
                <c:pt idx="4640">
                  <c:v>0.24301022362267899</c:v>
                </c:pt>
                <c:pt idx="4641">
                  <c:v>0.24822747870180004</c:v>
                </c:pt>
                <c:pt idx="4642">
                  <c:v>0.22771669066610611</c:v>
                </c:pt>
                <c:pt idx="4643">
                  <c:v>0.21722097979839081</c:v>
                </c:pt>
                <c:pt idx="4644">
                  <c:v>0.22100071825986048</c:v>
                </c:pt>
                <c:pt idx="4645">
                  <c:v>0.228259645315878</c:v>
                </c:pt>
                <c:pt idx="4646">
                  <c:v>0.22915127999929757</c:v>
                </c:pt>
                <c:pt idx="4647">
                  <c:v>0.23274747823747455</c:v>
                </c:pt>
                <c:pt idx="4648">
                  <c:v>0.23166605012830069</c:v>
                </c:pt>
                <c:pt idx="4649">
                  <c:v>0.22419451019362113</c:v>
                </c:pt>
                <c:pt idx="4650">
                  <c:v>0.20595894624100025</c:v>
                </c:pt>
                <c:pt idx="4651">
                  <c:v>0.16366210118759281</c:v>
                </c:pt>
                <c:pt idx="4652">
                  <c:v>0.16829354774870411</c:v>
                </c:pt>
                <c:pt idx="4653">
                  <c:v>0.17313647709703425</c:v>
                </c:pt>
                <c:pt idx="4654">
                  <c:v>0.17792626902173408</c:v>
                </c:pt>
                <c:pt idx="4655">
                  <c:v>0.18402450585094254</c:v>
                </c:pt>
                <c:pt idx="4656">
                  <c:v>0.18310633394186199</c:v>
                </c:pt>
                <c:pt idx="4657">
                  <c:v>0.18958214710290022</c:v>
                </c:pt>
                <c:pt idx="4658">
                  <c:v>0.17670629133988397</c:v>
                </c:pt>
                <c:pt idx="4659">
                  <c:v>0.18079531157453002</c:v>
                </c:pt>
                <c:pt idx="4660">
                  <c:v>0.18276248021890509</c:v>
                </c:pt>
                <c:pt idx="4661">
                  <c:v>0.18876240132107816</c:v>
                </c:pt>
                <c:pt idx="4662">
                  <c:v>0.1911729208095192</c:v>
                </c:pt>
                <c:pt idx="4663">
                  <c:v>0.19387595537670052</c:v>
                </c:pt>
                <c:pt idx="4664">
                  <c:v>0.19934898575672805</c:v>
                </c:pt>
                <c:pt idx="4665">
                  <c:v>0.20012454945668331</c:v>
                </c:pt>
                <c:pt idx="4666">
                  <c:v>0.20410365551208504</c:v>
                </c:pt>
                <c:pt idx="4667">
                  <c:v>0.20602166004442629</c:v>
                </c:pt>
                <c:pt idx="4668">
                  <c:v>0.18731370052955051</c:v>
                </c:pt>
                <c:pt idx="4669">
                  <c:v>0.17166537563466552</c:v>
                </c:pt>
                <c:pt idx="4670">
                  <c:v>0.17688956500917619</c:v>
                </c:pt>
                <c:pt idx="4671">
                  <c:v>0.18209779598371628</c:v>
                </c:pt>
                <c:pt idx="4672">
                  <c:v>0.18284773878405067</c:v>
                </c:pt>
                <c:pt idx="4673">
                  <c:v>0.18660506113208447</c:v>
                </c:pt>
                <c:pt idx="4674">
                  <c:v>0.18464389859029573</c:v>
                </c:pt>
                <c:pt idx="4675">
                  <c:v>0.18913352218237703</c:v>
                </c:pt>
                <c:pt idx="4676">
                  <c:v>0.19600622847768981</c:v>
                </c:pt>
                <c:pt idx="4677">
                  <c:v>0.18362626381822703</c:v>
                </c:pt>
                <c:pt idx="4678">
                  <c:v>0.18696854749735692</c:v>
                </c:pt>
                <c:pt idx="4679">
                  <c:v>0.16314095110649363</c:v>
                </c:pt>
                <c:pt idx="4680">
                  <c:v>0.16764745393342789</c:v>
                </c:pt>
                <c:pt idx="4681">
                  <c:v>0.1720231383541985</c:v>
                </c:pt>
                <c:pt idx="4682">
                  <c:v>0.17631201742241881</c:v>
                </c:pt>
                <c:pt idx="4683">
                  <c:v>0.18166489018200194</c:v>
                </c:pt>
                <c:pt idx="4684">
                  <c:v>0.18727622280499881</c:v>
                </c:pt>
                <c:pt idx="4685">
                  <c:v>0.19312570923802819</c:v>
                </c:pt>
                <c:pt idx="4686">
                  <c:v>0.19797281405858463</c:v>
                </c:pt>
                <c:pt idx="4687">
                  <c:v>0.16986254711908308</c:v>
                </c:pt>
                <c:pt idx="4688">
                  <c:v>0.17432500478481538</c:v>
                </c:pt>
                <c:pt idx="4689">
                  <c:v>0.17925249535790821</c:v>
                </c:pt>
                <c:pt idx="4690">
                  <c:v>0.18365014513481073</c:v>
                </c:pt>
                <c:pt idx="4691">
                  <c:v>0.18828711442528889</c:v>
                </c:pt>
                <c:pt idx="4692">
                  <c:v>0.19416204043052276</c:v>
                </c:pt>
                <c:pt idx="4693">
                  <c:v>0.20059724730372849</c:v>
                </c:pt>
                <c:pt idx="4694">
                  <c:v>0.20163592156397431</c:v>
                </c:pt>
                <c:pt idx="4695">
                  <c:v>0.20797143010903282</c:v>
                </c:pt>
                <c:pt idx="4696">
                  <c:v>0.21442127696341909</c:v>
                </c:pt>
                <c:pt idx="4697">
                  <c:v>0.2212229740739578</c:v>
                </c:pt>
                <c:pt idx="4698">
                  <c:v>0.22325426549703856</c:v>
                </c:pt>
                <c:pt idx="4699">
                  <c:v>0.18660954719153341</c:v>
                </c:pt>
                <c:pt idx="4700">
                  <c:v>0.18629214237773631</c:v>
                </c:pt>
                <c:pt idx="4701">
                  <c:v>0.19126128917036878</c:v>
                </c:pt>
                <c:pt idx="4702">
                  <c:v>0.19716653496408526</c:v>
                </c:pt>
                <c:pt idx="4703">
                  <c:v>0.20255389323242359</c:v>
                </c:pt>
                <c:pt idx="4704">
                  <c:v>0.19431360621503449</c:v>
                </c:pt>
                <c:pt idx="4705">
                  <c:v>0.19256734636474321</c:v>
                </c:pt>
                <c:pt idx="4706">
                  <c:v>0.19161172597427342</c:v>
                </c:pt>
                <c:pt idx="4707">
                  <c:v>0.19664035000795568</c:v>
                </c:pt>
                <c:pt idx="4708">
                  <c:v>0.16928646736416245</c:v>
                </c:pt>
                <c:pt idx="4709">
                  <c:v>0.17098944333730343</c:v>
                </c:pt>
                <c:pt idx="4710">
                  <c:v>0.16065654489910211</c:v>
                </c:pt>
                <c:pt idx="4711">
                  <c:v>0.1642357941882123</c:v>
                </c:pt>
                <c:pt idx="4712">
                  <c:v>0.16884899428385911</c:v>
                </c:pt>
                <c:pt idx="4713">
                  <c:v>0.1671412863813323</c:v>
                </c:pt>
                <c:pt idx="4714">
                  <c:v>0.16807272238030518</c:v>
                </c:pt>
                <c:pt idx="4715">
                  <c:v>0.17114023387925731</c:v>
                </c:pt>
                <c:pt idx="4716">
                  <c:v>0.17100386908716686</c:v>
                </c:pt>
                <c:pt idx="4717">
                  <c:v>0.17434005212460199</c:v>
                </c:pt>
                <c:pt idx="4718">
                  <c:v>0.17913105774303753</c:v>
                </c:pt>
                <c:pt idx="4719">
                  <c:v>0.18447720623733568</c:v>
                </c:pt>
                <c:pt idx="4720">
                  <c:v>0.18740339849308482</c:v>
                </c:pt>
                <c:pt idx="4721">
                  <c:v>0.19111282722146478</c:v>
                </c:pt>
                <c:pt idx="4722">
                  <c:v>0.1945135245729214</c:v>
                </c:pt>
                <c:pt idx="4723">
                  <c:v>0.19012824225659605</c:v>
                </c:pt>
                <c:pt idx="4724">
                  <c:v>0.17699894222300108</c:v>
                </c:pt>
                <c:pt idx="4725">
                  <c:v>0.18281744361877864</c:v>
                </c:pt>
                <c:pt idx="4726">
                  <c:v>0.18541954910979419</c:v>
                </c:pt>
                <c:pt idx="4727">
                  <c:v>0.19137575945657156</c:v>
                </c:pt>
                <c:pt idx="4728">
                  <c:v>0.19768833515070469</c:v>
                </c:pt>
                <c:pt idx="4729">
                  <c:v>0.19844929070699457</c:v>
                </c:pt>
                <c:pt idx="4730">
                  <c:v>0.17050542378794814</c:v>
                </c:pt>
                <c:pt idx="4731">
                  <c:v>0.17457847270795765</c:v>
                </c:pt>
                <c:pt idx="4732">
                  <c:v>0.17464407503847626</c:v>
                </c:pt>
                <c:pt idx="4733">
                  <c:v>0.17630443497248266</c:v>
                </c:pt>
                <c:pt idx="4734">
                  <c:v>0.18184604856069334</c:v>
                </c:pt>
                <c:pt idx="4735">
                  <c:v>0.18770570063803474</c:v>
                </c:pt>
                <c:pt idx="4736">
                  <c:v>0.19238465758902973</c:v>
                </c:pt>
                <c:pt idx="4737">
                  <c:v>0.19647650266630651</c:v>
                </c:pt>
                <c:pt idx="4738">
                  <c:v>0.20219731770135807</c:v>
                </c:pt>
                <c:pt idx="4739">
                  <c:v>0.18340306274483106</c:v>
                </c:pt>
                <c:pt idx="4740">
                  <c:v>0.18717605064166257</c:v>
                </c:pt>
                <c:pt idx="4741">
                  <c:v>0.19257645977604532</c:v>
                </c:pt>
                <c:pt idx="4742">
                  <c:v>0.19910263672195025</c:v>
                </c:pt>
                <c:pt idx="4743">
                  <c:v>0.19529168654721865</c:v>
                </c:pt>
                <c:pt idx="4744">
                  <c:v>0.20114692368351841</c:v>
                </c:pt>
                <c:pt idx="4745">
                  <c:v>0.19736618701050379</c:v>
                </c:pt>
                <c:pt idx="4746">
                  <c:v>0.20065038121291728</c:v>
                </c:pt>
                <c:pt idx="4747">
                  <c:v>0.19557662576479126</c:v>
                </c:pt>
                <c:pt idx="4748">
                  <c:v>0.20096546948240931</c:v>
                </c:pt>
                <c:pt idx="4749">
                  <c:v>0.20436400359057211</c:v>
                </c:pt>
                <c:pt idx="4750">
                  <c:v>0.20828149474384208</c:v>
                </c:pt>
                <c:pt idx="4751">
                  <c:v>0.1815625995210223</c:v>
                </c:pt>
                <c:pt idx="4752">
                  <c:v>0.18144800374772244</c:v>
                </c:pt>
                <c:pt idx="4753">
                  <c:v>0.18221608592093366</c:v>
                </c:pt>
                <c:pt idx="4754">
                  <c:v>0.16887410879803169</c:v>
                </c:pt>
                <c:pt idx="4755">
                  <c:v>0.17373673508812107</c:v>
                </c:pt>
                <c:pt idx="4756">
                  <c:v>0.17213003766625024</c:v>
                </c:pt>
                <c:pt idx="4757">
                  <c:v>0.17432991607684534</c:v>
                </c:pt>
                <c:pt idx="4758">
                  <c:v>0.18052845766721098</c:v>
                </c:pt>
                <c:pt idx="4759">
                  <c:v>0.16575013371828634</c:v>
                </c:pt>
                <c:pt idx="4760">
                  <c:v>0.16761476397145611</c:v>
                </c:pt>
                <c:pt idx="4761">
                  <c:v>0.16966018485140236</c:v>
                </c:pt>
                <c:pt idx="4762">
                  <c:v>0.17490466659930531</c:v>
                </c:pt>
                <c:pt idx="4763">
                  <c:v>0.16667549583933619</c:v>
                </c:pt>
                <c:pt idx="4764">
                  <c:v>0.16839584898979693</c:v>
                </c:pt>
                <c:pt idx="4765">
                  <c:v>0.17135603769753263</c:v>
                </c:pt>
                <c:pt idx="4766">
                  <c:v>0.17480790888588321</c:v>
                </c:pt>
                <c:pt idx="4767">
                  <c:v>0.16876955264966598</c:v>
                </c:pt>
                <c:pt idx="4768">
                  <c:v>0.16944967679142642</c:v>
                </c:pt>
                <c:pt idx="4769">
                  <c:v>0.16506284023226603</c:v>
                </c:pt>
                <c:pt idx="4770">
                  <c:v>0.17064205542081681</c:v>
                </c:pt>
                <c:pt idx="4771">
                  <c:v>0.16206484887277264</c:v>
                </c:pt>
                <c:pt idx="4772">
                  <c:v>0.14313960875027384</c:v>
                </c:pt>
                <c:pt idx="4773">
                  <c:v>0.14744042259363721</c:v>
                </c:pt>
                <c:pt idx="4774">
                  <c:v>0.15114129039954258</c:v>
                </c:pt>
                <c:pt idx="4775">
                  <c:v>0.11137474055694505</c:v>
                </c:pt>
                <c:pt idx="4776">
                  <c:v>0.11375443176043819</c:v>
                </c:pt>
                <c:pt idx="4777">
                  <c:v>0.1118988757487312</c:v>
                </c:pt>
                <c:pt idx="4778">
                  <c:v>0.10775302279829073</c:v>
                </c:pt>
                <c:pt idx="4779">
                  <c:v>9.9156475377882664E-2</c:v>
                </c:pt>
                <c:pt idx="4780">
                  <c:v>0.10227331840651581</c:v>
                </c:pt>
                <c:pt idx="4781">
                  <c:v>0.10460403111073129</c:v>
                </c:pt>
                <c:pt idx="4782">
                  <c:v>0.10767619328091935</c:v>
                </c:pt>
                <c:pt idx="4783">
                  <c:v>0.11103028486246729</c:v>
                </c:pt>
                <c:pt idx="4784">
                  <c:v>0.11387511756143794</c:v>
                </c:pt>
                <c:pt idx="4785">
                  <c:v>0.11548365779610839</c:v>
                </c:pt>
                <c:pt idx="4786">
                  <c:v>0.11392998883969699</c:v>
                </c:pt>
                <c:pt idx="4787">
                  <c:v>0.11484892899618447</c:v>
                </c:pt>
                <c:pt idx="4788">
                  <c:v>0.1110211978738871</c:v>
                </c:pt>
                <c:pt idx="4789">
                  <c:v>0.1068511558425909</c:v>
                </c:pt>
                <c:pt idx="4790">
                  <c:v>0.10994577844457087</c:v>
                </c:pt>
                <c:pt idx="4791">
                  <c:v>0.11166897864214174</c:v>
                </c:pt>
                <c:pt idx="4792">
                  <c:v>0.1142884882479399</c:v>
                </c:pt>
                <c:pt idx="4793">
                  <c:v>0.11568481069607989</c:v>
                </c:pt>
                <c:pt idx="4794">
                  <c:v>0.11718849114947041</c:v>
                </c:pt>
                <c:pt idx="4795">
                  <c:v>0.11300303333843568</c:v>
                </c:pt>
                <c:pt idx="4796">
                  <c:v>0.11655505826032181</c:v>
                </c:pt>
                <c:pt idx="4797">
                  <c:v>0.12027171112591097</c:v>
                </c:pt>
                <c:pt idx="4798">
                  <c:v>0.11952269464071892</c:v>
                </c:pt>
                <c:pt idx="4799">
                  <c:v>0.12032111113141736</c:v>
                </c:pt>
                <c:pt idx="4800">
                  <c:v>0.12399439368048978</c:v>
                </c:pt>
                <c:pt idx="4801">
                  <c:v>0.12792350931078586</c:v>
                </c:pt>
                <c:pt idx="4802">
                  <c:v>0.11071223396062084</c:v>
                </c:pt>
                <c:pt idx="4803">
                  <c:v>0.11351812384759577</c:v>
                </c:pt>
                <c:pt idx="4804">
                  <c:v>0.11057131110046683</c:v>
                </c:pt>
                <c:pt idx="4805">
                  <c:v>0.1116266437276249</c:v>
                </c:pt>
                <c:pt idx="4806">
                  <c:v>0.11287304636345143</c:v>
                </c:pt>
                <c:pt idx="4807">
                  <c:v>0.114115662701985</c:v>
                </c:pt>
                <c:pt idx="4808">
                  <c:v>0.11760552430495069</c:v>
                </c:pt>
                <c:pt idx="4809">
                  <c:v>0.12058795986104376</c:v>
                </c:pt>
                <c:pt idx="4810">
                  <c:v>0.12018965963390016</c:v>
                </c:pt>
                <c:pt idx="4811">
                  <c:v>0.11530093844928269</c:v>
                </c:pt>
                <c:pt idx="4812">
                  <c:v>0.1137059090088587</c:v>
                </c:pt>
                <c:pt idx="4813">
                  <c:v>0.11613624661122417</c:v>
                </c:pt>
                <c:pt idx="4814">
                  <c:v>0.11945676239098102</c:v>
                </c:pt>
                <c:pt idx="4815">
                  <c:v>0.12312656625099161</c:v>
                </c:pt>
                <c:pt idx="4816">
                  <c:v>0.12422110881897588</c:v>
                </c:pt>
                <c:pt idx="4817">
                  <c:v>0.11745262300474675</c:v>
                </c:pt>
                <c:pt idx="4818">
                  <c:v>0.11918864022011626</c:v>
                </c:pt>
                <c:pt idx="4819">
                  <c:v>0.121965138774398</c:v>
                </c:pt>
                <c:pt idx="4820">
                  <c:v>0.12487871474711162</c:v>
                </c:pt>
                <c:pt idx="4821">
                  <c:v>0.12837888291023988</c:v>
                </c:pt>
                <c:pt idx="4822">
                  <c:v>0.13227298476661623</c:v>
                </c:pt>
                <c:pt idx="4823">
                  <c:v>0.13531975998948506</c:v>
                </c:pt>
                <c:pt idx="4824">
                  <c:v>0.13926828234076563</c:v>
                </c:pt>
                <c:pt idx="4825">
                  <c:v>0.14320351636254308</c:v>
                </c:pt>
                <c:pt idx="4826">
                  <c:v>0.1459090761041518</c:v>
                </c:pt>
                <c:pt idx="4827">
                  <c:v>0.1481641055485371</c:v>
                </c:pt>
                <c:pt idx="4828">
                  <c:v>0.15070736805337617</c:v>
                </c:pt>
                <c:pt idx="4829">
                  <c:v>0.13792407648519475</c:v>
                </c:pt>
                <c:pt idx="4830">
                  <c:v>0.14086998331142211</c:v>
                </c:pt>
                <c:pt idx="4831">
                  <c:v>0.14410117806180001</c:v>
                </c:pt>
                <c:pt idx="4832">
                  <c:v>0.14670677026109158</c:v>
                </c:pt>
                <c:pt idx="4833">
                  <c:v>0.15064104352368601</c:v>
                </c:pt>
                <c:pt idx="4834">
                  <c:v>0.15432246936683491</c:v>
                </c:pt>
                <c:pt idx="4835">
                  <c:v>0.15594397950506025</c:v>
                </c:pt>
                <c:pt idx="4836">
                  <c:v>0.15493015193599735</c:v>
                </c:pt>
                <c:pt idx="4837">
                  <c:v>0.15546472318261584</c:v>
                </c:pt>
                <c:pt idx="4838">
                  <c:v>0.1368745431174411</c:v>
                </c:pt>
                <c:pt idx="4839">
                  <c:v>0.14057645666364957</c:v>
                </c:pt>
                <c:pt idx="4840">
                  <c:v>0.14400979088282226</c:v>
                </c:pt>
                <c:pt idx="4841">
                  <c:v>0.14765508770001881</c:v>
                </c:pt>
                <c:pt idx="4842">
                  <c:v>0.15204551213525597</c:v>
                </c:pt>
                <c:pt idx="4843">
                  <c:v>0.15439037973455647</c:v>
                </c:pt>
                <c:pt idx="4844">
                  <c:v>0.1583444273132211</c:v>
                </c:pt>
                <c:pt idx="4845">
                  <c:v>0.15698516742294963</c:v>
                </c:pt>
                <c:pt idx="4846">
                  <c:v>0.1284043515321856</c:v>
                </c:pt>
                <c:pt idx="4847">
                  <c:v>0.12504360435056935</c:v>
                </c:pt>
                <c:pt idx="4848">
                  <c:v>0.12022447166537123</c:v>
                </c:pt>
                <c:pt idx="4849">
                  <c:v>0.11800877114995886</c:v>
                </c:pt>
                <c:pt idx="4850">
                  <c:v>0.12072478106335176</c:v>
                </c:pt>
                <c:pt idx="4851">
                  <c:v>0.12437056332220384</c:v>
                </c:pt>
                <c:pt idx="4852">
                  <c:v>0.1283748976916545</c:v>
                </c:pt>
                <c:pt idx="4853">
                  <c:v>0.13204212053671127</c:v>
                </c:pt>
                <c:pt idx="4854">
                  <c:v>0.13519894020791232</c:v>
                </c:pt>
                <c:pt idx="4855">
                  <c:v>0.11514052127895745</c:v>
                </c:pt>
                <c:pt idx="4856">
                  <c:v>0.11834519598436509</c:v>
                </c:pt>
                <c:pt idx="4857">
                  <c:v>0.12109190544727365</c:v>
                </c:pt>
                <c:pt idx="4858">
                  <c:v>0.11409178710018719</c:v>
                </c:pt>
                <c:pt idx="4859">
                  <c:v>0.11771409314204195</c:v>
                </c:pt>
                <c:pt idx="4860">
                  <c:v>0.12011380438767336</c:v>
                </c:pt>
                <c:pt idx="4861">
                  <c:v>0.11662842851998038</c:v>
                </c:pt>
                <c:pt idx="4862">
                  <c:v>0.11758326604480933</c:v>
                </c:pt>
                <c:pt idx="4863">
                  <c:v>0.12069211141841875</c:v>
                </c:pt>
                <c:pt idx="4864">
                  <c:v>0.1246185009356495</c:v>
                </c:pt>
                <c:pt idx="4865">
                  <c:v>0.11597320435004438</c:v>
                </c:pt>
                <c:pt idx="4866">
                  <c:v>0.11734137542673091</c:v>
                </c:pt>
                <c:pt idx="4867">
                  <c:v>0.12094703514695887</c:v>
                </c:pt>
                <c:pt idx="4868">
                  <c:v>0.12438385640477478</c:v>
                </c:pt>
                <c:pt idx="4869">
                  <c:v>0.12008316215149514</c:v>
                </c:pt>
                <c:pt idx="4870">
                  <c:v>0.12359549987660363</c:v>
                </c:pt>
                <c:pt idx="4871">
                  <c:v>0.12230117573754332</c:v>
                </c:pt>
                <c:pt idx="4872">
                  <c:v>0.1240471075287628</c:v>
                </c:pt>
                <c:pt idx="4873">
                  <c:v>0.12743004780439374</c:v>
                </c:pt>
                <c:pt idx="4874">
                  <c:v>0.12461331630886829</c:v>
                </c:pt>
                <c:pt idx="4875">
                  <c:v>0.12520997732109768</c:v>
                </c:pt>
                <c:pt idx="4876">
                  <c:v>0.12688158209521377</c:v>
                </c:pt>
                <c:pt idx="4877">
                  <c:v>0.13024564291085536</c:v>
                </c:pt>
                <c:pt idx="4878">
                  <c:v>0.13158359058380159</c:v>
                </c:pt>
                <c:pt idx="4879">
                  <c:v>0.12733973163951845</c:v>
                </c:pt>
                <c:pt idx="4880">
                  <c:v>0.12930246580785534</c:v>
                </c:pt>
                <c:pt idx="4881">
                  <c:v>0.13319156418989064</c:v>
                </c:pt>
                <c:pt idx="4882">
                  <c:v>0.13714089399263812</c:v>
                </c:pt>
                <c:pt idx="4883">
                  <c:v>0.13923897762508852</c:v>
                </c:pt>
                <c:pt idx="4884">
                  <c:v>0.13742790352150783</c:v>
                </c:pt>
                <c:pt idx="4885">
                  <c:v>0.13947998264239378</c:v>
                </c:pt>
                <c:pt idx="4886">
                  <c:v>0.14131733427907076</c:v>
                </c:pt>
                <c:pt idx="4887">
                  <c:v>0.14545884086473193</c:v>
                </c:pt>
                <c:pt idx="4888">
                  <c:v>0.14964373643525775</c:v>
                </c:pt>
                <c:pt idx="4889">
                  <c:v>0.15064881493876484</c:v>
                </c:pt>
                <c:pt idx="4890">
                  <c:v>0.14748216110022822</c:v>
                </c:pt>
                <c:pt idx="4891">
                  <c:v>0.14929014849156622</c:v>
                </c:pt>
                <c:pt idx="4892">
                  <c:v>0.13730314707862329</c:v>
                </c:pt>
                <c:pt idx="4893">
                  <c:v>0.13484882541677309</c:v>
                </c:pt>
                <c:pt idx="4894">
                  <c:v>0.13898480864128951</c:v>
                </c:pt>
                <c:pt idx="4895">
                  <c:v>0.14310114136582205</c:v>
                </c:pt>
                <c:pt idx="4896">
                  <c:v>0.14721805984139724</c:v>
                </c:pt>
                <c:pt idx="4897">
                  <c:v>0.15171927539012564</c:v>
                </c:pt>
                <c:pt idx="4898">
                  <c:v>0.15508420737702922</c:v>
                </c:pt>
                <c:pt idx="4899">
                  <c:v>0.13603714769680855</c:v>
                </c:pt>
                <c:pt idx="4900">
                  <c:v>0.13861535481957052</c:v>
                </c:pt>
                <c:pt idx="4901">
                  <c:v>0.13850380222014838</c:v>
                </c:pt>
                <c:pt idx="4902">
                  <c:v>0.1246443251230903</c:v>
                </c:pt>
                <c:pt idx="4903">
                  <c:v>0.12797022819047735</c:v>
                </c:pt>
                <c:pt idx="4904">
                  <c:v>0.12546960530484871</c:v>
                </c:pt>
                <c:pt idx="4905">
                  <c:v>0.12812848695044535</c:v>
                </c:pt>
                <c:pt idx="4906">
                  <c:v>0.13156210339748264</c:v>
                </c:pt>
                <c:pt idx="4907">
                  <c:v>0.13516365593872762</c:v>
                </c:pt>
                <c:pt idx="4908">
                  <c:v>0.12869192091434856</c:v>
                </c:pt>
                <c:pt idx="4909">
                  <c:v>0.13063889825591712</c:v>
                </c:pt>
                <c:pt idx="4910">
                  <c:v>0.13334044251843813</c:v>
                </c:pt>
                <c:pt idx="4911">
                  <c:v>0.13753571932672901</c:v>
                </c:pt>
                <c:pt idx="4912">
                  <c:v>0.14145156418991242</c:v>
                </c:pt>
                <c:pt idx="4913">
                  <c:v>0.14584586848270564</c:v>
                </c:pt>
                <c:pt idx="4914">
                  <c:v>0.15051451366135726</c:v>
                </c:pt>
                <c:pt idx="4915">
                  <c:v>0.15481711016359812</c:v>
                </c:pt>
                <c:pt idx="4916">
                  <c:v>0.16000960122691782</c:v>
                </c:pt>
                <c:pt idx="4917">
                  <c:v>0.15738159181141637</c:v>
                </c:pt>
                <c:pt idx="4918">
                  <c:v>0.15640693081867996</c:v>
                </c:pt>
                <c:pt idx="4919">
                  <c:v>0.15214819074289429</c:v>
                </c:pt>
                <c:pt idx="4920">
                  <c:v>0.15355497754551362</c:v>
                </c:pt>
                <c:pt idx="4921">
                  <c:v>0.15742263321907657</c:v>
                </c:pt>
                <c:pt idx="4922">
                  <c:v>0.15999030299718303</c:v>
                </c:pt>
                <c:pt idx="4923">
                  <c:v>0.16519541207923785</c:v>
                </c:pt>
                <c:pt idx="4924">
                  <c:v>0.16943202891242093</c:v>
                </c:pt>
                <c:pt idx="4925">
                  <c:v>0.16908685922213088</c:v>
                </c:pt>
                <c:pt idx="4926">
                  <c:v>0.17313877478835457</c:v>
                </c:pt>
                <c:pt idx="4927">
                  <c:v>0.13739879654986176</c:v>
                </c:pt>
                <c:pt idx="4928">
                  <c:v>0.13587863922552262</c:v>
                </c:pt>
                <c:pt idx="4929">
                  <c:v>0.13656962239167642</c:v>
                </c:pt>
                <c:pt idx="4930">
                  <c:v>0.12894554439556066</c:v>
                </c:pt>
                <c:pt idx="4931">
                  <c:v>0.1332579796575793</c:v>
                </c:pt>
                <c:pt idx="4932">
                  <c:v>0.13214502876626194</c:v>
                </c:pt>
                <c:pt idx="4933">
                  <c:v>0.12657245750820439</c:v>
                </c:pt>
                <c:pt idx="4934">
                  <c:v>0.12114429629834593</c:v>
                </c:pt>
                <c:pt idx="4935">
                  <c:v>0.12456726021308631</c:v>
                </c:pt>
                <c:pt idx="4936">
                  <c:v>0.12378808683794928</c:v>
                </c:pt>
                <c:pt idx="4937">
                  <c:v>0.12745225169412647</c:v>
                </c:pt>
                <c:pt idx="4938">
                  <c:v>0.13013615035714415</c:v>
                </c:pt>
                <c:pt idx="4939">
                  <c:v>0.13352279058447475</c:v>
                </c:pt>
                <c:pt idx="4940">
                  <c:v>0.13707427267828518</c:v>
                </c:pt>
                <c:pt idx="4941">
                  <c:v>0.13863799573371385</c:v>
                </c:pt>
                <c:pt idx="4942">
                  <c:v>0.14091026373082741</c:v>
                </c:pt>
                <c:pt idx="4943">
                  <c:v>0.14476111683066914</c:v>
                </c:pt>
                <c:pt idx="4944">
                  <c:v>0.14560331144067906</c:v>
                </c:pt>
                <c:pt idx="4945">
                  <c:v>0.14194861576370821</c:v>
                </c:pt>
                <c:pt idx="4946">
                  <c:v>0.14577323093428957</c:v>
                </c:pt>
                <c:pt idx="4947">
                  <c:v>0.12095318736518808</c:v>
                </c:pt>
                <c:pt idx="4948">
                  <c:v>0.11415021596774046</c:v>
                </c:pt>
                <c:pt idx="4949">
                  <c:v>0.11123572162939588</c:v>
                </c:pt>
                <c:pt idx="4950">
                  <c:v>0.1147243909101385</c:v>
                </c:pt>
                <c:pt idx="4951">
                  <c:v>0.11798475000072083</c:v>
                </c:pt>
                <c:pt idx="4952">
                  <c:v>0.1214334865611402</c:v>
                </c:pt>
                <c:pt idx="4953">
                  <c:v>0.12420087390696699</c:v>
                </c:pt>
                <c:pt idx="4954">
                  <c:v>0.12333985860250224</c:v>
                </c:pt>
                <c:pt idx="4955">
                  <c:v>0.12546062161315927</c:v>
                </c:pt>
                <c:pt idx="4956">
                  <c:v>0.12336612391080738</c:v>
                </c:pt>
                <c:pt idx="4957">
                  <c:v>0.12443544516622386</c:v>
                </c:pt>
                <c:pt idx="4958">
                  <c:v>0.12284826332913035</c:v>
                </c:pt>
                <c:pt idx="4959">
                  <c:v>0.10840529029711404</c:v>
                </c:pt>
                <c:pt idx="4960">
                  <c:v>0.11219424133343564</c:v>
                </c:pt>
                <c:pt idx="4961">
                  <c:v>9.5674647190806913E-2</c:v>
                </c:pt>
                <c:pt idx="4962">
                  <c:v>9.7819360978380787E-2</c:v>
                </c:pt>
                <c:pt idx="4963">
                  <c:v>0.10028074939155947</c:v>
                </c:pt>
                <c:pt idx="4964">
                  <c:v>9.9822386986367723E-2</c:v>
                </c:pt>
                <c:pt idx="4965">
                  <c:v>0.10309376207687015</c:v>
                </c:pt>
                <c:pt idx="4966">
                  <c:v>0.10347537472668751</c:v>
                </c:pt>
                <c:pt idx="4967">
                  <c:v>0.10283780685926645</c:v>
                </c:pt>
                <c:pt idx="4968">
                  <c:v>0.10464130677620948</c:v>
                </c:pt>
                <c:pt idx="4969">
                  <c:v>0.10781918233010826</c:v>
                </c:pt>
                <c:pt idx="4970">
                  <c:v>0.10830491759717403</c:v>
                </c:pt>
                <c:pt idx="4971">
                  <c:v>9.504948824073052E-2</c:v>
                </c:pt>
                <c:pt idx="4972">
                  <c:v>9.7916701447110191E-2</c:v>
                </c:pt>
                <c:pt idx="4973">
                  <c:v>0.10101344952065301</c:v>
                </c:pt>
                <c:pt idx="4974">
                  <c:v>0.10235968814836337</c:v>
                </c:pt>
                <c:pt idx="4975">
                  <c:v>0.10509953280779598</c:v>
                </c:pt>
                <c:pt idx="4976">
                  <c:v>0.10838487267150376</c:v>
                </c:pt>
                <c:pt idx="4977">
                  <c:v>0.11119144990568078</c:v>
                </c:pt>
                <c:pt idx="4978">
                  <c:v>0.11470813586120063</c:v>
                </c:pt>
                <c:pt idx="4979">
                  <c:v>0.11828635644335862</c:v>
                </c:pt>
                <c:pt idx="4980">
                  <c:v>0.1211013606720712</c:v>
                </c:pt>
                <c:pt idx="4981">
                  <c:v>0.12493394579113674</c:v>
                </c:pt>
                <c:pt idx="4982">
                  <c:v>0.1288960058920981</c:v>
                </c:pt>
                <c:pt idx="4983">
                  <c:v>0.13110301203507602</c:v>
                </c:pt>
                <c:pt idx="4984">
                  <c:v>0.13553409811419914</c:v>
                </c:pt>
                <c:pt idx="4985">
                  <c:v>0.1317850295930135</c:v>
                </c:pt>
                <c:pt idx="4986">
                  <c:v>0.11936500144635638</c:v>
                </c:pt>
                <c:pt idx="4987">
                  <c:v>0.11905925300471178</c:v>
                </c:pt>
                <c:pt idx="4988">
                  <c:v>0.11546861334959752</c:v>
                </c:pt>
                <c:pt idx="4989">
                  <c:v>0.11848084937317117</c:v>
                </c:pt>
                <c:pt idx="4990">
                  <c:v>0.12025229544235544</c:v>
                </c:pt>
                <c:pt idx="4991">
                  <c:v>0.12354823061232548</c:v>
                </c:pt>
                <c:pt idx="4992">
                  <c:v>0.1250412752113603</c:v>
                </c:pt>
                <c:pt idx="4993">
                  <c:v>0.1219733346751514</c:v>
                </c:pt>
                <c:pt idx="4994">
                  <c:v>0.12589679113095134</c:v>
                </c:pt>
                <c:pt idx="4995">
                  <c:v>0.12917386114654691</c:v>
                </c:pt>
                <c:pt idx="4996">
                  <c:v>0.13323442388857334</c:v>
                </c:pt>
                <c:pt idx="4997">
                  <c:v>0.13773493371755066</c:v>
                </c:pt>
                <c:pt idx="4998">
                  <c:v>0.13415798371089424</c:v>
                </c:pt>
                <c:pt idx="4999">
                  <c:v>0.13826608388315709</c:v>
                </c:pt>
                <c:pt idx="5000">
                  <c:v>0.14053443719760031</c:v>
                </c:pt>
                <c:pt idx="5001">
                  <c:v>0.14329493620292708</c:v>
                </c:pt>
                <c:pt idx="5002">
                  <c:v>0.14769259223210782</c:v>
                </c:pt>
                <c:pt idx="5003">
                  <c:v>0.15132281429577696</c:v>
                </c:pt>
                <c:pt idx="5004">
                  <c:v>0.15471703903567161</c:v>
                </c:pt>
                <c:pt idx="5005">
                  <c:v>0.14342684415284307</c:v>
                </c:pt>
                <c:pt idx="5006">
                  <c:v>0.13497645341131403</c:v>
                </c:pt>
                <c:pt idx="5007">
                  <c:v>0.1391218786236724</c:v>
                </c:pt>
                <c:pt idx="5008">
                  <c:v>0.14364627729593463</c:v>
                </c:pt>
                <c:pt idx="5009">
                  <c:v>0.14677131122738313</c:v>
                </c:pt>
                <c:pt idx="5010">
                  <c:v>0.15158870809059455</c:v>
                </c:pt>
                <c:pt idx="5011">
                  <c:v>0.15413358292624368</c:v>
                </c:pt>
                <c:pt idx="5012">
                  <c:v>0.15931865641424611</c:v>
                </c:pt>
                <c:pt idx="5013">
                  <c:v>0.15519227253434845</c:v>
                </c:pt>
                <c:pt idx="5014">
                  <c:v>0.15343480087446007</c:v>
                </c:pt>
                <c:pt idx="5015">
                  <c:v>0.14259400844219591</c:v>
                </c:pt>
                <c:pt idx="5016">
                  <c:v>0.14698871249331744</c:v>
                </c:pt>
                <c:pt idx="5017">
                  <c:v>0.15187097269155356</c:v>
                </c:pt>
                <c:pt idx="5018">
                  <c:v>0.1422718109716565</c:v>
                </c:pt>
                <c:pt idx="5019">
                  <c:v>0.13814792517785882</c:v>
                </c:pt>
                <c:pt idx="5020">
                  <c:v>0.14009124840352591</c:v>
                </c:pt>
                <c:pt idx="5021">
                  <c:v>0.13973838656065959</c:v>
                </c:pt>
                <c:pt idx="5022">
                  <c:v>0.14391342417891984</c:v>
                </c:pt>
                <c:pt idx="5023">
                  <c:v>0.14654614067735483</c:v>
                </c:pt>
                <c:pt idx="5024">
                  <c:v>0.1471050634004375</c:v>
                </c:pt>
                <c:pt idx="5025">
                  <c:v>0.15148658689838265</c:v>
                </c:pt>
                <c:pt idx="5026">
                  <c:v>0.15600121779164289</c:v>
                </c:pt>
                <c:pt idx="5027">
                  <c:v>0.16051090439098611</c:v>
                </c:pt>
                <c:pt idx="5028">
                  <c:v>0.16317959000585053</c:v>
                </c:pt>
                <c:pt idx="5029">
                  <c:v>0.16178959268469556</c:v>
                </c:pt>
                <c:pt idx="5030">
                  <c:v>0.14395645371768076</c:v>
                </c:pt>
                <c:pt idx="5031">
                  <c:v>0.14697758059435939</c:v>
                </c:pt>
                <c:pt idx="5032">
                  <c:v>0.15159790164533693</c:v>
                </c:pt>
                <c:pt idx="5033">
                  <c:v>0.15652263745506542</c:v>
                </c:pt>
                <c:pt idx="5034">
                  <c:v>0.15862495535719584</c:v>
                </c:pt>
                <c:pt idx="5035">
                  <c:v>0.16233771413731984</c:v>
                </c:pt>
                <c:pt idx="5036">
                  <c:v>0.16614808710131326</c:v>
                </c:pt>
                <c:pt idx="5037">
                  <c:v>0.1702955591629379</c:v>
                </c:pt>
                <c:pt idx="5038">
                  <c:v>0.13541096698150418</c:v>
                </c:pt>
                <c:pt idx="5039">
                  <c:v>0.13925975974029919</c:v>
                </c:pt>
                <c:pt idx="5040">
                  <c:v>0.14073267084311239</c:v>
                </c:pt>
                <c:pt idx="5041">
                  <c:v>0.14194101773803433</c:v>
                </c:pt>
                <c:pt idx="5042">
                  <c:v>0.14652601551331718</c:v>
                </c:pt>
                <c:pt idx="5043">
                  <c:v>0.14929882787805834</c:v>
                </c:pt>
                <c:pt idx="5044">
                  <c:v>0.14903058977753705</c:v>
                </c:pt>
                <c:pt idx="5045">
                  <c:v>0.15107010402289589</c:v>
                </c:pt>
                <c:pt idx="5046">
                  <c:v>0.15344945365168505</c:v>
                </c:pt>
                <c:pt idx="5047">
                  <c:v>0.15751789300318664</c:v>
                </c:pt>
                <c:pt idx="5048">
                  <c:v>0.16167326246529057</c:v>
                </c:pt>
                <c:pt idx="5049">
                  <c:v>0.14446688780725203</c:v>
                </c:pt>
                <c:pt idx="5050">
                  <c:v>0.14381223572976151</c:v>
                </c:pt>
                <c:pt idx="5051">
                  <c:v>0.13951505722120158</c:v>
                </c:pt>
                <c:pt idx="5052">
                  <c:v>0.13491038367419678</c:v>
                </c:pt>
                <c:pt idx="5053">
                  <c:v>0.13180268013172025</c:v>
                </c:pt>
                <c:pt idx="5054">
                  <c:v>0.13422667663919871</c:v>
                </c:pt>
                <c:pt idx="5055">
                  <c:v>0.13812816257727234</c:v>
                </c:pt>
                <c:pt idx="5056">
                  <c:v>0.14243593893366469</c:v>
                </c:pt>
                <c:pt idx="5057">
                  <c:v>0.14711306056388976</c:v>
                </c:pt>
                <c:pt idx="5058">
                  <c:v>0.14312289264711819</c:v>
                </c:pt>
                <c:pt idx="5059">
                  <c:v>0.14723170844639039</c:v>
                </c:pt>
                <c:pt idx="5060">
                  <c:v>0.15021263594975903</c:v>
                </c:pt>
                <c:pt idx="5061">
                  <c:v>0.15193537560101844</c:v>
                </c:pt>
                <c:pt idx="5062">
                  <c:v>0.14776703585855441</c:v>
                </c:pt>
                <c:pt idx="5063">
                  <c:v>0.1522415115931933</c:v>
                </c:pt>
                <c:pt idx="5064">
                  <c:v>0.15501853497629703</c:v>
                </c:pt>
                <c:pt idx="5065">
                  <c:v>0.15670813426043034</c:v>
                </c:pt>
                <c:pt idx="5066">
                  <c:v>0.15996362118023633</c:v>
                </c:pt>
                <c:pt idx="5067">
                  <c:v>0.14866365089944281</c:v>
                </c:pt>
                <c:pt idx="5068">
                  <c:v>0.14901423285231963</c:v>
                </c:pt>
                <c:pt idx="5069">
                  <c:v>0.14892420932825301</c:v>
                </c:pt>
                <c:pt idx="5070">
                  <c:v>0.15319203858675035</c:v>
                </c:pt>
                <c:pt idx="5071">
                  <c:v>0.15347780623065094</c:v>
                </c:pt>
                <c:pt idx="5072">
                  <c:v>0.15336923403247649</c:v>
                </c:pt>
                <c:pt idx="5073">
                  <c:v>0.15068599173142863</c:v>
                </c:pt>
                <c:pt idx="5074">
                  <c:v>0.14898217021212706</c:v>
                </c:pt>
                <c:pt idx="5075">
                  <c:v>0.150457070361982</c:v>
                </c:pt>
                <c:pt idx="5076">
                  <c:v>0.14975592209672456</c:v>
                </c:pt>
                <c:pt idx="5077">
                  <c:v>0.15309991825810759</c:v>
                </c:pt>
                <c:pt idx="5078">
                  <c:v>0.14865000126773439</c:v>
                </c:pt>
                <c:pt idx="5079">
                  <c:v>0.14794975289290069</c:v>
                </c:pt>
                <c:pt idx="5080">
                  <c:v>0.14746384071557714</c:v>
                </c:pt>
                <c:pt idx="5081">
                  <c:v>0.15153062282841231</c:v>
                </c:pt>
                <c:pt idx="5082">
                  <c:v>0.15615379799250115</c:v>
                </c:pt>
                <c:pt idx="5083">
                  <c:v>0.16003167754653594</c:v>
                </c:pt>
                <c:pt idx="5084">
                  <c:v>0.16081986136964785</c:v>
                </c:pt>
                <c:pt idx="5085">
                  <c:v>0.16342519403014402</c:v>
                </c:pt>
                <c:pt idx="5086">
                  <c:v>0.15435348128683321</c:v>
                </c:pt>
                <c:pt idx="5087">
                  <c:v>0.15809967674585898</c:v>
                </c:pt>
                <c:pt idx="5088">
                  <c:v>0.14857043559467986</c:v>
                </c:pt>
                <c:pt idx="5089">
                  <c:v>0.1504017879115116</c:v>
                </c:pt>
                <c:pt idx="5090">
                  <c:v>0.15365022806345235</c:v>
                </c:pt>
                <c:pt idx="5091">
                  <c:v>0.14946430105573541</c:v>
                </c:pt>
                <c:pt idx="5092">
                  <c:v>0.1523866839396002</c:v>
                </c:pt>
                <c:pt idx="5093">
                  <c:v>0.15550632732142755</c:v>
                </c:pt>
                <c:pt idx="5094">
                  <c:v>0.13572669829948864</c:v>
                </c:pt>
                <c:pt idx="5095">
                  <c:v>0.13789752868986704</c:v>
                </c:pt>
                <c:pt idx="5096">
                  <c:v>0.11472257899645454</c:v>
                </c:pt>
                <c:pt idx="5097">
                  <c:v>0.11812742164022394</c:v>
                </c:pt>
                <c:pt idx="5098">
                  <c:v>0.12139127107848752</c:v>
                </c:pt>
                <c:pt idx="5099">
                  <c:v>0.12408441841117723</c:v>
                </c:pt>
                <c:pt idx="5100">
                  <c:v>0.1277563427685284</c:v>
                </c:pt>
                <c:pt idx="5101">
                  <c:v>0.13074227996766064</c:v>
                </c:pt>
                <c:pt idx="5102">
                  <c:v>0.12783211114723184</c:v>
                </c:pt>
                <c:pt idx="5103">
                  <c:v>0.12586072445952157</c:v>
                </c:pt>
                <c:pt idx="5104">
                  <c:v>0.12237395506302773</c:v>
                </c:pt>
                <c:pt idx="5105">
                  <c:v>0.12120213521978682</c:v>
                </c:pt>
                <c:pt idx="5106">
                  <c:v>0.11570647733919669</c:v>
                </c:pt>
                <c:pt idx="5107">
                  <c:v>0.11776593760250835</c:v>
                </c:pt>
                <c:pt idx="5108">
                  <c:v>0.12122762200154716</c:v>
                </c:pt>
                <c:pt idx="5109">
                  <c:v>0.12037957285049214</c:v>
                </c:pt>
                <c:pt idx="5110">
                  <c:v>0.11967626994549409</c:v>
                </c:pt>
                <c:pt idx="5111">
                  <c:v>0.12224867782982635</c:v>
                </c:pt>
                <c:pt idx="5112">
                  <c:v>0.12637558838877991</c:v>
                </c:pt>
                <c:pt idx="5113">
                  <c:v>0.11602939314967974</c:v>
                </c:pt>
                <c:pt idx="5114">
                  <c:v>0.11920326704105441</c:v>
                </c:pt>
                <c:pt idx="5115">
                  <c:v>0.12159636601670018</c:v>
                </c:pt>
                <c:pt idx="5116">
                  <c:v>0.12312431062332639</c:v>
                </c:pt>
                <c:pt idx="5117">
                  <c:v>0.12631059818974033</c:v>
                </c:pt>
                <c:pt idx="5118">
                  <c:v>0.12696797038855934</c:v>
                </c:pt>
                <c:pt idx="5119">
                  <c:v>0.12856450511706977</c:v>
                </c:pt>
                <c:pt idx="5120">
                  <c:v>0.130731117201629</c:v>
                </c:pt>
                <c:pt idx="5121">
                  <c:v>0.1331939661616611</c:v>
                </c:pt>
                <c:pt idx="5122">
                  <c:v>0.13760801267533521</c:v>
                </c:pt>
                <c:pt idx="5123">
                  <c:v>0.13690310124343219</c:v>
                </c:pt>
                <c:pt idx="5124">
                  <c:v>0.14051508707517249</c:v>
                </c:pt>
                <c:pt idx="5125">
                  <c:v>0.14237520158827607</c:v>
                </c:pt>
                <c:pt idx="5126">
                  <c:v>0.14559262346666574</c:v>
                </c:pt>
                <c:pt idx="5127">
                  <c:v>0.14865950054089597</c:v>
                </c:pt>
                <c:pt idx="5128">
                  <c:v>0.15062579449871308</c:v>
                </c:pt>
                <c:pt idx="5129">
                  <c:v>0.14978811882429652</c:v>
                </c:pt>
                <c:pt idx="5130">
                  <c:v>0.12882887562092366</c:v>
                </c:pt>
                <c:pt idx="5131">
                  <c:v>0.12919508724575957</c:v>
                </c:pt>
                <c:pt idx="5132">
                  <c:v>0.13333610175250077</c:v>
                </c:pt>
                <c:pt idx="5133">
                  <c:v>0.13658420920569059</c:v>
                </c:pt>
                <c:pt idx="5134">
                  <c:v>0.13503955142014673</c:v>
                </c:pt>
                <c:pt idx="5135">
                  <c:v>0.13824623790650142</c:v>
                </c:pt>
                <c:pt idx="5136">
                  <c:v>0.14199605423705683</c:v>
                </c:pt>
                <c:pt idx="5137">
                  <c:v>0.14691449731928991</c:v>
                </c:pt>
                <c:pt idx="5138">
                  <c:v>0.13996539080323914</c:v>
                </c:pt>
                <c:pt idx="5139">
                  <c:v>0.1369720193265942</c:v>
                </c:pt>
                <c:pt idx="5140">
                  <c:v>0.13740635479123561</c:v>
                </c:pt>
                <c:pt idx="5141">
                  <c:v>0.13224122583521075</c:v>
                </c:pt>
                <c:pt idx="5142">
                  <c:v>0.13623791852410999</c:v>
                </c:pt>
                <c:pt idx="5143">
                  <c:v>0.13821502300092575</c:v>
                </c:pt>
                <c:pt idx="5144">
                  <c:v>0.1422886537630742</c:v>
                </c:pt>
                <c:pt idx="5145">
                  <c:v>0.14681410244693538</c:v>
                </c:pt>
                <c:pt idx="5146">
                  <c:v>0.15030549479486835</c:v>
                </c:pt>
                <c:pt idx="5147">
                  <c:v>0.15477871766570639</c:v>
                </c:pt>
                <c:pt idx="5148">
                  <c:v>0.15755185792523443</c:v>
                </c:pt>
                <c:pt idx="5149">
                  <c:v>0.16224118365374779</c:v>
                </c:pt>
                <c:pt idx="5150">
                  <c:v>0.16240814218075009</c:v>
                </c:pt>
                <c:pt idx="5151">
                  <c:v>0.16436940034081757</c:v>
                </c:pt>
                <c:pt idx="5152">
                  <c:v>0.16335311509400607</c:v>
                </c:pt>
                <c:pt idx="5153">
                  <c:v>0.16015989132315964</c:v>
                </c:pt>
                <c:pt idx="5154">
                  <c:v>0.16405462965616496</c:v>
                </c:pt>
                <c:pt idx="5155">
                  <c:v>0.16754124957013847</c:v>
                </c:pt>
                <c:pt idx="5156">
                  <c:v>0.1728328415649111</c:v>
                </c:pt>
                <c:pt idx="5157">
                  <c:v>0.17715033790505849</c:v>
                </c:pt>
                <c:pt idx="5158">
                  <c:v>0.1825615107567517</c:v>
                </c:pt>
                <c:pt idx="5159">
                  <c:v>0.16980512611083873</c:v>
                </c:pt>
                <c:pt idx="5160">
                  <c:v>0.17439286526387113</c:v>
                </c:pt>
                <c:pt idx="5161">
                  <c:v>0.17917686659637252</c:v>
                </c:pt>
                <c:pt idx="5162">
                  <c:v>0.17191501003359752</c:v>
                </c:pt>
                <c:pt idx="5163">
                  <c:v>0.16821201978581865</c:v>
                </c:pt>
                <c:pt idx="5164">
                  <c:v>0.17243285389917765</c:v>
                </c:pt>
                <c:pt idx="5165">
                  <c:v>0.1612831029597171</c:v>
                </c:pt>
                <c:pt idx="5166">
                  <c:v>0.16261602170576434</c:v>
                </c:pt>
                <c:pt idx="5167">
                  <c:v>0.16729144130965098</c:v>
                </c:pt>
                <c:pt idx="5168">
                  <c:v>0.17107136742985818</c:v>
                </c:pt>
                <c:pt idx="5169">
                  <c:v>0.17513157046793823</c:v>
                </c:pt>
                <c:pt idx="5170">
                  <c:v>0.16383932624753722</c:v>
                </c:pt>
                <c:pt idx="5171">
                  <c:v>0.16705876125455915</c:v>
                </c:pt>
                <c:pt idx="5172">
                  <c:v>0.16703476213988361</c:v>
                </c:pt>
                <c:pt idx="5173">
                  <c:v>0.17183723745718307</c:v>
                </c:pt>
                <c:pt idx="5174">
                  <c:v>0.16916260869880254</c:v>
                </c:pt>
                <c:pt idx="5175">
                  <c:v>0.17275474013751854</c:v>
                </c:pt>
                <c:pt idx="5176">
                  <c:v>0.17338614175551195</c:v>
                </c:pt>
                <c:pt idx="5177">
                  <c:v>0.17351424163227169</c:v>
                </c:pt>
                <c:pt idx="5178">
                  <c:v>0.17806462538991322</c:v>
                </c:pt>
                <c:pt idx="5179">
                  <c:v>0.16939188426171695</c:v>
                </c:pt>
                <c:pt idx="5180">
                  <c:v>0.16540814172131535</c:v>
                </c:pt>
                <c:pt idx="5181">
                  <c:v>0.16510825405561746</c:v>
                </c:pt>
                <c:pt idx="5182">
                  <c:v>0.17084985090490762</c:v>
                </c:pt>
                <c:pt idx="5183">
                  <c:v>0.15669137383592888</c:v>
                </c:pt>
                <c:pt idx="5184">
                  <c:v>0.15173784651398026</c:v>
                </c:pt>
                <c:pt idx="5185">
                  <c:v>0.13514866389663086</c:v>
                </c:pt>
                <c:pt idx="5186">
                  <c:v>0.1352233145910432</c:v>
                </c:pt>
                <c:pt idx="5187">
                  <c:v>0.13905149269149264</c:v>
                </c:pt>
                <c:pt idx="5188">
                  <c:v>0.13971040859651726</c:v>
                </c:pt>
                <c:pt idx="5189">
                  <c:v>0.14249968810452368</c:v>
                </c:pt>
                <c:pt idx="5190">
                  <c:v>0.14678624469754986</c:v>
                </c:pt>
                <c:pt idx="5191">
                  <c:v>0.14941664785916442</c:v>
                </c:pt>
                <c:pt idx="5192">
                  <c:v>0.15430872869305504</c:v>
                </c:pt>
                <c:pt idx="5193">
                  <c:v>0.15304891883510527</c:v>
                </c:pt>
                <c:pt idx="5194">
                  <c:v>0.14248607867296059</c:v>
                </c:pt>
                <c:pt idx="5195">
                  <c:v>0.13814207831515285</c:v>
                </c:pt>
                <c:pt idx="5196">
                  <c:v>0.13484431068267144</c:v>
                </c:pt>
                <c:pt idx="5197">
                  <c:v>0.11971131153540059</c:v>
                </c:pt>
                <c:pt idx="5198">
                  <c:v>0.12300332498753362</c:v>
                </c:pt>
                <c:pt idx="5199">
                  <c:v>0.12496375985026918</c:v>
                </c:pt>
                <c:pt idx="5200">
                  <c:v>0.12767280649500823</c:v>
                </c:pt>
                <c:pt idx="5201">
                  <c:v>0.13094322153868465</c:v>
                </c:pt>
                <c:pt idx="5202">
                  <c:v>0.1348079216984239</c:v>
                </c:pt>
                <c:pt idx="5203">
                  <c:v>0.13651713866991808</c:v>
                </c:pt>
                <c:pt idx="5204">
                  <c:v>0.1324090106180674</c:v>
                </c:pt>
                <c:pt idx="5205">
                  <c:v>0.13475351655101606</c:v>
                </c:pt>
                <c:pt idx="5206">
                  <c:v>0.138816015942653</c:v>
                </c:pt>
                <c:pt idx="5207">
                  <c:v>0.14199581462756561</c:v>
                </c:pt>
                <c:pt idx="5208">
                  <c:v>0.14660219671062383</c:v>
                </c:pt>
                <c:pt idx="5209">
                  <c:v>0.14936142162086208</c:v>
                </c:pt>
                <c:pt idx="5210">
                  <c:v>0.15271136246866177</c:v>
                </c:pt>
                <c:pt idx="5211">
                  <c:v>0.15018404187382556</c:v>
                </c:pt>
                <c:pt idx="5212">
                  <c:v>0.15190379703306656</c:v>
                </c:pt>
                <c:pt idx="5213">
                  <c:v>0.15511888537678331</c:v>
                </c:pt>
                <c:pt idx="5214">
                  <c:v>0.1526864565624895</c:v>
                </c:pt>
                <c:pt idx="5215">
                  <c:v>0.15709051048320111</c:v>
                </c:pt>
                <c:pt idx="5216">
                  <c:v>0.15727531417772872</c:v>
                </c:pt>
                <c:pt idx="5217">
                  <c:v>0.14897603190818154</c:v>
                </c:pt>
                <c:pt idx="5218">
                  <c:v>0.15379893477050915</c:v>
                </c:pt>
                <c:pt idx="5219">
                  <c:v>0.14761111546089353</c:v>
                </c:pt>
                <c:pt idx="5220">
                  <c:v>0.15221197535290207</c:v>
                </c:pt>
                <c:pt idx="5221">
                  <c:v>0.15520878971503044</c:v>
                </c:pt>
                <c:pt idx="5222">
                  <c:v>0.15413337693015849</c:v>
                </c:pt>
                <c:pt idx="5223">
                  <c:v>0.1520395025853207</c:v>
                </c:pt>
                <c:pt idx="5224">
                  <c:v>0.15338774958578938</c:v>
                </c:pt>
                <c:pt idx="5225">
                  <c:v>0.15431047070262466</c:v>
                </c:pt>
                <c:pt idx="5226">
                  <c:v>0.15310819228053271</c:v>
                </c:pt>
                <c:pt idx="5227">
                  <c:v>0.1573883148653959</c:v>
                </c:pt>
                <c:pt idx="5228">
                  <c:v>0.16188207976073596</c:v>
                </c:pt>
                <c:pt idx="5229">
                  <c:v>0.15767278164261495</c:v>
                </c:pt>
                <c:pt idx="5230">
                  <c:v>0.15188128185926497</c:v>
                </c:pt>
                <c:pt idx="5231">
                  <c:v>0.15643408040434573</c:v>
                </c:pt>
                <c:pt idx="5232">
                  <c:v>0.16017111278362986</c:v>
                </c:pt>
                <c:pt idx="5233">
                  <c:v>0.16535854568758823</c:v>
                </c:pt>
                <c:pt idx="5234">
                  <c:v>0.16059294130115495</c:v>
                </c:pt>
                <c:pt idx="5235">
                  <c:v>0.1508796977652497</c:v>
                </c:pt>
                <c:pt idx="5236">
                  <c:v>0.15469681748775466</c:v>
                </c:pt>
                <c:pt idx="5237">
                  <c:v>0.15669289285374324</c:v>
                </c:pt>
                <c:pt idx="5238">
                  <c:v>0.16088576469254584</c:v>
                </c:pt>
                <c:pt idx="5239">
                  <c:v>0.16610067114373048</c:v>
                </c:pt>
                <c:pt idx="5240">
                  <c:v>0.17012613103573393</c:v>
                </c:pt>
                <c:pt idx="5241">
                  <c:v>0.17551510934568065</c:v>
                </c:pt>
                <c:pt idx="5242">
                  <c:v>0.18157639732697753</c:v>
                </c:pt>
                <c:pt idx="5243">
                  <c:v>0.17711327180059275</c:v>
                </c:pt>
                <c:pt idx="5244">
                  <c:v>0.17793335416469944</c:v>
                </c:pt>
                <c:pt idx="5245">
                  <c:v>0.17761740568090967</c:v>
                </c:pt>
                <c:pt idx="5246">
                  <c:v>0.18168732885188094</c:v>
                </c:pt>
                <c:pt idx="5247">
                  <c:v>0.17013007933193935</c:v>
                </c:pt>
                <c:pt idx="5248">
                  <c:v>0.16451453893253687</c:v>
                </c:pt>
                <c:pt idx="5249">
                  <c:v>0.16966108331537472</c:v>
                </c:pt>
                <c:pt idx="5250">
                  <c:v>0.17125670014429784</c:v>
                </c:pt>
                <c:pt idx="5251">
                  <c:v>0.17571620154517409</c:v>
                </c:pt>
                <c:pt idx="5252">
                  <c:v>0.17057541112464411</c:v>
                </c:pt>
                <c:pt idx="5253">
                  <c:v>0.17581873977371551</c:v>
                </c:pt>
                <c:pt idx="5254">
                  <c:v>0.17675150557267261</c:v>
                </c:pt>
                <c:pt idx="5255">
                  <c:v>0.18181341940069218</c:v>
                </c:pt>
                <c:pt idx="5256">
                  <c:v>0.18590615955426854</c:v>
                </c:pt>
                <c:pt idx="5257">
                  <c:v>0.19076074977484744</c:v>
                </c:pt>
                <c:pt idx="5258">
                  <c:v>0.18074082806572192</c:v>
                </c:pt>
                <c:pt idx="5259">
                  <c:v>0.17258694703685967</c:v>
                </c:pt>
                <c:pt idx="5260">
                  <c:v>0.17773556805455584</c:v>
                </c:pt>
                <c:pt idx="5261">
                  <c:v>0.18278959926188521</c:v>
                </c:pt>
                <c:pt idx="5262">
                  <c:v>0.18864920437610805</c:v>
                </c:pt>
                <c:pt idx="5263">
                  <c:v>0.1847142566036819</c:v>
                </c:pt>
                <c:pt idx="5264">
                  <c:v>0.16416889666710932</c:v>
                </c:pt>
                <c:pt idx="5265">
                  <c:v>0.1666972299660904</c:v>
                </c:pt>
                <c:pt idx="5266">
                  <c:v>0.16793736688106256</c:v>
                </c:pt>
                <c:pt idx="5267">
                  <c:v>0.1694744286631383</c:v>
                </c:pt>
                <c:pt idx="5268">
                  <c:v>0.17421504791889525</c:v>
                </c:pt>
                <c:pt idx="5269">
                  <c:v>0.17922200173079558</c:v>
                </c:pt>
                <c:pt idx="5270">
                  <c:v>0.18374155170597098</c:v>
                </c:pt>
                <c:pt idx="5271">
                  <c:v>0.1862785464286148</c:v>
                </c:pt>
                <c:pt idx="5272">
                  <c:v>0.19094956381842154</c:v>
                </c:pt>
                <c:pt idx="5273">
                  <c:v>0.18755295717928788</c:v>
                </c:pt>
                <c:pt idx="5274">
                  <c:v>0.19179030037021491</c:v>
                </c:pt>
                <c:pt idx="5275">
                  <c:v>0.19336393911741434</c:v>
                </c:pt>
                <c:pt idx="5276">
                  <c:v>0.18732921844070108</c:v>
                </c:pt>
                <c:pt idx="5277">
                  <c:v>0.19231155448124229</c:v>
                </c:pt>
                <c:pt idx="5278">
                  <c:v>0.17452999075428033</c:v>
                </c:pt>
                <c:pt idx="5279">
                  <c:v>0.17548538564993443</c:v>
                </c:pt>
                <c:pt idx="5280">
                  <c:v>0.17861355929844971</c:v>
                </c:pt>
                <c:pt idx="5281">
                  <c:v>0.17128983945421666</c:v>
                </c:pt>
                <c:pt idx="5282">
                  <c:v>0.17681081477397298</c:v>
                </c:pt>
                <c:pt idx="5283">
                  <c:v>0.17933242070581312</c:v>
                </c:pt>
                <c:pt idx="5284">
                  <c:v>0.1846937309182699</c:v>
                </c:pt>
                <c:pt idx="5285">
                  <c:v>0.16487084991188272</c:v>
                </c:pt>
                <c:pt idx="5286">
                  <c:v>0.16230222731139879</c:v>
                </c:pt>
                <c:pt idx="5287">
                  <c:v>0.16600494532005444</c:v>
                </c:pt>
                <c:pt idx="5288">
                  <c:v>0.17145360582126851</c:v>
                </c:pt>
                <c:pt idx="5289">
                  <c:v>0.17282299981724131</c:v>
                </c:pt>
                <c:pt idx="5290">
                  <c:v>0.17760128450662041</c:v>
                </c:pt>
                <c:pt idx="5291">
                  <c:v>0.17814576151799622</c:v>
                </c:pt>
                <c:pt idx="5292">
                  <c:v>0.17902720163488206</c:v>
                </c:pt>
                <c:pt idx="5293">
                  <c:v>0.16514630509466555</c:v>
                </c:pt>
                <c:pt idx="5294">
                  <c:v>0.16705861796422483</c:v>
                </c:pt>
                <c:pt idx="5295">
                  <c:v>0.16828466918566945</c:v>
                </c:pt>
                <c:pt idx="5296">
                  <c:v>0.16912291515872149</c:v>
                </c:pt>
                <c:pt idx="5297">
                  <c:v>0.17345008224940431</c:v>
                </c:pt>
                <c:pt idx="5298">
                  <c:v>0.15255794659484825</c:v>
                </c:pt>
                <c:pt idx="5299">
                  <c:v>0.15806299173082058</c:v>
                </c:pt>
                <c:pt idx="5300">
                  <c:v>0.14501024469622487</c:v>
                </c:pt>
                <c:pt idx="5301">
                  <c:v>0.13677303631966192</c:v>
                </c:pt>
                <c:pt idx="5302">
                  <c:v>0.14107313283122541</c:v>
                </c:pt>
                <c:pt idx="5303">
                  <c:v>0.14546569182167085</c:v>
                </c:pt>
                <c:pt idx="5304">
                  <c:v>0.14916455014667326</c:v>
                </c:pt>
                <c:pt idx="5305">
                  <c:v>0.14665493991050146</c:v>
                </c:pt>
                <c:pt idx="5306">
                  <c:v>0.14994255264844156</c:v>
                </c:pt>
                <c:pt idx="5307">
                  <c:v>0.14567838551640774</c:v>
                </c:pt>
                <c:pt idx="5308">
                  <c:v>0.14875388466051398</c:v>
                </c:pt>
                <c:pt idx="5309">
                  <c:v>0.14552269520102734</c:v>
                </c:pt>
                <c:pt idx="5310">
                  <c:v>0.14499924927338365</c:v>
                </c:pt>
                <c:pt idx="5311">
                  <c:v>0.14954056522921508</c:v>
                </c:pt>
                <c:pt idx="5312">
                  <c:v>0.1543398366726621</c:v>
                </c:pt>
                <c:pt idx="5313">
                  <c:v>0.15662461984215081</c:v>
                </c:pt>
                <c:pt idx="5314">
                  <c:v>0.16127758885032606</c:v>
                </c:pt>
                <c:pt idx="5315">
                  <c:v>0.16658255012446313</c:v>
                </c:pt>
                <c:pt idx="5316">
                  <c:v>0.16457990609185755</c:v>
                </c:pt>
                <c:pt idx="5317">
                  <c:v>0.16875370541246901</c:v>
                </c:pt>
                <c:pt idx="5318">
                  <c:v>0.14555783295690222</c:v>
                </c:pt>
                <c:pt idx="5319">
                  <c:v>0.14970271839112514</c:v>
                </c:pt>
                <c:pt idx="5320">
                  <c:v>0.15391446829996724</c:v>
                </c:pt>
                <c:pt idx="5321">
                  <c:v>0.15737222797873221</c:v>
                </c:pt>
                <c:pt idx="5322">
                  <c:v>0.16232310457941571</c:v>
                </c:pt>
                <c:pt idx="5323">
                  <c:v>0.1669492643549354</c:v>
                </c:pt>
                <c:pt idx="5324">
                  <c:v>0.16889276811382639</c:v>
                </c:pt>
                <c:pt idx="5325">
                  <c:v>0.16571611421757396</c:v>
                </c:pt>
                <c:pt idx="5326">
                  <c:v>0.16944851717542997</c:v>
                </c:pt>
                <c:pt idx="5327">
                  <c:v>0.17370169069758282</c:v>
                </c:pt>
                <c:pt idx="5328">
                  <c:v>0.17959608098340704</c:v>
                </c:pt>
                <c:pt idx="5329">
                  <c:v>0.17982985494223921</c:v>
                </c:pt>
                <c:pt idx="5330">
                  <c:v>0.16286756047094053</c:v>
                </c:pt>
                <c:pt idx="5331">
                  <c:v>0.16723082181006213</c:v>
                </c:pt>
                <c:pt idx="5332">
                  <c:v>0.16966710719362418</c:v>
                </c:pt>
                <c:pt idx="5333">
                  <c:v>0.17483865657147782</c:v>
                </c:pt>
                <c:pt idx="5334">
                  <c:v>0.16422434170919664</c:v>
                </c:pt>
                <c:pt idx="5335">
                  <c:v>0.16915684367629527</c:v>
                </c:pt>
                <c:pt idx="5336">
                  <c:v>0.17450153847664465</c:v>
                </c:pt>
                <c:pt idx="5337">
                  <c:v>0.16353536138128735</c:v>
                </c:pt>
                <c:pt idx="5338">
                  <c:v>0.16257904966832604</c:v>
                </c:pt>
                <c:pt idx="5339">
                  <c:v>0.16706822834608953</c:v>
                </c:pt>
                <c:pt idx="5340">
                  <c:v>0.16906541165992306</c:v>
                </c:pt>
                <c:pt idx="5341">
                  <c:v>0.17202921816332017</c:v>
                </c:pt>
                <c:pt idx="5342">
                  <c:v>0.17679432700260003</c:v>
                </c:pt>
                <c:pt idx="5343">
                  <c:v>0.18273167407048321</c:v>
                </c:pt>
                <c:pt idx="5344">
                  <c:v>0.184221645396446</c:v>
                </c:pt>
                <c:pt idx="5345">
                  <c:v>0.1786801993413073</c:v>
                </c:pt>
                <c:pt idx="5346">
                  <c:v>0.17970845069111188</c:v>
                </c:pt>
                <c:pt idx="5347">
                  <c:v>0.17898795013975821</c:v>
                </c:pt>
                <c:pt idx="5348">
                  <c:v>0.18372333979071809</c:v>
                </c:pt>
                <c:pt idx="5349">
                  <c:v>0.18726101181724866</c:v>
                </c:pt>
                <c:pt idx="5350">
                  <c:v>0.19189107484591889</c:v>
                </c:pt>
                <c:pt idx="5351">
                  <c:v>0.18725911016703753</c:v>
                </c:pt>
                <c:pt idx="5352">
                  <c:v>0.19275139936471056</c:v>
                </c:pt>
                <c:pt idx="5353">
                  <c:v>0.19681149573593604</c:v>
                </c:pt>
                <c:pt idx="5354">
                  <c:v>0.19616355841017397</c:v>
                </c:pt>
                <c:pt idx="5355">
                  <c:v>0.19925814351091892</c:v>
                </c:pt>
                <c:pt idx="5356">
                  <c:v>0.20554691599850086</c:v>
                </c:pt>
                <c:pt idx="5357">
                  <c:v>0.20849523674419598</c:v>
                </c:pt>
                <c:pt idx="5358">
                  <c:v>0.20598637530992212</c:v>
                </c:pt>
                <c:pt idx="5359">
                  <c:v>0.20025700569510713</c:v>
                </c:pt>
                <c:pt idx="5360">
                  <c:v>0.16495444559852201</c:v>
                </c:pt>
                <c:pt idx="5361">
                  <c:v>0.15784955434059306</c:v>
                </c:pt>
                <c:pt idx="5362">
                  <c:v>0.16192216701895176</c:v>
                </c:pt>
                <c:pt idx="5363">
                  <c:v>0.14806501467105093</c:v>
                </c:pt>
                <c:pt idx="5364">
                  <c:v>0.15251098711897751</c:v>
                </c:pt>
                <c:pt idx="5365">
                  <c:v>0.15715798155227545</c:v>
                </c:pt>
                <c:pt idx="5366">
                  <c:v>0.16124006110077799</c:v>
                </c:pt>
                <c:pt idx="5367">
                  <c:v>0.15017140050819555</c:v>
                </c:pt>
                <c:pt idx="5368">
                  <c:v>0.15393275729709061</c:v>
                </c:pt>
                <c:pt idx="5369">
                  <c:v>0.15876760743034685</c:v>
                </c:pt>
                <c:pt idx="5370">
                  <c:v>0.16165301361029413</c:v>
                </c:pt>
                <c:pt idx="5371">
                  <c:v>0.1652051493658778</c:v>
                </c:pt>
                <c:pt idx="5372">
                  <c:v>0.16959880300011601</c:v>
                </c:pt>
                <c:pt idx="5373">
                  <c:v>0.16084817667793008</c:v>
                </c:pt>
                <c:pt idx="5374">
                  <c:v>0.16312722796690693</c:v>
                </c:pt>
                <c:pt idx="5375">
                  <c:v>0.15848267955627821</c:v>
                </c:pt>
                <c:pt idx="5376">
                  <c:v>0.1610076744521482</c:v>
                </c:pt>
                <c:pt idx="5377">
                  <c:v>0.16435099158718372</c:v>
                </c:pt>
                <c:pt idx="5378">
                  <c:v>0.16594334903109295</c:v>
                </c:pt>
                <c:pt idx="5379">
                  <c:v>0.1408007213147465</c:v>
                </c:pt>
                <c:pt idx="5380">
                  <c:v>0.13995938132143981</c:v>
                </c:pt>
                <c:pt idx="5381">
                  <c:v>0.14431030503911682</c:v>
                </c:pt>
                <c:pt idx="5382">
                  <c:v>0.14809345837058827</c:v>
                </c:pt>
                <c:pt idx="5383">
                  <c:v>0.12816450497998114</c:v>
                </c:pt>
                <c:pt idx="5384">
                  <c:v>0.13026004622814824</c:v>
                </c:pt>
                <c:pt idx="5385">
                  <c:v>0.13417478041265257</c:v>
                </c:pt>
                <c:pt idx="5386">
                  <c:v>0.13818912437899677</c:v>
                </c:pt>
                <c:pt idx="5387">
                  <c:v>0.14281618515496719</c:v>
                </c:pt>
                <c:pt idx="5388">
                  <c:v>0.13409200375400998</c:v>
                </c:pt>
                <c:pt idx="5389">
                  <c:v>0.13728456749818274</c:v>
                </c:pt>
                <c:pt idx="5390">
                  <c:v>0.1410990418002418</c:v>
                </c:pt>
                <c:pt idx="5391">
                  <c:v>0.12996930635950113</c:v>
                </c:pt>
                <c:pt idx="5392">
                  <c:v>0.13327103930597961</c:v>
                </c:pt>
                <c:pt idx="5393">
                  <c:v>0.1367830012068669</c:v>
                </c:pt>
                <c:pt idx="5394">
                  <c:v>0.14021458885576546</c:v>
                </c:pt>
                <c:pt idx="5395">
                  <c:v>0.14476994006248842</c:v>
                </c:pt>
                <c:pt idx="5396">
                  <c:v>0.14823884252584263</c:v>
                </c:pt>
                <c:pt idx="5397">
                  <c:v>0.15270149582163012</c:v>
                </c:pt>
                <c:pt idx="5398">
                  <c:v>0.15526060657459798</c:v>
                </c:pt>
                <c:pt idx="5399">
                  <c:v>0.15294005302381006</c:v>
                </c:pt>
                <c:pt idx="5400">
                  <c:v>0.15765193441087394</c:v>
                </c:pt>
                <c:pt idx="5401">
                  <c:v>0.15911830941203284</c:v>
                </c:pt>
                <c:pt idx="5402">
                  <c:v>0.16347467722805892</c:v>
                </c:pt>
                <c:pt idx="5403">
                  <c:v>0.16848675373552147</c:v>
                </c:pt>
                <c:pt idx="5404">
                  <c:v>0.17379588035995333</c:v>
                </c:pt>
                <c:pt idx="5405">
                  <c:v>0.17831610914150134</c:v>
                </c:pt>
                <c:pt idx="5406">
                  <c:v>0.17482177992928216</c:v>
                </c:pt>
                <c:pt idx="5407">
                  <c:v>0.18062954603366335</c:v>
                </c:pt>
                <c:pt idx="5408">
                  <c:v>0.18137896537697423</c:v>
                </c:pt>
                <c:pt idx="5409">
                  <c:v>0.17717635724703865</c:v>
                </c:pt>
                <c:pt idx="5410">
                  <c:v>0.18090038835007932</c:v>
                </c:pt>
                <c:pt idx="5411">
                  <c:v>0.18586842490573324</c:v>
                </c:pt>
                <c:pt idx="5412">
                  <c:v>0.18197095902561314</c:v>
                </c:pt>
                <c:pt idx="5413">
                  <c:v>0.18656209669250792</c:v>
                </c:pt>
                <c:pt idx="5414">
                  <c:v>0.18965323681766474</c:v>
                </c:pt>
                <c:pt idx="5415">
                  <c:v>0.19349580169341604</c:v>
                </c:pt>
                <c:pt idx="5416">
                  <c:v>0.19918478416081994</c:v>
                </c:pt>
                <c:pt idx="5417">
                  <c:v>0.20320111366871532</c:v>
                </c:pt>
                <c:pt idx="5418">
                  <c:v>0.18168111254614225</c:v>
                </c:pt>
                <c:pt idx="5419">
                  <c:v>0.18161615761835331</c:v>
                </c:pt>
                <c:pt idx="5420">
                  <c:v>0.18711216380272824</c:v>
                </c:pt>
                <c:pt idx="5421">
                  <c:v>0.19289149124207927</c:v>
                </c:pt>
                <c:pt idx="5422">
                  <c:v>0.19862993529591211</c:v>
                </c:pt>
                <c:pt idx="5423">
                  <c:v>0.2032025900183464</c:v>
                </c:pt>
                <c:pt idx="5424">
                  <c:v>0.18766840182318681</c:v>
                </c:pt>
                <c:pt idx="5425">
                  <c:v>0.19357169395936391</c:v>
                </c:pt>
                <c:pt idx="5426">
                  <c:v>0.19823072081829565</c:v>
                </c:pt>
                <c:pt idx="5427">
                  <c:v>0.16011909545773378</c:v>
                </c:pt>
                <c:pt idx="5428">
                  <c:v>0.16482737158035587</c:v>
                </c:pt>
                <c:pt idx="5429">
                  <c:v>0.16975898599577863</c:v>
                </c:pt>
                <c:pt idx="5430">
                  <c:v>0.17340334517131453</c:v>
                </c:pt>
                <c:pt idx="5431">
                  <c:v>0.16038078362079142</c:v>
                </c:pt>
                <c:pt idx="5432">
                  <c:v>0.16055543256203786</c:v>
                </c:pt>
                <c:pt idx="5433">
                  <c:v>0.16555191764693453</c:v>
                </c:pt>
                <c:pt idx="5434">
                  <c:v>0.17050091214716184</c:v>
                </c:pt>
                <c:pt idx="5435">
                  <c:v>0.17547749694452294</c:v>
                </c:pt>
                <c:pt idx="5436">
                  <c:v>0.17660204736036511</c:v>
                </c:pt>
                <c:pt idx="5437">
                  <c:v>0.16469904745663308</c:v>
                </c:pt>
                <c:pt idx="5438">
                  <c:v>0.16856112834116344</c:v>
                </c:pt>
                <c:pt idx="5439">
                  <c:v>0.16195903469388581</c:v>
                </c:pt>
                <c:pt idx="5440">
                  <c:v>0.16662245784835908</c:v>
                </c:pt>
                <c:pt idx="5441">
                  <c:v>0.17131104013838058</c:v>
                </c:pt>
                <c:pt idx="5442">
                  <c:v>0.16580002372801581</c:v>
                </c:pt>
                <c:pt idx="5443">
                  <c:v>0.17056977975012433</c:v>
                </c:pt>
                <c:pt idx="5444">
                  <c:v>0.17398718337045097</c:v>
                </c:pt>
                <c:pt idx="5445">
                  <c:v>0.1789638213556993</c:v>
                </c:pt>
                <c:pt idx="5446">
                  <c:v>0.18250610410290211</c:v>
                </c:pt>
                <c:pt idx="5447">
                  <c:v>0.15335927359129778</c:v>
                </c:pt>
                <c:pt idx="5448">
                  <c:v>0.1582252366220474</c:v>
                </c:pt>
                <c:pt idx="5449">
                  <c:v>0.16321970122077634</c:v>
                </c:pt>
                <c:pt idx="5450">
                  <c:v>0.16753347452058312</c:v>
                </c:pt>
                <c:pt idx="5451">
                  <c:v>0.16311729591573118</c:v>
                </c:pt>
                <c:pt idx="5452">
                  <c:v>0.16861049709953663</c:v>
                </c:pt>
                <c:pt idx="5453">
                  <c:v>0.16883885826126924</c:v>
                </c:pt>
                <c:pt idx="5454">
                  <c:v>0.17322620840228187</c:v>
                </c:pt>
                <c:pt idx="5455">
                  <c:v>0.15096996125987938</c:v>
                </c:pt>
                <c:pt idx="5456">
                  <c:v>0.15399954098747717</c:v>
                </c:pt>
                <c:pt idx="5457">
                  <c:v>0.15880965060911958</c:v>
                </c:pt>
                <c:pt idx="5458">
                  <c:v>0.16365732172582262</c:v>
                </c:pt>
                <c:pt idx="5459">
                  <c:v>0.1689068708030026</c:v>
                </c:pt>
                <c:pt idx="5460">
                  <c:v>0.17022830040468592</c:v>
                </c:pt>
                <c:pt idx="5461">
                  <c:v>0.17543772314390138</c:v>
                </c:pt>
                <c:pt idx="5462">
                  <c:v>0.18063001017667496</c:v>
                </c:pt>
                <c:pt idx="5463">
                  <c:v>0.18215998583862855</c:v>
                </c:pt>
                <c:pt idx="5464">
                  <c:v>0.18032635214707332</c:v>
                </c:pt>
                <c:pt idx="5465">
                  <c:v>0.18519171755351152</c:v>
                </c:pt>
                <c:pt idx="5466">
                  <c:v>0.18975471847797368</c:v>
                </c:pt>
                <c:pt idx="5467">
                  <c:v>0.19674253244237219</c:v>
                </c:pt>
                <c:pt idx="5468">
                  <c:v>0.17348082147485769</c:v>
                </c:pt>
                <c:pt idx="5469">
                  <c:v>0.17777710441523367</c:v>
                </c:pt>
                <c:pt idx="5470">
                  <c:v>0.17768505046286623</c:v>
                </c:pt>
                <c:pt idx="5471">
                  <c:v>0.1834108997131218</c:v>
                </c:pt>
                <c:pt idx="5472">
                  <c:v>0.18756261239531793</c:v>
                </c:pt>
                <c:pt idx="5473">
                  <c:v>0.18029924394020672</c:v>
                </c:pt>
                <c:pt idx="5474">
                  <c:v>0.1814426890030274</c:v>
                </c:pt>
                <c:pt idx="5475">
                  <c:v>0.170372501651122</c:v>
                </c:pt>
                <c:pt idx="5476">
                  <c:v>0.17383277635618727</c:v>
                </c:pt>
                <c:pt idx="5477">
                  <c:v>0.17792602612949371</c:v>
                </c:pt>
                <c:pt idx="5478">
                  <c:v>0.18296328718169774</c:v>
                </c:pt>
                <c:pt idx="5479">
                  <c:v>0.18220173145707169</c:v>
                </c:pt>
                <c:pt idx="5480">
                  <c:v>0.18460627400887397</c:v>
                </c:pt>
                <c:pt idx="5481">
                  <c:v>0.19103268415074232</c:v>
                </c:pt>
                <c:pt idx="5482">
                  <c:v>0.18760106719024217</c:v>
                </c:pt>
                <c:pt idx="5483">
                  <c:v>0.18430435955665025</c:v>
                </c:pt>
                <c:pt idx="5484">
                  <c:v>0.17009837822698831</c:v>
                </c:pt>
                <c:pt idx="5485">
                  <c:v>0.1708587016528651</c:v>
                </c:pt>
                <c:pt idx="5486">
                  <c:v>0.17585213625295162</c:v>
                </c:pt>
                <c:pt idx="5487">
                  <c:v>0.18069377774520104</c:v>
                </c:pt>
                <c:pt idx="5488">
                  <c:v>0.18563633340923161</c:v>
                </c:pt>
                <c:pt idx="5489">
                  <c:v>0.18920404984284708</c:v>
                </c:pt>
                <c:pt idx="5490">
                  <c:v>0.18396371754473484</c:v>
                </c:pt>
                <c:pt idx="5491">
                  <c:v>0.18570144792241425</c:v>
                </c:pt>
                <c:pt idx="5492">
                  <c:v>0.19068666578821172</c:v>
                </c:pt>
                <c:pt idx="5493">
                  <c:v>0.17293927226523828</c:v>
                </c:pt>
                <c:pt idx="5494">
                  <c:v>0.16431448088184311</c:v>
                </c:pt>
                <c:pt idx="5495">
                  <c:v>0.16978365056421102</c:v>
                </c:pt>
                <c:pt idx="5496">
                  <c:v>0.16986811883104236</c:v>
                </c:pt>
                <c:pt idx="5497">
                  <c:v>0.17215979357646796</c:v>
                </c:pt>
                <c:pt idx="5498">
                  <c:v>0.17757835759238402</c:v>
                </c:pt>
                <c:pt idx="5499">
                  <c:v>0.18173693933483362</c:v>
                </c:pt>
                <c:pt idx="5500">
                  <c:v>0.18699114731697447</c:v>
                </c:pt>
                <c:pt idx="5501">
                  <c:v>0.19233285664934968</c:v>
                </c:pt>
                <c:pt idx="5502">
                  <c:v>0.19250194596511214</c:v>
                </c:pt>
                <c:pt idx="5503">
                  <c:v>0.19656691796529063</c:v>
                </c:pt>
                <c:pt idx="5504">
                  <c:v>0.20253492460322953</c:v>
                </c:pt>
                <c:pt idx="5505">
                  <c:v>0.20670526144977885</c:v>
                </c:pt>
                <c:pt idx="5506">
                  <c:v>0.20951079277749077</c:v>
                </c:pt>
                <c:pt idx="5507">
                  <c:v>0.21252364269094046</c:v>
                </c:pt>
                <c:pt idx="5508">
                  <c:v>0.21830057083361754</c:v>
                </c:pt>
                <c:pt idx="5509">
                  <c:v>0.22475410188493022</c:v>
                </c:pt>
                <c:pt idx="5510">
                  <c:v>0.23129105275723644</c:v>
                </c:pt>
                <c:pt idx="5511">
                  <c:v>0.23284202595749562</c:v>
                </c:pt>
                <c:pt idx="5512">
                  <c:v>0.23899934839713571</c:v>
                </c:pt>
                <c:pt idx="5513">
                  <c:v>0.18774680204272703</c:v>
                </c:pt>
                <c:pt idx="5514">
                  <c:v>0.19274057458677329</c:v>
                </c:pt>
                <c:pt idx="5515">
                  <c:v>0.19883857448967671</c:v>
                </c:pt>
                <c:pt idx="5516">
                  <c:v>0.20404697703772681</c:v>
                </c:pt>
                <c:pt idx="5517">
                  <c:v>0.20960509395383306</c:v>
                </c:pt>
                <c:pt idx="5518">
                  <c:v>0.21716745454955444</c:v>
                </c:pt>
                <c:pt idx="5519">
                  <c:v>0.20428787518433036</c:v>
                </c:pt>
                <c:pt idx="5520">
                  <c:v>0.2104923982268439</c:v>
                </c:pt>
                <c:pt idx="5521">
                  <c:v>0.21550358195328292</c:v>
                </c:pt>
                <c:pt idx="5522">
                  <c:v>0.18971145508985182</c:v>
                </c:pt>
                <c:pt idx="5523">
                  <c:v>0.19270557546661585</c:v>
                </c:pt>
                <c:pt idx="5524">
                  <c:v>0.19815219055074451</c:v>
                </c:pt>
                <c:pt idx="5525">
                  <c:v>0.20339813051017624</c:v>
                </c:pt>
                <c:pt idx="5526">
                  <c:v>0.20555744796460027</c:v>
                </c:pt>
                <c:pt idx="5527">
                  <c:v>0.19046692218369354</c:v>
                </c:pt>
                <c:pt idx="5528">
                  <c:v>0.1974584214831108</c:v>
                </c:pt>
                <c:pt idx="5529">
                  <c:v>0.17510300689988106</c:v>
                </c:pt>
                <c:pt idx="5530">
                  <c:v>0.18036389934731759</c:v>
                </c:pt>
                <c:pt idx="5531">
                  <c:v>0.18555028316615235</c:v>
                </c:pt>
                <c:pt idx="5532">
                  <c:v>0.1865551709583228</c:v>
                </c:pt>
                <c:pt idx="5533">
                  <c:v>0.19199836109945534</c:v>
                </c:pt>
                <c:pt idx="5534">
                  <c:v>0.19801284708297964</c:v>
                </c:pt>
                <c:pt idx="5535">
                  <c:v>0.20415720020165545</c:v>
                </c:pt>
                <c:pt idx="5536">
                  <c:v>0.21035953889450207</c:v>
                </c:pt>
                <c:pt idx="5537">
                  <c:v>0.21528318616926609</c:v>
                </c:pt>
                <c:pt idx="5538">
                  <c:v>0.22293378337540901</c:v>
                </c:pt>
                <c:pt idx="5539">
                  <c:v>0.21359868776865679</c:v>
                </c:pt>
                <c:pt idx="5540">
                  <c:v>0.21711971835243624</c:v>
                </c:pt>
                <c:pt idx="5541">
                  <c:v>0.21285027846609317</c:v>
                </c:pt>
                <c:pt idx="5542">
                  <c:v>0.21435309596191421</c:v>
                </c:pt>
                <c:pt idx="5543">
                  <c:v>0.20423490410409431</c:v>
                </c:pt>
                <c:pt idx="5544">
                  <c:v>0.21107805683460951</c:v>
                </c:pt>
                <c:pt idx="5545">
                  <c:v>0.21185191545043069</c:v>
                </c:pt>
                <c:pt idx="5546">
                  <c:v>0.21812039947722306</c:v>
                </c:pt>
                <c:pt idx="5547">
                  <c:v>0.22459174663272097</c:v>
                </c:pt>
                <c:pt idx="5548">
                  <c:v>0.2306412420849811</c:v>
                </c:pt>
                <c:pt idx="5549">
                  <c:v>0.23777498148033074</c:v>
                </c:pt>
                <c:pt idx="5550">
                  <c:v>0.24224568977174776</c:v>
                </c:pt>
                <c:pt idx="5551">
                  <c:v>0.24911171639447954</c:v>
                </c:pt>
                <c:pt idx="5552">
                  <c:v>0.18354600008273825</c:v>
                </c:pt>
                <c:pt idx="5553">
                  <c:v>0.18155793993828073</c:v>
                </c:pt>
                <c:pt idx="5554">
                  <c:v>0.18728115647799082</c:v>
                </c:pt>
                <c:pt idx="5555">
                  <c:v>0.19087607358158593</c:v>
                </c:pt>
                <c:pt idx="5556">
                  <c:v>0.19481632945550426</c:v>
                </c:pt>
                <c:pt idx="5557">
                  <c:v>0.20101991935169261</c:v>
                </c:pt>
                <c:pt idx="5558">
                  <c:v>0.20552753469517501</c:v>
                </c:pt>
                <c:pt idx="5559">
                  <c:v>0.20550496936329074</c:v>
                </c:pt>
                <c:pt idx="5560">
                  <c:v>0.21066349987577845</c:v>
                </c:pt>
                <c:pt idx="5561">
                  <c:v>0.21604650585799379</c:v>
                </c:pt>
                <c:pt idx="5562">
                  <c:v>0.21965454873140414</c:v>
                </c:pt>
                <c:pt idx="5563">
                  <c:v>0.22577097701398188</c:v>
                </c:pt>
                <c:pt idx="5564">
                  <c:v>0.22669069793004143</c:v>
                </c:pt>
                <c:pt idx="5565">
                  <c:v>0.22083449722424284</c:v>
                </c:pt>
                <c:pt idx="5566">
                  <c:v>0.2199091607875244</c:v>
                </c:pt>
                <c:pt idx="5567">
                  <c:v>0.22578420089515042</c:v>
                </c:pt>
                <c:pt idx="5568">
                  <c:v>0.23015732205225148</c:v>
                </c:pt>
                <c:pt idx="5569">
                  <c:v>0.23646230922419001</c:v>
                </c:pt>
                <c:pt idx="5570">
                  <c:v>0.22964411788477618</c:v>
                </c:pt>
                <c:pt idx="5571">
                  <c:v>0.23280923989609778</c:v>
                </c:pt>
                <c:pt idx="5572">
                  <c:v>0.24060193435406782</c:v>
                </c:pt>
                <c:pt idx="5573">
                  <c:v>0.22282223350456798</c:v>
                </c:pt>
                <c:pt idx="5574">
                  <c:v>0.21462439036201539</c:v>
                </c:pt>
                <c:pt idx="5575">
                  <c:v>0.21968222837990289</c:v>
                </c:pt>
                <c:pt idx="5576">
                  <c:v>0.22673056775082842</c:v>
                </c:pt>
                <c:pt idx="5577">
                  <c:v>0.23053700015527959</c:v>
                </c:pt>
                <c:pt idx="5578">
                  <c:v>0.23530138411487408</c:v>
                </c:pt>
                <c:pt idx="5579">
                  <c:v>0.20087178494719177</c:v>
                </c:pt>
                <c:pt idx="5580">
                  <c:v>0.20648267315129992</c:v>
                </c:pt>
                <c:pt idx="5581">
                  <c:v>0.21219025787563717</c:v>
                </c:pt>
                <c:pt idx="5582">
                  <c:v>0.21772577589153744</c:v>
                </c:pt>
                <c:pt idx="5583">
                  <c:v>0.22434079839197718</c:v>
                </c:pt>
                <c:pt idx="5584">
                  <c:v>0.22342963373471877</c:v>
                </c:pt>
                <c:pt idx="5585">
                  <c:v>0.22569081404534602</c:v>
                </c:pt>
                <c:pt idx="5586">
                  <c:v>0.22921708012555331</c:v>
                </c:pt>
                <c:pt idx="5587">
                  <c:v>0.23302812733177813</c:v>
                </c:pt>
                <c:pt idx="5588">
                  <c:v>0.23670376082164787</c:v>
                </c:pt>
                <c:pt idx="5589">
                  <c:v>0.23640492543684705</c:v>
                </c:pt>
                <c:pt idx="5590">
                  <c:v>0.23333198801116176</c:v>
                </c:pt>
                <c:pt idx="5591">
                  <c:v>0.24014876880620409</c:v>
                </c:pt>
                <c:pt idx="5592">
                  <c:v>0.24655661482729735</c:v>
                </c:pt>
                <c:pt idx="5593">
                  <c:v>0.25490993423564667</c:v>
                </c:pt>
                <c:pt idx="5594">
                  <c:v>0.2540468526924376</c:v>
                </c:pt>
                <c:pt idx="5595">
                  <c:v>0.26152547959577482</c:v>
                </c:pt>
                <c:pt idx="5596">
                  <c:v>0.2676046443930305</c:v>
                </c:pt>
                <c:pt idx="5597">
                  <c:v>0.26210466356442425</c:v>
                </c:pt>
                <c:pt idx="5598">
                  <c:v>0.26973466407971614</c:v>
                </c:pt>
                <c:pt idx="5599">
                  <c:v>0.2777208105878608</c:v>
                </c:pt>
                <c:pt idx="5600">
                  <c:v>0.28666982685116899</c:v>
                </c:pt>
                <c:pt idx="5601">
                  <c:v>0.28832828183153775</c:v>
                </c:pt>
                <c:pt idx="5602">
                  <c:v>0.28893352008908557</c:v>
                </c:pt>
                <c:pt idx="5603">
                  <c:v>0.20432363535275594</c:v>
                </c:pt>
                <c:pt idx="5604">
                  <c:v>0.2035178713733749</c:v>
                </c:pt>
                <c:pt idx="5605">
                  <c:v>0.2011212795210984</c:v>
                </c:pt>
                <c:pt idx="5606">
                  <c:v>0.20673051711853116</c:v>
                </c:pt>
                <c:pt idx="5607">
                  <c:v>0.20761990996718727</c:v>
                </c:pt>
                <c:pt idx="5608">
                  <c:v>0.1886595269579823</c:v>
                </c:pt>
                <c:pt idx="5609">
                  <c:v>0.19132879100214009</c:v>
                </c:pt>
                <c:pt idx="5610">
                  <c:v>0.19697265176012013</c:v>
                </c:pt>
                <c:pt idx="5611">
                  <c:v>0.20379587839420393</c:v>
                </c:pt>
                <c:pt idx="5612">
                  <c:v>0.202307075714278</c:v>
                </c:pt>
                <c:pt idx="5613">
                  <c:v>0.20310790806713111</c:v>
                </c:pt>
                <c:pt idx="5614">
                  <c:v>0.19561545233512601</c:v>
                </c:pt>
                <c:pt idx="5615">
                  <c:v>0.20218885818324109</c:v>
                </c:pt>
                <c:pt idx="5616">
                  <c:v>0.19807732709532544</c:v>
                </c:pt>
                <c:pt idx="5617">
                  <c:v>0.20342580064488236</c:v>
                </c:pt>
                <c:pt idx="5618">
                  <c:v>0.20784059318022563</c:v>
                </c:pt>
                <c:pt idx="5619">
                  <c:v>0.21275798663786211</c:v>
                </c:pt>
                <c:pt idx="5620">
                  <c:v>0.21763881330222781</c:v>
                </c:pt>
                <c:pt idx="5621">
                  <c:v>0.2223205388517257</c:v>
                </c:pt>
                <c:pt idx="5622">
                  <c:v>0.22775158156988098</c:v>
                </c:pt>
                <c:pt idx="5623">
                  <c:v>0.15882448849851233</c:v>
                </c:pt>
                <c:pt idx="5624">
                  <c:v>0.16135548096094873</c:v>
                </c:pt>
                <c:pt idx="5625">
                  <c:v>0.16544244960871421</c:v>
                </c:pt>
                <c:pt idx="5626">
                  <c:v>0.1651483148517438</c:v>
                </c:pt>
                <c:pt idx="5627">
                  <c:v>0.16627301134708886</c:v>
                </c:pt>
                <c:pt idx="5628">
                  <c:v>0.17192344787773611</c:v>
                </c:pt>
                <c:pt idx="5629">
                  <c:v>0.16931345003200399</c:v>
                </c:pt>
                <c:pt idx="5630">
                  <c:v>0.17164420703331695</c:v>
                </c:pt>
                <c:pt idx="5631">
                  <c:v>0.17706261760875047</c:v>
                </c:pt>
                <c:pt idx="5632">
                  <c:v>0.18212230299979892</c:v>
                </c:pt>
                <c:pt idx="5633">
                  <c:v>0.18417210880996998</c:v>
                </c:pt>
                <c:pt idx="5634">
                  <c:v>0.18415796076675753</c:v>
                </c:pt>
                <c:pt idx="5635">
                  <c:v>0.18990707386238029</c:v>
                </c:pt>
                <c:pt idx="5636">
                  <c:v>0.19582552280820115</c:v>
                </c:pt>
                <c:pt idx="5637">
                  <c:v>0.20188757946461891</c:v>
                </c:pt>
                <c:pt idx="5638">
                  <c:v>0.20853132090885707</c:v>
                </c:pt>
                <c:pt idx="5639">
                  <c:v>0.213195125369673</c:v>
                </c:pt>
                <c:pt idx="5640">
                  <c:v>0.21683347639400877</c:v>
                </c:pt>
                <c:pt idx="5641">
                  <c:v>0.21088341647684689</c:v>
                </c:pt>
                <c:pt idx="5642">
                  <c:v>0.21466867018467334</c:v>
                </c:pt>
                <c:pt idx="5643">
                  <c:v>0.22141007769577328</c:v>
                </c:pt>
                <c:pt idx="5644">
                  <c:v>0.21447307300402474</c:v>
                </c:pt>
                <c:pt idx="5645">
                  <c:v>0.21554501370729148</c:v>
                </c:pt>
                <c:pt idx="5646">
                  <c:v>0.2221749054160726</c:v>
                </c:pt>
                <c:pt idx="5647">
                  <c:v>0.22444884321173092</c:v>
                </c:pt>
                <c:pt idx="5648">
                  <c:v>0.23073218978639606</c:v>
                </c:pt>
                <c:pt idx="5649">
                  <c:v>0.23865544726934232</c:v>
                </c:pt>
                <c:pt idx="5650">
                  <c:v>0.23945342085934476</c:v>
                </c:pt>
                <c:pt idx="5651">
                  <c:v>0.24575961753890663</c:v>
                </c:pt>
                <c:pt idx="5652">
                  <c:v>0.23407265247514933</c:v>
                </c:pt>
                <c:pt idx="5653">
                  <c:v>0.23599833385462901</c:v>
                </c:pt>
                <c:pt idx="5654">
                  <c:v>0.2330792451603434</c:v>
                </c:pt>
                <c:pt idx="5655">
                  <c:v>0.21724418634367329</c:v>
                </c:pt>
                <c:pt idx="5656">
                  <c:v>0.2191171513842351</c:v>
                </c:pt>
                <c:pt idx="5657">
                  <c:v>0.22521279655480042</c:v>
                </c:pt>
                <c:pt idx="5658">
                  <c:v>0.22751843001214053</c:v>
                </c:pt>
                <c:pt idx="5659">
                  <c:v>0.2340306772300107</c:v>
                </c:pt>
                <c:pt idx="5660">
                  <c:v>0.23530742522210515</c:v>
                </c:pt>
                <c:pt idx="5661">
                  <c:v>0.24316668408789632</c:v>
                </c:pt>
                <c:pt idx="5662">
                  <c:v>0.24995948538969504</c:v>
                </c:pt>
                <c:pt idx="5663">
                  <c:v>0.25530020675030013</c:v>
                </c:pt>
                <c:pt idx="5664">
                  <c:v>0.26528910395040878</c:v>
                </c:pt>
                <c:pt idx="5665">
                  <c:v>0.23489134930602121</c:v>
                </c:pt>
                <c:pt idx="5666">
                  <c:v>0.24265785483700286</c:v>
                </c:pt>
                <c:pt idx="5667">
                  <c:v>0.24984231979649082</c:v>
                </c:pt>
                <c:pt idx="5668">
                  <c:v>0.23445784300563854</c:v>
                </c:pt>
                <c:pt idx="5669">
                  <c:v>0.24063370718347343</c:v>
                </c:pt>
                <c:pt idx="5670">
                  <c:v>0.22915184740802916</c:v>
                </c:pt>
                <c:pt idx="5671">
                  <c:v>0.23541523266817982</c:v>
                </c:pt>
                <c:pt idx="5672">
                  <c:v>0.23753407863280881</c:v>
                </c:pt>
                <c:pt idx="5673">
                  <c:v>0.23335174477214726</c:v>
                </c:pt>
                <c:pt idx="5674">
                  <c:v>0.23905687812473023</c:v>
                </c:pt>
                <c:pt idx="5675">
                  <c:v>0.23591052790780201</c:v>
                </c:pt>
                <c:pt idx="5676">
                  <c:v>0.22206403019022791</c:v>
                </c:pt>
                <c:pt idx="5677">
                  <c:v>0.22597873622576736</c:v>
                </c:pt>
                <c:pt idx="5678">
                  <c:v>0.23355623446262802</c:v>
                </c:pt>
                <c:pt idx="5679">
                  <c:v>0.23917955686542672</c:v>
                </c:pt>
                <c:pt idx="5680">
                  <c:v>0.24492116977735415</c:v>
                </c:pt>
                <c:pt idx="5681">
                  <c:v>0.2499251612325335</c:v>
                </c:pt>
                <c:pt idx="5682">
                  <c:v>0.2562268335020596</c:v>
                </c:pt>
                <c:pt idx="5683">
                  <c:v>0.26583533144156568</c:v>
                </c:pt>
                <c:pt idx="5684">
                  <c:v>0.24827019599017294</c:v>
                </c:pt>
                <c:pt idx="5685">
                  <c:v>0.25504083492840746</c:v>
                </c:pt>
                <c:pt idx="5686">
                  <c:v>0.25281749744694709</c:v>
                </c:pt>
                <c:pt idx="5687">
                  <c:v>0.25569202667759705</c:v>
                </c:pt>
                <c:pt idx="5688">
                  <c:v>0.21851492116491933</c:v>
                </c:pt>
                <c:pt idx="5689">
                  <c:v>0.22043960126702256</c:v>
                </c:pt>
                <c:pt idx="5690">
                  <c:v>0.2261498573405023</c:v>
                </c:pt>
                <c:pt idx="5691">
                  <c:v>0.23156385190184706</c:v>
                </c:pt>
                <c:pt idx="5692">
                  <c:v>0.22859383310329881</c:v>
                </c:pt>
                <c:pt idx="5693">
                  <c:v>0.2348696420145604</c:v>
                </c:pt>
                <c:pt idx="5694">
                  <c:v>0.23022026589209194</c:v>
                </c:pt>
                <c:pt idx="5695">
                  <c:v>0.23678549822264811</c:v>
                </c:pt>
                <c:pt idx="5696">
                  <c:v>0.23748738317008056</c:v>
                </c:pt>
                <c:pt idx="5697">
                  <c:v>0.24205803766691272</c:v>
                </c:pt>
                <c:pt idx="5698">
                  <c:v>0.23587436939024115</c:v>
                </c:pt>
                <c:pt idx="5699">
                  <c:v>0.24412018622984025</c:v>
                </c:pt>
                <c:pt idx="5700">
                  <c:v>0.24372846702795051</c:v>
                </c:pt>
                <c:pt idx="5701">
                  <c:v>0.24175681915582467</c:v>
                </c:pt>
                <c:pt idx="5702">
                  <c:v>0.24970893226068311</c:v>
                </c:pt>
                <c:pt idx="5703">
                  <c:v>0.2550322902288345</c:v>
                </c:pt>
                <c:pt idx="5704">
                  <c:v>0.25806356250909579</c:v>
                </c:pt>
                <c:pt idx="5705">
                  <c:v>0.23055878345304115</c:v>
                </c:pt>
                <c:pt idx="5706">
                  <c:v>0.23253262409883277</c:v>
                </c:pt>
                <c:pt idx="5707">
                  <c:v>0.23957089512235982</c:v>
                </c:pt>
                <c:pt idx="5708">
                  <c:v>0.24671928663965101</c:v>
                </c:pt>
                <c:pt idx="5709">
                  <c:v>0.2524765532813929</c:v>
                </c:pt>
                <c:pt idx="5710">
                  <c:v>0.25346419878884252</c:v>
                </c:pt>
                <c:pt idx="5711">
                  <c:v>0.25938778909766874</c:v>
                </c:pt>
                <c:pt idx="5712">
                  <c:v>0.26059016344440195</c:v>
                </c:pt>
                <c:pt idx="5713">
                  <c:v>0.26407718612446446</c:v>
                </c:pt>
                <c:pt idx="5714">
                  <c:v>0.26902115746176281</c:v>
                </c:pt>
                <c:pt idx="5715">
                  <c:v>0.27023263342622617</c:v>
                </c:pt>
                <c:pt idx="5716">
                  <c:v>0.26698199877038331</c:v>
                </c:pt>
                <c:pt idx="5717">
                  <c:v>0.26674371420558507</c:v>
                </c:pt>
                <c:pt idx="5718">
                  <c:v>0.27238828642559293</c:v>
                </c:pt>
                <c:pt idx="5719">
                  <c:v>0.26261987538725073</c:v>
                </c:pt>
                <c:pt idx="5720">
                  <c:v>0.26978567298332479</c:v>
                </c:pt>
                <c:pt idx="5721">
                  <c:v>0.26580783958621196</c:v>
                </c:pt>
                <c:pt idx="5722">
                  <c:v>0.27345122860948573</c:v>
                </c:pt>
                <c:pt idx="5723">
                  <c:v>0.28232619449528507</c:v>
                </c:pt>
                <c:pt idx="5724">
                  <c:v>0.28062320743149616</c:v>
                </c:pt>
                <c:pt idx="5725">
                  <c:v>0.28603065288207563</c:v>
                </c:pt>
                <c:pt idx="5726">
                  <c:v>0.29070179969718346</c:v>
                </c:pt>
                <c:pt idx="5727">
                  <c:v>0.28713695122498017</c:v>
                </c:pt>
                <c:pt idx="5728">
                  <c:v>0.29681877073038698</c:v>
                </c:pt>
                <c:pt idx="5729">
                  <c:v>0.30136113593293234</c:v>
                </c:pt>
                <c:pt idx="5730">
                  <c:v>0.30624616669002208</c:v>
                </c:pt>
                <c:pt idx="5731">
                  <c:v>0.31434187506796341</c:v>
                </c:pt>
                <c:pt idx="5732">
                  <c:v>0.31118287975340464</c:v>
                </c:pt>
                <c:pt idx="5733">
                  <c:v>0.31459155712621001</c:v>
                </c:pt>
                <c:pt idx="5734">
                  <c:v>0.26743810763973708</c:v>
                </c:pt>
                <c:pt idx="5735">
                  <c:v>0.2615974377018685</c:v>
                </c:pt>
                <c:pt idx="5736">
                  <c:v>0.27127270618518029</c:v>
                </c:pt>
                <c:pt idx="5737">
                  <c:v>0.25728906416138886</c:v>
                </c:pt>
                <c:pt idx="5738">
                  <c:v>0.26053676179164376</c:v>
                </c:pt>
                <c:pt idx="5739">
                  <c:v>0.26175466757063337</c:v>
                </c:pt>
                <c:pt idx="5740">
                  <c:v>0.27018008156167883</c:v>
                </c:pt>
                <c:pt idx="5741">
                  <c:v>0.27187745559670506</c:v>
                </c:pt>
                <c:pt idx="5742">
                  <c:v>0.27832706126436502</c:v>
                </c:pt>
                <c:pt idx="5743">
                  <c:v>0.27543210383828187</c:v>
                </c:pt>
                <c:pt idx="5744">
                  <c:v>0.28374941322810016</c:v>
                </c:pt>
                <c:pt idx="5745">
                  <c:v>0.29400678423693116</c:v>
                </c:pt>
                <c:pt idx="5746">
                  <c:v>0.28823790514804204</c:v>
                </c:pt>
                <c:pt idx="5747">
                  <c:v>0.29319181759666246</c:v>
                </c:pt>
                <c:pt idx="5748">
                  <c:v>0.30298461804962634</c:v>
                </c:pt>
                <c:pt idx="5749">
                  <c:v>0.30612170333431477</c:v>
                </c:pt>
                <c:pt idx="5750">
                  <c:v>0.31098483648169661</c:v>
                </c:pt>
                <c:pt idx="5751">
                  <c:v>0.3091391142969625</c:v>
                </c:pt>
                <c:pt idx="5752">
                  <c:v>0.31784758110158084</c:v>
                </c:pt>
                <c:pt idx="5753">
                  <c:v>0.32914156886895229</c:v>
                </c:pt>
                <c:pt idx="5754">
                  <c:v>0.30541909129179656</c:v>
                </c:pt>
                <c:pt idx="5755">
                  <c:v>0.29946663517289029</c:v>
                </c:pt>
                <c:pt idx="5756">
                  <c:v>0.30534139578711617</c:v>
                </c:pt>
                <c:pt idx="5757">
                  <c:v>0.28503460460020724</c:v>
                </c:pt>
                <c:pt idx="5758">
                  <c:v>0.29369987965225414</c:v>
                </c:pt>
                <c:pt idx="5759">
                  <c:v>0.30241984474073114</c:v>
                </c:pt>
                <c:pt idx="5760">
                  <c:v>0.31321673822895091</c:v>
                </c:pt>
                <c:pt idx="5761">
                  <c:v>0.30178285599880056</c:v>
                </c:pt>
                <c:pt idx="5762">
                  <c:v>0.31066126093888752</c:v>
                </c:pt>
                <c:pt idx="5763">
                  <c:v>0.31531290995789607</c:v>
                </c:pt>
                <c:pt idx="5764">
                  <c:v>0.3230430428554526</c:v>
                </c:pt>
                <c:pt idx="5765">
                  <c:v>0.3261924645942485</c:v>
                </c:pt>
                <c:pt idx="5766">
                  <c:v>0.33175050870527295</c:v>
                </c:pt>
                <c:pt idx="5767">
                  <c:v>0.34158055537822868</c:v>
                </c:pt>
                <c:pt idx="5768">
                  <c:v>0.33679580272311049</c:v>
                </c:pt>
                <c:pt idx="5769">
                  <c:v>0.34038722646036573</c:v>
                </c:pt>
                <c:pt idx="5770">
                  <c:v>0.34421966944815113</c:v>
                </c:pt>
                <c:pt idx="5771">
                  <c:v>0.35155980172693663</c:v>
                </c:pt>
                <c:pt idx="5772">
                  <c:v>0.31876713122069789</c:v>
                </c:pt>
                <c:pt idx="5773">
                  <c:v>0.32643354296521393</c:v>
                </c:pt>
                <c:pt idx="5774">
                  <c:v>0.33109456599164777</c:v>
                </c:pt>
                <c:pt idx="5775">
                  <c:v>0.34153857677454913</c:v>
                </c:pt>
                <c:pt idx="5776">
                  <c:v>0.34799039599470477</c:v>
                </c:pt>
                <c:pt idx="5777">
                  <c:v>0.30578795976300827</c:v>
                </c:pt>
                <c:pt idx="5778">
                  <c:v>0.30901441277678743</c:v>
                </c:pt>
                <c:pt idx="5779">
                  <c:v>0.30094527674368821</c:v>
                </c:pt>
                <c:pt idx="5780">
                  <c:v>0.30238651925264565</c:v>
                </c:pt>
                <c:pt idx="5781">
                  <c:v>0.28660365950207961</c:v>
                </c:pt>
                <c:pt idx="5782">
                  <c:v>0.2771493193435498</c:v>
                </c:pt>
                <c:pt idx="5783">
                  <c:v>0.27198328181505194</c:v>
                </c:pt>
                <c:pt idx="5784">
                  <c:v>0.27222777487859418</c:v>
                </c:pt>
                <c:pt idx="5785">
                  <c:v>0.2796551188283356</c:v>
                </c:pt>
                <c:pt idx="5786">
                  <c:v>0.28693867437044202</c:v>
                </c:pt>
                <c:pt idx="5787">
                  <c:v>0.28656161022976845</c:v>
                </c:pt>
                <c:pt idx="5788">
                  <c:v>0.28802658585127178</c:v>
                </c:pt>
                <c:pt idx="5789">
                  <c:v>0.24973487749464832</c:v>
                </c:pt>
                <c:pt idx="5790">
                  <c:v>0.25742449011226176</c:v>
                </c:pt>
                <c:pt idx="5791">
                  <c:v>0.26495794642040993</c:v>
                </c:pt>
                <c:pt idx="5792">
                  <c:v>0.27066705514431305</c:v>
                </c:pt>
                <c:pt idx="5793">
                  <c:v>0.22697267279005037</c:v>
                </c:pt>
                <c:pt idx="5794">
                  <c:v>0.22591961321420001</c:v>
                </c:pt>
                <c:pt idx="5795">
                  <c:v>0.2277324857087982</c:v>
                </c:pt>
                <c:pt idx="5796">
                  <c:v>0.23318412833320459</c:v>
                </c:pt>
                <c:pt idx="5797">
                  <c:v>0.23830187260212854</c:v>
                </c:pt>
                <c:pt idx="5798">
                  <c:v>0.24513617251734471</c:v>
                </c:pt>
                <c:pt idx="5799">
                  <c:v>0.25026145334766775</c:v>
                </c:pt>
                <c:pt idx="5800">
                  <c:v>0.25646929724382217</c:v>
                </c:pt>
                <c:pt idx="5801">
                  <c:v>0.24690907794600794</c:v>
                </c:pt>
                <c:pt idx="5802">
                  <c:v>0.25362596254508352</c:v>
                </c:pt>
                <c:pt idx="5803">
                  <c:v>0.26170020480456246</c:v>
                </c:pt>
                <c:pt idx="5804">
                  <c:v>0.26626910006247273</c:v>
                </c:pt>
                <c:pt idx="5805">
                  <c:v>0.27136198845563164</c:v>
                </c:pt>
                <c:pt idx="5806">
                  <c:v>0.23079292608063001</c:v>
                </c:pt>
                <c:pt idx="5807">
                  <c:v>0.22104034716712789</c:v>
                </c:pt>
                <c:pt idx="5808">
                  <c:v>0.2251572924259064</c:v>
                </c:pt>
                <c:pt idx="5809">
                  <c:v>0.21842538278207527</c:v>
                </c:pt>
                <c:pt idx="5810">
                  <c:v>0.22001132146851049</c:v>
                </c:pt>
                <c:pt idx="5811">
                  <c:v>0.22573549292094736</c:v>
                </c:pt>
                <c:pt idx="5812">
                  <c:v>0.21183880194429394</c:v>
                </c:pt>
                <c:pt idx="5813">
                  <c:v>0.19291742600511413</c:v>
                </c:pt>
                <c:pt idx="5814">
                  <c:v>0.18376116263097658</c:v>
                </c:pt>
                <c:pt idx="5815">
                  <c:v>0.18541169952441472</c:v>
                </c:pt>
                <c:pt idx="5816">
                  <c:v>0.19127613957679201</c:v>
                </c:pt>
                <c:pt idx="5817">
                  <c:v>0.197454824371597</c:v>
                </c:pt>
                <c:pt idx="5818">
                  <c:v>0.19205667211530311</c:v>
                </c:pt>
                <c:pt idx="5819">
                  <c:v>0.1893442413418813</c:v>
                </c:pt>
                <c:pt idx="5820">
                  <c:v>0.19211756458757184</c:v>
                </c:pt>
                <c:pt idx="5821">
                  <c:v>0.19232302993067149</c:v>
                </c:pt>
                <c:pt idx="5822">
                  <c:v>0.19747564861355404</c:v>
                </c:pt>
                <c:pt idx="5823">
                  <c:v>0.18980345427819739</c:v>
                </c:pt>
                <c:pt idx="5824">
                  <c:v>0.17707506948981341</c:v>
                </c:pt>
                <c:pt idx="5825">
                  <c:v>0.18190911528037754</c:v>
                </c:pt>
                <c:pt idx="5826">
                  <c:v>0.18617405023860514</c:v>
                </c:pt>
                <c:pt idx="5827">
                  <c:v>0.18131278285652497</c:v>
                </c:pt>
                <c:pt idx="5828">
                  <c:v>0.18277293028959643</c:v>
                </c:pt>
                <c:pt idx="5829">
                  <c:v>0.16457347284319501</c:v>
                </c:pt>
                <c:pt idx="5830">
                  <c:v>0.16862906671031203</c:v>
                </c:pt>
                <c:pt idx="5831">
                  <c:v>0.1733598689035365</c:v>
                </c:pt>
                <c:pt idx="5832">
                  <c:v>0.17534681900068433</c:v>
                </c:pt>
                <c:pt idx="5833">
                  <c:v>0.17690079315055493</c:v>
                </c:pt>
                <c:pt idx="5834">
                  <c:v>0.17425014163898217</c:v>
                </c:pt>
                <c:pt idx="5835">
                  <c:v>0.18022229355388156</c:v>
                </c:pt>
                <c:pt idx="5836">
                  <c:v>0.17990878067490756</c:v>
                </c:pt>
                <c:pt idx="5837">
                  <c:v>0.18496374537350047</c:v>
                </c:pt>
                <c:pt idx="5838">
                  <c:v>0.18260214584294246</c:v>
                </c:pt>
                <c:pt idx="5839">
                  <c:v>0.18855171038734592</c:v>
                </c:pt>
                <c:pt idx="5840">
                  <c:v>0.1903301809947594</c:v>
                </c:pt>
                <c:pt idx="5841">
                  <c:v>0.19624514397430914</c:v>
                </c:pt>
                <c:pt idx="5842">
                  <c:v>0.20337532864850083</c:v>
                </c:pt>
                <c:pt idx="5843">
                  <c:v>0.1833283288847109</c:v>
                </c:pt>
                <c:pt idx="5844">
                  <c:v>0.17771312456068886</c:v>
                </c:pt>
                <c:pt idx="5845">
                  <c:v>0.1804864470627715</c:v>
                </c:pt>
                <c:pt idx="5846">
                  <c:v>0.17681664942697528</c:v>
                </c:pt>
                <c:pt idx="5847">
                  <c:v>0.18303762219808214</c:v>
                </c:pt>
                <c:pt idx="5848">
                  <c:v>0.17639375096620993</c:v>
                </c:pt>
                <c:pt idx="5849">
                  <c:v>0.179650204903128</c:v>
                </c:pt>
                <c:pt idx="5850">
                  <c:v>0.18500564726276367</c:v>
                </c:pt>
                <c:pt idx="5851">
                  <c:v>0.19082826837004249</c:v>
                </c:pt>
                <c:pt idx="5852">
                  <c:v>0.1801376429206813</c:v>
                </c:pt>
                <c:pt idx="5853">
                  <c:v>0.18575394842812171</c:v>
                </c:pt>
                <c:pt idx="5854">
                  <c:v>0.19134730532600605</c:v>
                </c:pt>
                <c:pt idx="5855">
                  <c:v>0.1964239870182321</c:v>
                </c:pt>
                <c:pt idx="5856">
                  <c:v>0.20245841394576033</c:v>
                </c:pt>
                <c:pt idx="5857">
                  <c:v>0.20717310844942954</c:v>
                </c:pt>
                <c:pt idx="5858">
                  <c:v>0.20647627207205646</c:v>
                </c:pt>
                <c:pt idx="5859">
                  <c:v>0.21042870808640776</c:v>
                </c:pt>
                <c:pt idx="5860">
                  <c:v>0.21426970454859073</c:v>
                </c:pt>
                <c:pt idx="5861">
                  <c:v>0.21964434545029654</c:v>
                </c:pt>
                <c:pt idx="5862">
                  <c:v>0.22520579450470171</c:v>
                </c:pt>
                <c:pt idx="5863">
                  <c:v>0.21755088721871491</c:v>
                </c:pt>
                <c:pt idx="5864">
                  <c:v>0.21837929313621288</c:v>
                </c:pt>
                <c:pt idx="5865">
                  <c:v>0.22441210781085666</c:v>
                </c:pt>
                <c:pt idx="5866">
                  <c:v>0.22957246249624533</c:v>
                </c:pt>
                <c:pt idx="5867">
                  <c:v>0.21841808302047414</c:v>
                </c:pt>
                <c:pt idx="5868">
                  <c:v>0.22593997030103269</c:v>
                </c:pt>
                <c:pt idx="5869">
                  <c:v>0.21968072063392732</c:v>
                </c:pt>
                <c:pt idx="5870">
                  <c:v>0.22497462478387775</c:v>
                </c:pt>
                <c:pt idx="5871">
                  <c:v>0.23193488961570657</c:v>
                </c:pt>
                <c:pt idx="5872">
                  <c:v>0.23774163707612789</c:v>
                </c:pt>
                <c:pt idx="5873">
                  <c:v>0.24599006860132921</c:v>
                </c:pt>
                <c:pt idx="5874">
                  <c:v>0.22157702849854696</c:v>
                </c:pt>
                <c:pt idx="5875">
                  <c:v>0.21491503821265931</c:v>
                </c:pt>
                <c:pt idx="5876">
                  <c:v>0.21955201528877324</c:v>
                </c:pt>
                <c:pt idx="5877">
                  <c:v>0.21706902680532331</c:v>
                </c:pt>
                <c:pt idx="5878">
                  <c:v>0.21105694857425847</c:v>
                </c:pt>
                <c:pt idx="5879">
                  <c:v>0.19658506430122696</c:v>
                </c:pt>
                <c:pt idx="5880">
                  <c:v>0.20027080174783546</c:v>
                </c:pt>
                <c:pt idx="5881">
                  <c:v>0.14631797606694424</c:v>
                </c:pt>
                <c:pt idx="5882">
                  <c:v>0.14979845364469749</c:v>
                </c:pt>
                <c:pt idx="5883">
                  <c:v>0.15188883825931068</c:v>
                </c:pt>
                <c:pt idx="5884">
                  <c:v>0.15334884549965982</c:v>
                </c:pt>
                <c:pt idx="5885">
                  <c:v>0.15758262349222729</c:v>
                </c:pt>
                <c:pt idx="5886">
                  <c:v>0.1579528260201237</c:v>
                </c:pt>
                <c:pt idx="5887">
                  <c:v>0.16305776990288096</c:v>
                </c:pt>
                <c:pt idx="5888">
                  <c:v>0.16746568372815793</c:v>
                </c:pt>
                <c:pt idx="5889">
                  <c:v>0.17299710367474602</c:v>
                </c:pt>
                <c:pt idx="5890">
                  <c:v>0.17386698394608407</c:v>
                </c:pt>
                <c:pt idx="5891">
                  <c:v>0.17947083301411199</c:v>
                </c:pt>
                <c:pt idx="5892">
                  <c:v>0.18536011867095553</c:v>
                </c:pt>
                <c:pt idx="5893">
                  <c:v>0.18786173050103236</c:v>
                </c:pt>
                <c:pt idx="5894">
                  <c:v>0.19087916644032257</c:v>
                </c:pt>
                <c:pt idx="5895">
                  <c:v>0.18934018335294181</c:v>
                </c:pt>
                <c:pt idx="5896">
                  <c:v>0.19438809881759189</c:v>
                </c:pt>
                <c:pt idx="5897">
                  <c:v>0.19220236562602541</c:v>
                </c:pt>
                <c:pt idx="5898">
                  <c:v>0.19820040197254976</c:v>
                </c:pt>
                <c:pt idx="5899">
                  <c:v>0.2037413845568129</c:v>
                </c:pt>
                <c:pt idx="5900">
                  <c:v>0.1978013094997553</c:v>
                </c:pt>
                <c:pt idx="5901">
                  <c:v>0.19729981326688228</c:v>
                </c:pt>
                <c:pt idx="5902">
                  <c:v>0.20025529595008273</c:v>
                </c:pt>
                <c:pt idx="5903">
                  <c:v>0.20526019555966679</c:v>
                </c:pt>
                <c:pt idx="5904">
                  <c:v>0.20439042585437767</c:v>
                </c:pt>
                <c:pt idx="5905">
                  <c:v>0.21100536059610395</c:v>
                </c:pt>
                <c:pt idx="5906">
                  <c:v>0.20770033684105624</c:v>
                </c:pt>
                <c:pt idx="5907">
                  <c:v>0.2030151979871124</c:v>
                </c:pt>
                <c:pt idx="5908">
                  <c:v>0.20346138554851417</c:v>
                </c:pt>
                <c:pt idx="5909">
                  <c:v>0.208561198678583</c:v>
                </c:pt>
                <c:pt idx="5910">
                  <c:v>0.21500289688200244</c:v>
                </c:pt>
                <c:pt idx="5911">
                  <c:v>0.21764434732731111</c:v>
                </c:pt>
                <c:pt idx="5912">
                  <c:v>0.22021788324429037</c:v>
                </c:pt>
                <c:pt idx="5913">
                  <c:v>0.22507706877257116</c:v>
                </c:pt>
                <c:pt idx="5914">
                  <c:v>0.22745101130458681</c:v>
                </c:pt>
                <c:pt idx="5915">
                  <c:v>0.23134804048966071</c:v>
                </c:pt>
                <c:pt idx="5916">
                  <c:v>0.23725817568676685</c:v>
                </c:pt>
                <c:pt idx="5917">
                  <c:v>0.23804817364715758</c:v>
                </c:pt>
                <c:pt idx="5918">
                  <c:v>0.24433292747915666</c:v>
                </c:pt>
                <c:pt idx="5919">
                  <c:v>0.25265261162421393</c:v>
                </c:pt>
                <c:pt idx="5920">
                  <c:v>0.25585780060609953</c:v>
                </c:pt>
                <c:pt idx="5921">
                  <c:v>0.26411741563286312</c:v>
                </c:pt>
                <c:pt idx="5922">
                  <c:v>0.27251327287641641</c:v>
                </c:pt>
                <c:pt idx="5923">
                  <c:v>0.2774466336964212</c:v>
                </c:pt>
                <c:pt idx="5924">
                  <c:v>0.28428443027246963</c:v>
                </c:pt>
                <c:pt idx="5925">
                  <c:v>0.29083228776843978</c:v>
                </c:pt>
                <c:pt idx="5926">
                  <c:v>0.25529420611036602</c:v>
                </c:pt>
                <c:pt idx="5927">
                  <c:v>0.26021252751256402</c:v>
                </c:pt>
                <c:pt idx="5928">
                  <c:v>0.26563872170629182</c:v>
                </c:pt>
                <c:pt idx="5929">
                  <c:v>0.27325294066103833</c:v>
                </c:pt>
                <c:pt idx="5930">
                  <c:v>0.2792096907054325</c:v>
                </c:pt>
                <c:pt idx="5931">
                  <c:v>0.21210309414134743</c:v>
                </c:pt>
                <c:pt idx="5932">
                  <c:v>0.21499346604553912</c:v>
                </c:pt>
                <c:pt idx="5933">
                  <c:v>0.22246596360284851</c:v>
                </c:pt>
                <c:pt idx="5934">
                  <c:v>0.21503260457277207</c:v>
                </c:pt>
                <c:pt idx="5935">
                  <c:v>0.22196860925839745</c:v>
                </c:pt>
                <c:pt idx="5936">
                  <c:v>0.22828017131671846</c:v>
                </c:pt>
                <c:pt idx="5937">
                  <c:v>0.23545100322316245</c:v>
                </c:pt>
                <c:pt idx="5938">
                  <c:v>0.24394752477435383</c:v>
                </c:pt>
                <c:pt idx="5939">
                  <c:v>0.23653425854756691</c:v>
                </c:pt>
                <c:pt idx="5940">
                  <c:v>0.23665958374292625</c:v>
                </c:pt>
                <c:pt idx="5941">
                  <c:v>0.2428042971051293</c:v>
                </c:pt>
                <c:pt idx="5942">
                  <c:v>0.24237741047513908</c:v>
                </c:pt>
                <c:pt idx="5943">
                  <c:v>0.24339340947259899</c:v>
                </c:pt>
                <c:pt idx="5944">
                  <c:v>0.25094401569144786</c:v>
                </c:pt>
                <c:pt idx="5945">
                  <c:v>0.25659370471981463</c:v>
                </c:pt>
                <c:pt idx="5946">
                  <c:v>0.26523135224498751</c:v>
                </c:pt>
                <c:pt idx="5947">
                  <c:v>0.27018893959774226</c:v>
                </c:pt>
                <c:pt idx="5948">
                  <c:v>0.27870531414645872</c:v>
                </c:pt>
                <c:pt idx="5949">
                  <c:v>0.28286013933325732</c:v>
                </c:pt>
                <c:pt idx="5950">
                  <c:v>0.28416755656548481</c:v>
                </c:pt>
                <c:pt idx="5951">
                  <c:v>0.29276677356703107</c:v>
                </c:pt>
                <c:pt idx="5952">
                  <c:v>0.30196009979005156</c:v>
                </c:pt>
                <c:pt idx="5953">
                  <c:v>0.31190346802761937</c:v>
                </c:pt>
                <c:pt idx="5954">
                  <c:v>0.31810393559885802</c:v>
                </c:pt>
                <c:pt idx="5955">
                  <c:v>0.32482927232582615</c:v>
                </c:pt>
                <c:pt idx="5956">
                  <c:v>0.2880786170405224</c:v>
                </c:pt>
                <c:pt idx="5957">
                  <c:v>0.27965192828587365</c:v>
                </c:pt>
                <c:pt idx="5958">
                  <c:v>0.2874402363717265</c:v>
                </c:pt>
                <c:pt idx="5959">
                  <c:v>0.29449678714522037</c:v>
                </c:pt>
                <c:pt idx="5960">
                  <c:v>0.29639141081054743</c:v>
                </c:pt>
                <c:pt idx="5961">
                  <c:v>0.29165155295274053</c:v>
                </c:pt>
                <c:pt idx="5962">
                  <c:v>0.30041966696466632</c:v>
                </c:pt>
                <c:pt idx="5963">
                  <c:v>0.30827837714317413</c:v>
                </c:pt>
                <c:pt idx="5964">
                  <c:v>0.31500057303362866</c:v>
                </c:pt>
                <c:pt idx="5965">
                  <c:v>0.26836408586056365</c:v>
                </c:pt>
                <c:pt idx="5966">
                  <c:v>0.27660400150251963</c:v>
                </c:pt>
                <c:pt idx="5967">
                  <c:v>0.28422739328701901</c:v>
                </c:pt>
                <c:pt idx="5968">
                  <c:v>0.29411165099702591</c:v>
                </c:pt>
                <c:pt idx="5969">
                  <c:v>0.29914202961058983</c:v>
                </c:pt>
                <c:pt idx="5970">
                  <c:v>0.26364986097582149</c:v>
                </c:pt>
                <c:pt idx="5971">
                  <c:v>0.2670851561447608</c:v>
                </c:pt>
                <c:pt idx="5972">
                  <c:v>0.27369960786824687</c:v>
                </c:pt>
                <c:pt idx="5973">
                  <c:v>0.27644765628852058</c:v>
                </c:pt>
                <c:pt idx="5974">
                  <c:v>0.2798439854073258</c:v>
                </c:pt>
                <c:pt idx="5975">
                  <c:v>0.28696441647415294</c:v>
                </c:pt>
                <c:pt idx="5976">
                  <c:v>0.29676153657980725</c:v>
                </c:pt>
                <c:pt idx="5977">
                  <c:v>0.263946430353725</c:v>
                </c:pt>
                <c:pt idx="5978">
                  <c:v>0.27240948427048606</c:v>
                </c:pt>
                <c:pt idx="5979">
                  <c:v>0.27731821661889061</c:v>
                </c:pt>
                <c:pt idx="5980">
                  <c:v>0.27061778587514729</c:v>
                </c:pt>
                <c:pt idx="5981">
                  <c:v>0.27687395515827451</c:v>
                </c:pt>
                <c:pt idx="5982">
                  <c:v>0.28437096907815151</c:v>
                </c:pt>
                <c:pt idx="5983">
                  <c:v>0.28770026200541132</c:v>
                </c:pt>
                <c:pt idx="5984">
                  <c:v>0.29458481874922809</c:v>
                </c:pt>
                <c:pt idx="5985">
                  <c:v>0.29400068614914998</c:v>
                </c:pt>
                <c:pt idx="5986">
                  <c:v>0.29909059855955927</c:v>
                </c:pt>
                <c:pt idx="5987">
                  <c:v>0.24445139416431347</c:v>
                </c:pt>
                <c:pt idx="5988">
                  <c:v>0.25060408098552295</c:v>
                </c:pt>
                <c:pt idx="5989">
                  <c:v>0.22535229442086477</c:v>
                </c:pt>
                <c:pt idx="5990">
                  <c:v>0.21858041684760551</c:v>
                </c:pt>
                <c:pt idx="5991">
                  <c:v>0.22070910641141031</c:v>
                </c:pt>
                <c:pt idx="5992">
                  <c:v>0.22745117695946088</c:v>
                </c:pt>
                <c:pt idx="5993">
                  <c:v>0.23219816447817129</c:v>
                </c:pt>
                <c:pt idx="5994">
                  <c:v>0.23957276462288307</c:v>
                </c:pt>
                <c:pt idx="5995">
                  <c:v>0.24714797972183247</c:v>
                </c:pt>
                <c:pt idx="5996">
                  <c:v>0.25366840989642964</c:v>
                </c:pt>
                <c:pt idx="5997">
                  <c:v>0.24112342955900823</c:v>
                </c:pt>
                <c:pt idx="5998">
                  <c:v>0.24460177409711509</c:v>
                </c:pt>
                <c:pt idx="5999">
                  <c:v>0.2486243723785995</c:v>
                </c:pt>
                <c:pt idx="6000">
                  <c:v>0.25419484984228891</c:v>
                </c:pt>
                <c:pt idx="6001">
                  <c:v>0.23332569147216331</c:v>
                </c:pt>
                <c:pt idx="6002">
                  <c:v>0.24173992816243453</c:v>
                </c:pt>
                <c:pt idx="6003">
                  <c:v>0.23866711346477154</c:v>
                </c:pt>
                <c:pt idx="6004">
                  <c:v>0.24616078936614805</c:v>
                </c:pt>
                <c:pt idx="6005">
                  <c:v>0.24936434438273114</c:v>
                </c:pt>
                <c:pt idx="6006">
                  <c:v>0.25714315600248511</c:v>
                </c:pt>
                <c:pt idx="6007">
                  <c:v>0.26555667715199194</c:v>
                </c:pt>
                <c:pt idx="6008">
                  <c:v>0.27443943669663212</c:v>
                </c:pt>
                <c:pt idx="6009">
                  <c:v>0.28022522098073144</c:v>
                </c:pt>
                <c:pt idx="6010">
                  <c:v>0.27674491319728728</c:v>
                </c:pt>
                <c:pt idx="6011">
                  <c:v>0.27242857477820948</c:v>
                </c:pt>
                <c:pt idx="6012">
                  <c:v>0.27863165265848971</c:v>
                </c:pt>
                <c:pt idx="6013">
                  <c:v>0.2854085694753295</c:v>
                </c:pt>
                <c:pt idx="6014">
                  <c:v>0.2636193860890732</c:v>
                </c:pt>
                <c:pt idx="6015">
                  <c:v>0.27169160686486765</c:v>
                </c:pt>
                <c:pt idx="6016">
                  <c:v>0.28205353059509625</c:v>
                </c:pt>
                <c:pt idx="6017">
                  <c:v>0.26273472137111265</c:v>
                </c:pt>
                <c:pt idx="6018">
                  <c:v>0.27072364323702924</c:v>
                </c:pt>
                <c:pt idx="6019">
                  <c:v>0.27926074163461961</c:v>
                </c:pt>
                <c:pt idx="6020">
                  <c:v>0.28800716480486277</c:v>
                </c:pt>
                <c:pt idx="6021">
                  <c:v>0.29780007170208811</c:v>
                </c:pt>
                <c:pt idx="6022">
                  <c:v>0.29825990017521092</c:v>
                </c:pt>
                <c:pt idx="6023">
                  <c:v>0.29616857126371426</c:v>
                </c:pt>
                <c:pt idx="6024">
                  <c:v>0.30620010815362325</c:v>
                </c:pt>
                <c:pt idx="6025">
                  <c:v>0.30922082084046276</c:v>
                </c:pt>
                <c:pt idx="6026">
                  <c:v>0.30465533454849736</c:v>
                </c:pt>
                <c:pt idx="6027">
                  <c:v>0.31324818915672969</c:v>
                </c:pt>
                <c:pt idx="6028">
                  <c:v>0.30407737271112328</c:v>
                </c:pt>
                <c:pt idx="6029">
                  <c:v>0.31138735841934861</c:v>
                </c:pt>
                <c:pt idx="6030">
                  <c:v>0.2835194446199541</c:v>
                </c:pt>
                <c:pt idx="6031">
                  <c:v>0.26856312557135931</c:v>
                </c:pt>
                <c:pt idx="6032">
                  <c:v>0.27749000722587103</c:v>
                </c:pt>
                <c:pt idx="6033">
                  <c:v>0.27926334779679735</c:v>
                </c:pt>
                <c:pt idx="6034">
                  <c:v>0.28913614690099448</c:v>
                </c:pt>
                <c:pt idx="6035">
                  <c:v>0.2665453550229992</c:v>
                </c:pt>
                <c:pt idx="6036">
                  <c:v>0.26445773282864521</c:v>
                </c:pt>
                <c:pt idx="6037">
                  <c:v>0.26946662668101473</c:v>
                </c:pt>
                <c:pt idx="6038">
                  <c:v>0.25327155275155361</c:v>
                </c:pt>
                <c:pt idx="6039">
                  <c:v>0.26285949511307349</c:v>
                </c:pt>
                <c:pt idx="6040">
                  <c:v>0.24847587016791722</c:v>
                </c:pt>
                <c:pt idx="6041">
                  <c:v>0.25612868373097719</c:v>
                </c:pt>
                <c:pt idx="6042">
                  <c:v>0.24555139040262519</c:v>
                </c:pt>
                <c:pt idx="6043">
                  <c:v>0.24898082218899159</c:v>
                </c:pt>
                <c:pt idx="6044">
                  <c:v>0.19096977035332441</c:v>
                </c:pt>
                <c:pt idx="6045">
                  <c:v>0.19712914723904093</c:v>
                </c:pt>
                <c:pt idx="6046">
                  <c:v>0.20348116785313497</c:v>
                </c:pt>
                <c:pt idx="6047">
                  <c:v>0.21014657687474095</c:v>
                </c:pt>
                <c:pt idx="6048">
                  <c:v>0.21749156105547091</c:v>
                </c:pt>
                <c:pt idx="6049">
                  <c:v>0.21277321620569073</c:v>
                </c:pt>
                <c:pt idx="6050">
                  <c:v>0.21800673596879147</c:v>
                </c:pt>
                <c:pt idx="6051">
                  <c:v>0.22174771561273537</c:v>
                </c:pt>
                <c:pt idx="6052">
                  <c:v>0.22451194986652084</c:v>
                </c:pt>
                <c:pt idx="6053">
                  <c:v>0.21450537779567574</c:v>
                </c:pt>
                <c:pt idx="6054">
                  <c:v>0.21777568485892546</c:v>
                </c:pt>
                <c:pt idx="6055">
                  <c:v>0.22494284632988787</c:v>
                </c:pt>
                <c:pt idx="6056">
                  <c:v>0.23249184791700767</c:v>
                </c:pt>
                <c:pt idx="6057">
                  <c:v>0.22791133507557118</c:v>
                </c:pt>
                <c:pt idx="6058">
                  <c:v>0.22902481577322037</c:v>
                </c:pt>
                <c:pt idx="6059">
                  <c:v>0.2314682987058061</c:v>
                </c:pt>
                <c:pt idx="6060">
                  <c:v>0.20847767343319981</c:v>
                </c:pt>
                <c:pt idx="6061">
                  <c:v>0.21484495764280456</c:v>
                </c:pt>
                <c:pt idx="6062">
                  <c:v>0.22227260685919006</c:v>
                </c:pt>
                <c:pt idx="6063">
                  <c:v>0.22176738301066853</c:v>
                </c:pt>
                <c:pt idx="6064">
                  <c:v>0.22875810719844572</c:v>
                </c:pt>
                <c:pt idx="6065">
                  <c:v>0.23575571960816571</c:v>
                </c:pt>
                <c:pt idx="6066">
                  <c:v>0.24128356032747927</c:v>
                </c:pt>
                <c:pt idx="6067">
                  <c:v>0.22495071907500919</c:v>
                </c:pt>
                <c:pt idx="6068">
                  <c:v>0.20942045905660558</c:v>
                </c:pt>
                <c:pt idx="6069">
                  <c:v>0.21516673566789232</c:v>
                </c:pt>
                <c:pt idx="6070">
                  <c:v>0.20716007137588302</c:v>
                </c:pt>
                <c:pt idx="6071">
                  <c:v>0.20568262571411625</c:v>
                </c:pt>
                <c:pt idx="6072">
                  <c:v>0.186985168507078</c:v>
                </c:pt>
                <c:pt idx="6073">
                  <c:v>0.17118158950045137</c:v>
                </c:pt>
                <c:pt idx="6074">
                  <c:v>0.17598396346320078</c:v>
                </c:pt>
                <c:pt idx="6075">
                  <c:v>0.1695430340649868</c:v>
                </c:pt>
                <c:pt idx="6076">
                  <c:v>0.15627991069595684</c:v>
                </c:pt>
                <c:pt idx="6077">
                  <c:v>0.15884989746110922</c:v>
                </c:pt>
                <c:pt idx="6078">
                  <c:v>0.16231740843716175</c:v>
                </c:pt>
                <c:pt idx="6079">
                  <c:v>0.16216294625108277</c:v>
                </c:pt>
                <c:pt idx="6080">
                  <c:v>0.16571979321847885</c:v>
                </c:pt>
                <c:pt idx="6081">
                  <c:v>0.16417601792119976</c:v>
                </c:pt>
                <c:pt idx="6082">
                  <c:v>0.16682874379245718</c:v>
                </c:pt>
                <c:pt idx="6083">
                  <c:v>0.16800029245220549</c:v>
                </c:pt>
                <c:pt idx="6084">
                  <c:v>0.17290251362643183</c:v>
                </c:pt>
                <c:pt idx="6085">
                  <c:v>0.17816728191116057</c:v>
                </c:pt>
                <c:pt idx="6086">
                  <c:v>0.18266568853422174</c:v>
                </c:pt>
                <c:pt idx="6087">
                  <c:v>0.18574333702890528</c:v>
                </c:pt>
                <c:pt idx="6088">
                  <c:v>0.18308624836446039</c:v>
                </c:pt>
                <c:pt idx="6089">
                  <c:v>0.18881536912051083</c:v>
                </c:pt>
                <c:pt idx="6090">
                  <c:v>0.19482119492635913</c:v>
                </c:pt>
                <c:pt idx="6091">
                  <c:v>0.20047022752580726</c:v>
                </c:pt>
                <c:pt idx="6092">
                  <c:v>0.20144449776192555</c:v>
                </c:pt>
                <c:pt idx="6093">
                  <c:v>0.20473453662703991</c:v>
                </c:pt>
                <c:pt idx="6094">
                  <c:v>0.20791021600932436</c:v>
                </c:pt>
                <c:pt idx="6095">
                  <c:v>0.20333524440680284</c:v>
                </c:pt>
                <c:pt idx="6096">
                  <c:v>0.20267641437376394</c:v>
                </c:pt>
                <c:pt idx="6097">
                  <c:v>0.20014634971598894</c:v>
                </c:pt>
                <c:pt idx="6098">
                  <c:v>0.20261976796926828</c:v>
                </c:pt>
                <c:pt idx="6099">
                  <c:v>0.19805113092025797</c:v>
                </c:pt>
                <c:pt idx="6100">
                  <c:v>0.18661357390465433</c:v>
                </c:pt>
                <c:pt idx="6101">
                  <c:v>0.18733801749706222</c:v>
                </c:pt>
                <c:pt idx="6102">
                  <c:v>0.18861112686913772</c:v>
                </c:pt>
                <c:pt idx="6103">
                  <c:v>0.14931712193858462</c:v>
                </c:pt>
                <c:pt idx="6104">
                  <c:v>0.15380474856420165</c:v>
                </c:pt>
                <c:pt idx="6105">
                  <c:v>0.15813594618419849</c:v>
                </c:pt>
                <c:pt idx="6106">
                  <c:v>0.1569876756332165</c:v>
                </c:pt>
                <c:pt idx="6107">
                  <c:v>0.15388899699216868</c:v>
                </c:pt>
                <c:pt idx="6108">
                  <c:v>0.15770756766503549</c:v>
                </c:pt>
                <c:pt idx="6109">
                  <c:v>0.16218476016454073</c:v>
                </c:pt>
                <c:pt idx="6110">
                  <c:v>0.16289951318410795</c:v>
                </c:pt>
                <c:pt idx="6111">
                  <c:v>0.16632573454403302</c:v>
                </c:pt>
                <c:pt idx="6112">
                  <c:v>0.17201221775609113</c:v>
                </c:pt>
                <c:pt idx="6113">
                  <c:v>0.16795443114692818</c:v>
                </c:pt>
                <c:pt idx="6114">
                  <c:v>0.17343783134496296</c:v>
                </c:pt>
                <c:pt idx="6115">
                  <c:v>0.17732288999892007</c:v>
                </c:pt>
                <c:pt idx="6116">
                  <c:v>0.18309045570323998</c:v>
                </c:pt>
                <c:pt idx="6117">
                  <c:v>0.18725781436081129</c:v>
                </c:pt>
                <c:pt idx="6118">
                  <c:v>0.18484972335288216</c:v>
                </c:pt>
                <c:pt idx="6119">
                  <c:v>0.18932557025453806</c:v>
                </c:pt>
                <c:pt idx="6120">
                  <c:v>0.19496699168013365</c:v>
                </c:pt>
                <c:pt idx="6121">
                  <c:v>0.19857100022860208</c:v>
                </c:pt>
                <c:pt idx="6122">
                  <c:v>0.2035363359835532</c:v>
                </c:pt>
                <c:pt idx="6123">
                  <c:v>0.20890531059408399</c:v>
                </c:pt>
                <c:pt idx="6124">
                  <c:v>0.21313491161392753</c:v>
                </c:pt>
                <c:pt idx="6125">
                  <c:v>0.21776564725810843</c:v>
                </c:pt>
                <c:pt idx="6126">
                  <c:v>0.21724973473519765</c:v>
                </c:pt>
                <c:pt idx="6127">
                  <c:v>0.22469939428042821</c:v>
                </c:pt>
                <c:pt idx="6128">
                  <c:v>0.22195044276658793</c:v>
                </c:pt>
                <c:pt idx="6129">
                  <c:v>0.21162640916829162</c:v>
                </c:pt>
                <c:pt idx="6130">
                  <c:v>0.21800113011789068</c:v>
                </c:pt>
                <c:pt idx="6131">
                  <c:v>0.22386001023314245</c:v>
                </c:pt>
                <c:pt idx="6132">
                  <c:v>0.22727295040691575</c:v>
                </c:pt>
                <c:pt idx="6133">
                  <c:v>0.2350945431552513</c:v>
                </c:pt>
                <c:pt idx="6134">
                  <c:v>0.2304798458236362</c:v>
                </c:pt>
                <c:pt idx="6135">
                  <c:v>0.2362982023091289</c:v>
                </c:pt>
                <c:pt idx="6136">
                  <c:v>0.2439158823052936</c:v>
                </c:pt>
                <c:pt idx="6137">
                  <c:v>0.24739375525159688</c:v>
                </c:pt>
                <c:pt idx="6138">
                  <c:v>0.24697924001336444</c:v>
                </c:pt>
                <c:pt idx="6139">
                  <c:v>0.25529957975465967</c:v>
                </c:pt>
                <c:pt idx="6140">
                  <c:v>0.25625692551532664</c:v>
                </c:pt>
                <c:pt idx="6141">
                  <c:v>0.25388390657996091</c:v>
                </c:pt>
                <c:pt idx="6142">
                  <c:v>0.23344591676096793</c:v>
                </c:pt>
                <c:pt idx="6143">
                  <c:v>0.23707157077863933</c:v>
                </c:pt>
                <c:pt idx="6144">
                  <c:v>0.24202421106818714</c:v>
                </c:pt>
                <c:pt idx="6145">
                  <c:v>0.24793368067870347</c:v>
                </c:pt>
                <c:pt idx="6146">
                  <c:v>0.2393801550303028</c:v>
                </c:pt>
                <c:pt idx="6147">
                  <c:v>0.20971480231459597</c:v>
                </c:pt>
                <c:pt idx="6148">
                  <c:v>0.21309236667543791</c:v>
                </c:pt>
                <c:pt idx="6149">
                  <c:v>0.21967940994962915</c:v>
                </c:pt>
                <c:pt idx="6150">
                  <c:v>0.22526472150650206</c:v>
                </c:pt>
                <c:pt idx="6151">
                  <c:v>0.20044705905740992</c:v>
                </c:pt>
                <c:pt idx="6152">
                  <c:v>0.20719817288872222</c:v>
                </c:pt>
                <c:pt idx="6153">
                  <c:v>0.20102507100311687</c:v>
                </c:pt>
                <c:pt idx="6154">
                  <c:v>0.19444211878244524</c:v>
                </c:pt>
                <c:pt idx="6155">
                  <c:v>0.19998838367903524</c:v>
                </c:pt>
                <c:pt idx="6156">
                  <c:v>0.20420595956580534</c:v>
                </c:pt>
                <c:pt idx="6157">
                  <c:v>0.21056090974104527</c:v>
                </c:pt>
                <c:pt idx="6158">
                  <c:v>0.21697631917168711</c:v>
                </c:pt>
                <c:pt idx="6159">
                  <c:v>0.2227364549023817</c:v>
                </c:pt>
                <c:pt idx="6160">
                  <c:v>0.23063094118455649</c:v>
                </c:pt>
                <c:pt idx="6161">
                  <c:v>0.22584433878790466</c:v>
                </c:pt>
                <c:pt idx="6162">
                  <c:v>0.23021771013986511</c:v>
                </c:pt>
                <c:pt idx="6163">
                  <c:v>0.23621832344283189</c:v>
                </c:pt>
                <c:pt idx="6164">
                  <c:v>0.23302526944724763</c:v>
                </c:pt>
                <c:pt idx="6165">
                  <c:v>0.24020141221734612</c:v>
                </c:pt>
                <c:pt idx="6166">
                  <c:v>0.24158997214233158</c:v>
                </c:pt>
                <c:pt idx="6167">
                  <c:v>0.2470959674041297</c:v>
                </c:pt>
                <c:pt idx="6168">
                  <c:v>0.24912371208705777</c:v>
                </c:pt>
                <c:pt idx="6169">
                  <c:v>0.257860130174911</c:v>
                </c:pt>
                <c:pt idx="6170">
                  <c:v>0.25716700150442401</c:v>
                </c:pt>
                <c:pt idx="6171">
                  <c:v>0.26046953524204713</c:v>
                </c:pt>
                <c:pt idx="6172">
                  <c:v>0.26319056986862277</c:v>
                </c:pt>
                <c:pt idx="6173">
                  <c:v>0.27248326456646332</c:v>
                </c:pt>
                <c:pt idx="6174">
                  <c:v>0.26051997005267208</c:v>
                </c:pt>
                <c:pt idx="6175">
                  <c:v>0.26838993291036889</c:v>
                </c:pt>
                <c:pt idx="6176">
                  <c:v>0.27569807074530217</c:v>
                </c:pt>
                <c:pt idx="6177">
                  <c:v>0.28285693566170622</c:v>
                </c:pt>
                <c:pt idx="6178">
                  <c:v>0.27856647833277992</c:v>
                </c:pt>
                <c:pt idx="6179">
                  <c:v>0.28693033784156585</c:v>
                </c:pt>
                <c:pt idx="6180">
                  <c:v>0.2965384734615058</c:v>
                </c:pt>
                <c:pt idx="6181">
                  <c:v>0.3026842152805399</c:v>
                </c:pt>
                <c:pt idx="6182">
                  <c:v>0.30237505697422712</c:v>
                </c:pt>
                <c:pt idx="6183">
                  <c:v>0.31191106561879228</c:v>
                </c:pt>
                <c:pt idx="6184">
                  <c:v>0.3192814081210667</c:v>
                </c:pt>
                <c:pt idx="6185">
                  <c:v>0.32993987153681376</c:v>
                </c:pt>
                <c:pt idx="6186">
                  <c:v>0.33641236277160336</c:v>
                </c:pt>
                <c:pt idx="6187">
                  <c:v>0.33178213077780128</c:v>
                </c:pt>
                <c:pt idx="6188">
                  <c:v>0.34190700282839476</c:v>
                </c:pt>
                <c:pt idx="6189">
                  <c:v>0.35435120347073046</c:v>
                </c:pt>
                <c:pt idx="6190">
                  <c:v>0.34759861151742799</c:v>
                </c:pt>
                <c:pt idx="6191">
                  <c:v>0.35896890367089834</c:v>
                </c:pt>
                <c:pt idx="6192">
                  <c:v>0.36644437244494515</c:v>
                </c:pt>
                <c:pt idx="6193">
                  <c:v>0.36220079637061225</c:v>
                </c:pt>
                <c:pt idx="6194">
                  <c:v>0.36349020062185267</c:v>
                </c:pt>
                <c:pt idx="6195">
                  <c:v>0.37603440454472553</c:v>
                </c:pt>
                <c:pt idx="6196">
                  <c:v>0.37859753834009319</c:v>
                </c:pt>
                <c:pt idx="6197">
                  <c:v>0.3887446643831538</c:v>
                </c:pt>
                <c:pt idx="6198">
                  <c:v>0.39868594096848897</c:v>
                </c:pt>
                <c:pt idx="6199">
                  <c:v>0.40943549420082476</c:v>
                </c:pt>
                <c:pt idx="6200">
                  <c:v>0.42428376867866135</c:v>
                </c:pt>
                <c:pt idx="6201">
                  <c:v>0.42853378712681406</c:v>
                </c:pt>
                <c:pt idx="6202">
                  <c:v>0.39180161677704994</c:v>
                </c:pt>
                <c:pt idx="6203">
                  <c:v>0.39369860667125828</c:v>
                </c:pt>
                <c:pt idx="6204">
                  <c:v>0.39936002947165544</c:v>
                </c:pt>
                <c:pt idx="6205">
                  <c:v>0.40302400892862916</c:v>
                </c:pt>
                <c:pt idx="6206">
                  <c:v>0.39804229120878565</c:v>
                </c:pt>
                <c:pt idx="6207">
                  <c:v>0.40726268055456777</c:v>
                </c:pt>
                <c:pt idx="6208">
                  <c:v>0.41204614670665191</c:v>
                </c:pt>
                <c:pt idx="6209">
                  <c:v>0.40221637606335586</c:v>
                </c:pt>
                <c:pt idx="6210">
                  <c:v>0.40233316414165876</c:v>
                </c:pt>
                <c:pt idx="6211">
                  <c:v>0.34987599982133938</c:v>
                </c:pt>
                <c:pt idx="6212">
                  <c:v>0.35511485280280913</c:v>
                </c:pt>
                <c:pt idx="6213">
                  <c:v>0.36442338951740588</c:v>
                </c:pt>
                <c:pt idx="6214">
                  <c:v>0.3793520219381043</c:v>
                </c:pt>
                <c:pt idx="6215">
                  <c:v>0.33745386020020623</c:v>
                </c:pt>
                <c:pt idx="6216">
                  <c:v>0.34822127270558884</c:v>
                </c:pt>
                <c:pt idx="6217">
                  <c:v>0.35285988463566181</c:v>
                </c:pt>
                <c:pt idx="6218">
                  <c:v>0.36080913820142552</c:v>
                </c:pt>
                <c:pt idx="6219">
                  <c:v>0.36896180225793762</c:v>
                </c:pt>
                <c:pt idx="6220">
                  <c:v>0.37813093844126283</c:v>
                </c:pt>
                <c:pt idx="6221">
                  <c:v>0.38098639206276597</c:v>
                </c:pt>
                <c:pt idx="6222">
                  <c:v>0.3827782735306508</c:v>
                </c:pt>
                <c:pt idx="6223">
                  <c:v>0.35704199598319125</c:v>
                </c:pt>
                <c:pt idx="6224">
                  <c:v>0.34034406616519519</c:v>
                </c:pt>
                <c:pt idx="6225">
                  <c:v>0.28428006260935101</c:v>
                </c:pt>
                <c:pt idx="6226">
                  <c:v>0.26353124078918266</c:v>
                </c:pt>
                <c:pt idx="6227">
                  <c:v>0.2647398559062592</c:v>
                </c:pt>
                <c:pt idx="6228">
                  <c:v>0.27253275908291225</c:v>
                </c:pt>
                <c:pt idx="6229">
                  <c:v>0.27656610933425091</c:v>
                </c:pt>
                <c:pt idx="6230">
                  <c:v>0.26574547502202572</c:v>
                </c:pt>
                <c:pt idx="6231">
                  <c:v>0.25602516281202542</c:v>
                </c:pt>
                <c:pt idx="6232">
                  <c:v>0.26432976954712595</c:v>
                </c:pt>
                <c:pt idx="6233">
                  <c:v>0.26631453089233131</c:v>
                </c:pt>
                <c:pt idx="6234">
                  <c:v>0.22556847223047005</c:v>
                </c:pt>
                <c:pt idx="6235">
                  <c:v>0.23416881590586164</c:v>
                </c:pt>
                <c:pt idx="6236">
                  <c:v>0.20401608026831822</c:v>
                </c:pt>
                <c:pt idx="6237">
                  <c:v>0.20730002976581174</c:v>
                </c:pt>
                <c:pt idx="6238">
                  <c:v>0.21043683855223091</c:v>
                </c:pt>
                <c:pt idx="6239">
                  <c:v>0.21750950555203977</c:v>
                </c:pt>
                <c:pt idx="6240">
                  <c:v>0.22205248530238711</c:v>
                </c:pt>
                <c:pt idx="6241">
                  <c:v>0.22323230418464793</c:v>
                </c:pt>
                <c:pt idx="6242">
                  <c:v>0.22870217248584843</c:v>
                </c:pt>
                <c:pt idx="6243">
                  <c:v>0.23493661527499271</c:v>
                </c:pt>
                <c:pt idx="6244">
                  <c:v>0.23486539045433671</c:v>
                </c:pt>
                <c:pt idx="6245">
                  <c:v>0.24183805356399685</c:v>
                </c:pt>
                <c:pt idx="6246">
                  <c:v>0.24942948404301893</c:v>
                </c:pt>
                <c:pt idx="6247">
                  <c:v>0.25318159774407573</c:v>
                </c:pt>
                <c:pt idx="6248">
                  <c:v>0.26004674774926134</c:v>
                </c:pt>
                <c:pt idx="6249">
                  <c:v>0.26722898830628511</c:v>
                </c:pt>
                <c:pt idx="6250">
                  <c:v>0.26406596928820036</c:v>
                </c:pt>
                <c:pt idx="6251">
                  <c:v>0.27098328519330844</c:v>
                </c:pt>
                <c:pt idx="6252">
                  <c:v>0.26262658488827423</c:v>
                </c:pt>
                <c:pt idx="6253">
                  <c:v>0.27073170216702724</c:v>
                </c:pt>
                <c:pt idx="6254">
                  <c:v>0.27899397529243963</c:v>
                </c:pt>
                <c:pt idx="6255">
                  <c:v>0.28811727954566885</c:v>
                </c:pt>
                <c:pt idx="6256">
                  <c:v>0.29769798937856173</c:v>
                </c:pt>
                <c:pt idx="6257">
                  <c:v>0.30608130694765118</c:v>
                </c:pt>
                <c:pt idx="6258">
                  <c:v>0.31774917920610646</c:v>
                </c:pt>
                <c:pt idx="6259">
                  <c:v>0.29931203375496046</c:v>
                </c:pt>
                <c:pt idx="6260">
                  <c:v>0.30106729338274979</c:v>
                </c:pt>
                <c:pt idx="6261">
                  <c:v>0.29745885847599624</c:v>
                </c:pt>
                <c:pt idx="6262">
                  <c:v>0.3062213103030938</c:v>
                </c:pt>
                <c:pt idx="6263">
                  <c:v>0.3164131025653425</c:v>
                </c:pt>
                <c:pt idx="6264">
                  <c:v>0.31999907892723989</c:v>
                </c:pt>
                <c:pt idx="6265">
                  <c:v>0.32713993830194088</c:v>
                </c:pt>
                <c:pt idx="6266">
                  <c:v>0.33344881666078058</c:v>
                </c:pt>
                <c:pt idx="6267">
                  <c:v>0.31784743230928653</c:v>
                </c:pt>
                <c:pt idx="6268">
                  <c:v>0.32560240530221918</c:v>
                </c:pt>
                <c:pt idx="6269">
                  <c:v>0.21740408819122475</c:v>
                </c:pt>
                <c:pt idx="6270">
                  <c:v>0.22048254971268708</c:v>
                </c:pt>
                <c:pt idx="6271">
                  <c:v>0.22363714301333504</c:v>
                </c:pt>
                <c:pt idx="6272">
                  <c:v>0.21275744659454721</c:v>
                </c:pt>
                <c:pt idx="6273">
                  <c:v>0.2161243860400506</c:v>
                </c:pt>
                <c:pt idx="6274">
                  <c:v>0.17885085262256625</c:v>
                </c:pt>
                <c:pt idx="6275">
                  <c:v>0.17553422625196852</c:v>
                </c:pt>
                <c:pt idx="6276">
                  <c:v>0.17871196379290258</c:v>
                </c:pt>
                <c:pt idx="6277">
                  <c:v>0.17698097600094395</c:v>
                </c:pt>
                <c:pt idx="6278">
                  <c:v>0.16857031409845344</c:v>
                </c:pt>
                <c:pt idx="6279">
                  <c:v>0.17328325063142505</c:v>
                </c:pt>
                <c:pt idx="6280">
                  <c:v>0.1724831820921901</c:v>
                </c:pt>
                <c:pt idx="6281">
                  <c:v>0.17766382597608385</c:v>
                </c:pt>
                <c:pt idx="6282">
                  <c:v>0.1830831416098124</c:v>
                </c:pt>
                <c:pt idx="6283">
                  <c:v>0.18801775204403273</c:v>
                </c:pt>
                <c:pt idx="6284">
                  <c:v>0.18066164402070861</c:v>
                </c:pt>
                <c:pt idx="6285">
                  <c:v>0.16329193774371964</c:v>
                </c:pt>
                <c:pt idx="6286">
                  <c:v>0.16530878040533351</c:v>
                </c:pt>
                <c:pt idx="6287">
                  <c:v>0.16733473528868606</c:v>
                </c:pt>
                <c:pt idx="6288">
                  <c:v>0.17169384619893704</c:v>
                </c:pt>
                <c:pt idx="6289">
                  <c:v>0.17726853692635183</c:v>
                </c:pt>
                <c:pt idx="6290">
                  <c:v>0.17687764809314935</c:v>
                </c:pt>
                <c:pt idx="6291">
                  <c:v>0.17888197543636708</c:v>
                </c:pt>
                <c:pt idx="6292">
                  <c:v>0.15879977867912481</c:v>
                </c:pt>
                <c:pt idx="6293">
                  <c:v>0.16303235328625329</c:v>
                </c:pt>
                <c:pt idx="6294">
                  <c:v>0.16793331533735442</c:v>
                </c:pt>
                <c:pt idx="6295">
                  <c:v>0.17103379362558996</c:v>
                </c:pt>
                <c:pt idx="6296">
                  <c:v>0.1662332834135726</c:v>
                </c:pt>
                <c:pt idx="6297">
                  <c:v>0.16684266110321064</c:v>
                </c:pt>
                <c:pt idx="6298">
                  <c:v>0.17087297599668888</c:v>
                </c:pt>
                <c:pt idx="6299">
                  <c:v>0.17550583491135865</c:v>
                </c:pt>
                <c:pt idx="6300">
                  <c:v>0.17547629833330081</c:v>
                </c:pt>
                <c:pt idx="6301">
                  <c:v>0.1803781866015631</c:v>
                </c:pt>
                <c:pt idx="6302">
                  <c:v>0.17090585327933008</c:v>
                </c:pt>
                <c:pt idx="6303">
                  <c:v>0.17625638849734127</c:v>
                </c:pt>
                <c:pt idx="6304">
                  <c:v>0.18166790749081799</c:v>
                </c:pt>
                <c:pt idx="6305">
                  <c:v>0.18632300327532464</c:v>
                </c:pt>
                <c:pt idx="6306">
                  <c:v>0.19228461288925011</c:v>
                </c:pt>
                <c:pt idx="6307">
                  <c:v>0.18173699628256282</c:v>
                </c:pt>
                <c:pt idx="6308">
                  <c:v>0.18737796128844875</c:v>
                </c:pt>
                <c:pt idx="6309">
                  <c:v>0.18600816192264191</c:v>
                </c:pt>
                <c:pt idx="6310">
                  <c:v>0.19233784388017847</c:v>
                </c:pt>
                <c:pt idx="6311">
                  <c:v>0.19238640206491184</c:v>
                </c:pt>
                <c:pt idx="6312">
                  <c:v>0.19885488931225212</c:v>
                </c:pt>
                <c:pt idx="6313">
                  <c:v>0.20028787348636518</c:v>
                </c:pt>
                <c:pt idx="6314">
                  <c:v>0.20469519853053847</c:v>
                </c:pt>
                <c:pt idx="6315">
                  <c:v>0.20317898200261772</c:v>
                </c:pt>
                <c:pt idx="6316">
                  <c:v>0.20707962077353007</c:v>
                </c:pt>
                <c:pt idx="6317">
                  <c:v>0.207495721072609</c:v>
                </c:pt>
                <c:pt idx="6318">
                  <c:v>0.20078470396584505</c:v>
                </c:pt>
                <c:pt idx="6319">
                  <c:v>0.2062557289237528</c:v>
                </c:pt>
                <c:pt idx="6320">
                  <c:v>0.20069934609215845</c:v>
                </c:pt>
                <c:pt idx="6321">
                  <c:v>0.19220520617675849</c:v>
                </c:pt>
                <c:pt idx="6322">
                  <c:v>0.19711140127643381</c:v>
                </c:pt>
                <c:pt idx="6323">
                  <c:v>0.18574564266094792</c:v>
                </c:pt>
                <c:pt idx="6324">
                  <c:v>0.19080293925758623</c:v>
                </c:pt>
                <c:pt idx="6325">
                  <c:v>0.19096143420349715</c:v>
                </c:pt>
                <c:pt idx="6326">
                  <c:v>0.19607079277312511</c:v>
                </c:pt>
                <c:pt idx="6327">
                  <c:v>0.20125039788476343</c:v>
                </c:pt>
                <c:pt idx="6328">
                  <c:v>0.2068966305039889</c:v>
                </c:pt>
                <c:pt idx="6329">
                  <c:v>0.2127626823778124</c:v>
                </c:pt>
                <c:pt idx="6330">
                  <c:v>0.21605338057482393</c:v>
                </c:pt>
                <c:pt idx="6331">
                  <c:v>0.21902581636574403</c:v>
                </c:pt>
                <c:pt idx="6332">
                  <c:v>0.22567752148162043</c:v>
                </c:pt>
                <c:pt idx="6333">
                  <c:v>0.22899991678042647</c:v>
                </c:pt>
                <c:pt idx="6334">
                  <c:v>0.22983236895272019</c:v>
                </c:pt>
                <c:pt idx="6335">
                  <c:v>0.23218396546679693</c:v>
                </c:pt>
                <c:pt idx="6336">
                  <c:v>0.23309973134425818</c:v>
                </c:pt>
                <c:pt idx="6337">
                  <c:v>0.24127633742914328</c:v>
                </c:pt>
                <c:pt idx="6338">
                  <c:v>0.2415780144110645</c:v>
                </c:pt>
                <c:pt idx="6339">
                  <c:v>0.24743190682567856</c:v>
                </c:pt>
                <c:pt idx="6340">
                  <c:v>0.25434154825647098</c:v>
                </c:pt>
                <c:pt idx="6341">
                  <c:v>0.23866492985266277</c:v>
                </c:pt>
                <c:pt idx="6342">
                  <c:v>0.24619787456304187</c:v>
                </c:pt>
                <c:pt idx="6343">
                  <c:v>0.25362437631450557</c:v>
                </c:pt>
                <c:pt idx="6344">
                  <c:v>0.26115299558568217</c:v>
                </c:pt>
                <c:pt idx="6345">
                  <c:v>0.26812376828971224</c:v>
                </c:pt>
                <c:pt idx="6346">
                  <c:v>0.26516780471494222</c:v>
                </c:pt>
                <c:pt idx="6347">
                  <c:v>0.27323426145301427</c:v>
                </c:pt>
                <c:pt idx="6348">
                  <c:v>0.28172781782258999</c:v>
                </c:pt>
                <c:pt idx="6349">
                  <c:v>0.29113142622235794</c:v>
                </c:pt>
                <c:pt idx="6350">
                  <c:v>0.29725062672647323</c:v>
                </c:pt>
                <c:pt idx="6351">
                  <c:v>0.30294162120488655</c:v>
                </c:pt>
                <c:pt idx="6352">
                  <c:v>0.30936391877626918</c:v>
                </c:pt>
                <c:pt idx="6353">
                  <c:v>0.31676369357854472</c:v>
                </c:pt>
                <c:pt idx="6354">
                  <c:v>0.31119465110528799</c:v>
                </c:pt>
                <c:pt idx="6355">
                  <c:v>0.25964220441820673</c:v>
                </c:pt>
                <c:pt idx="6356">
                  <c:v>0.24884522794314265</c:v>
                </c:pt>
                <c:pt idx="6357">
                  <c:v>0.25008123486026701</c:v>
                </c:pt>
                <c:pt idx="6358">
                  <c:v>0.25705233105449443</c:v>
                </c:pt>
                <c:pt idx="6359">
                  <c:v>0.26475838267116275</c:v>
                </c:pt>
                <c:pt idx="6360">
                  <c:v>0.27422937901278549</c:v>
                </c:pt>
                <c:pt idx="6361">
                  <c:v>0.26349826819484073</c:v>
                </c:pt>
                <c:pt idx="6362">
                  <c:v>0.27194551451946836</c:v>
                </c:pt>
                <c:pt idx="6363">
                  <c:v>0.27611200757127902</c:v>
                </c:pt>
                <c:pt idx="6364">
                  <c:v>0.2822565173568683</c:v>
                </c:pt>
                <c:pt idx="6365">
                  <c:v>0.26199887456617349</c:v>
                </c:pt>
                <c:pt idx="6366">
                  <c:v>0.2554638712623829</c:v>
                </c:pt>
                <c:pt idx="6367">
                  <c:v>0.25845635534132128</c:v>
                </c:pt>
                <c:pt idx="6368">
                  <c:v>0.26754966857607376</c:v>
                </c:pt>
                <c:pt idx="6369">
                  <c:v>0.26010038354132103</c:v>
                </c:pt>
                <c:pt idx="6370">
                  <c:v>0.26664936181111726</c:v>
                </c:pt>
                <c:pt idx="6371">
                  <c:v>0.25350038108466888</c:v>
                </c:pt>
                <c:pt idx="6372">
                  <c:v>0.24976235066023381</c:v>
                </c:pt>
                <c:pt idx="6373">
                  <c:v>0.24099020485183364</c:v>
                </c:pt>
                <c:pt idx="6374">
                  <c:v>0.22978403423186214</c:v>
                </c:pt>
                <c:pt idx="6375">
                  <c:v>0.23456745298836215</c:v>
                </c:pt>
                <c:pt idx="6376">
                  <c:v>0.24005844239878799</c:v>
                </c:pt>
                <c:pt idx="6377">
                  <c:v>0.20456852498203268</c:v>
                </c:pt>
                <c:pt idx="6378">
                  <c:v>0.20892472993088576</c:v>
                </c:pt>
                <c:pt idx="6379">
                  <c:v>0.19370559339789228</c:v>
                </c:pt>
                <c:pt idx="6380">
                  <c:v>0.19595765147830671</c:v>
                </c:pt>
                <c:pt idx="6381">
                  <c:v>0.20213620326745738</c:v>
                </c:pt>
                <c:pt idx="6382">
                  <c:v>0.20506218395605685</c:v>
                </c:pt>
                <c:pt idx="6383">
                  <c:v>0.20927430673575811</c:v>
                </c:pt>
                <c:pt idx="6384">
                  <c:v>0.21624644737623228</c:v>
                </c:pt>
                <c:pt idx="6385">
                  <c:v>0.21964498801922139</c:v>
                </c:pt>
                <c:pt idx="6386">
                  <c:v>0.22651153692418777</c:v>
                </c:pt>
                <c:pt idx="6387">
                  <c:v>0.23191963889500378</c:v>
                </c:pt>
                <c:pt idx="6388">
                  <c:v>0.20664400131018357</c:v>
                </c:pt>
                <c:pt idx="6389">
                  <c:v>0.20839495154326426</c:v>
                </c:pt>
                <c:pt idx="6390">
                  <c:v>0.19552996854039478</c:v>
                </c:pt>
                <c:pt idx="6391">
                  <c:v>0.19745904482608728</c:v>
                </c:pt>
                <c:pt idx="6392">
                  <c:v>0.20413310139257537</c:v>
                </c:pt>
                <c:pt idx="6393">
                  <c:v>0.20608028320220215</c:v>
                </c:pt>
                <c:pt idx="6394">
                  <c:v>0.19358574724043409</c:v>
                </c:pt>
                <c:pt idx="6395">
                  <c:v>0.1966679252446929</c:v>
                </c:pt>
                <c:pt idx="6396">
                  <c:v>0.20340891600719563</c:v>
                </c:pt>
                <c:pt idx="6397">
                  <c:v>0.19372561025477744</c:v>
                </c:pt>
                <c:pt idx="6398">
                  <c:v>0.19784067474844444</c:v>
                </c:pt>
                <c:pt idx="6399">
                  <c:v>0.20366778098399238</c:v>
                </c:pt>
                <c:pt idx="6400">
                  <c:v>0.20599781111169307</c:v>
                </c:pt>
                <c:pt idx="6401">
                  <c:v>0.21179258111491545</c:v>
                </c:pt>
                <c:pt idx="6402">
                  <c:v>0.21113552301227209</c:v>
                </c:pt>
                <c:pt idx="6403">
                  <c:v>0.21706148814931134</c:v>
                </c:pt>
                <c:pt idx="6404">
                  <c:v>0.21977634040909941</c:v>
                </c:pt>
                <c:pt idx="6405">
                  <c:v>0.206721599610285</c:v>
                </c:pt>
                <c:pt idx="6406">
                  <c:v>0.21089732763950442</c:v>
                </c:pt>
                <c:pt idx="6407">
                  <c:v>0.2155857417731192</c:v>
                </c:pt>
                <c:pt idx="6408">
                  <c:v>0.21110672542945638</c:v>
                </c:pt>
                <c:pt idx="6409">
                  <c:v>0.21351914560667504</c:v>
                </c:pt>
                <c:pt idx="6410">
                  <c:v>0.21551166746841949</c:v>
                </c:pt>
                <c:pt idx="6411">
                  <c:v>0.22192984328277759</c:v>
                </c:pt>
                <c:pt idx="6412">
                  <c:v>0.22648070877494147</c:v>
                </c:pt>
                <c:pt idx="6413">
                  <c:v>0.23444039520559989</c:v>
                </c:pt>
                <c:pt idx="6414">
                  <c:v>0.22967260840540954</c:v>
                </c:pt>
                <c:pt idx="6415">
                  <c:v>0.22964485934926712</c:v>
                </c:pt>
                <c:pt idx="6416">
                  <c:v>0.23404113197437285</c:v>
                </c:pt>
                <c:pt idx="6417">
                  <c:v>0.23834896386413953</c:v>
                </c:pt>
                <c:pt idx="6418">
                  <c:v>0.2432776114991535</c:v>
                </c:pt>
                <c:pt idx="6419">
                  <c:v>0.2385678555570272</c:v>
                </c:pt>
                <c:pt idx="6420">
                  <c:v>0.2459561040011487</c:v>
                </c:pt>
                <c:pt idx="6421">
                  <c:v>0.25262798096845918</c:v>
                </c:pt>
                <c:pt idx="6422">
                  <c:v>0.25479907637903898</c:v>
                </c:pt>
                <c:pt idx="6423">
                  <c:v>0.26200962811955147</c:v>
                </c:pt>
                <c:pt idx="6424">
                  <c:v>0.26224028194772109</c:v>
                </c:pt>
                <c:pt idx="6425">
                  <c:v>0.26446295807004594</c:v>
                </c:pt>
                <c:pt idx="6426">
                  <c:v>0.26164399428063906</c:v>
                </c:pt>
                <c:pt idx="6427">
                  <c:v>0.25794174774225764</c:v>
                </c:pt>
                <c:pt idx="6428">
                  <c:v>0.26401500835312286</c:v>
                </c:pt>
                <c:pt idx="6429">
                  <c:v>0.27248528408432487</c:v>
                </c:pt>
                <c:pt idx="6430">
                  <c:v>0.27816430212410082</c:v>
                </c:pt>
                <c:pt idx="6431">
                  <c:v>0.28563072578526066</c:v>
                </c:pt>
                <c:pt idx="6432">
                  <c:v>0.29011289293016179</c:v>
                </c:pt>
                <c:pt idx="6433">
                  <c:v>0.29507915982533423</c:v>
                </c:pt>
                <c:pt idx="6434">
                  <c:v>0.29346648141549936</c:v>
                </c:pt>
                <c:pt idx="6435">
                  <c:v>0.29559205802844135</c:v>
                </c:pt>
                <c:pt idx="6436">
                  <c:v>0.29813227399825437</c:v>
                </c:pt>
                <c:pt idx="6437">
                  <c:v>0.30787487342314207</c:v>
                </c:pt>
                <c:pt idx="6438">
                  <c:v>0.31425819828459722</c:v>
                </c:pt>
                <c:pt idx="6439">
                  <c:v>0.2993540411247026</c:v>
                </c:pt>
                <c:pt idx="6440">
                  <c:v>0.30482914010268825</c:v>
                </c:pt>
                <c:pt idx="6441">
                  <c:v>0.29973036257933033</c:v>
                </c:pt>
                <c:pt idx="6442">
                  <c:v>0.29924620502951049</c:v>
                </c:pt>
                <c:pt idx="6443">
                  <c:v>0.30982808229529624</c:v>
                </c:pt>
                <c:pt idx="6444">
                  <c:v>0.31559698602742459</c:v>
                </c:pt>
                <c:pt idx="6445">
                  <c:v>0.30624421148167835</c:v>
                </c:pt>
                <c:pt idx="6446">
                  <c:v>0.23632434408231087</c:v>
                </c:pt>
                <c:pt idx="6447">
                  <c:v>0.16265049411418664</c:v>
                </c:pt>
                <c:pt idx="6448">
                  <c:v>0.16743597378926089</c:v>
                </c:pt>
                <c:pt idx="6449">
                  <c:v>0.17138368198006521</c:v>
                </c:pt>
                <c:pt idx="6450">
                  <c:v>0.17437587687702646</c:v>
                </c:pt>
                <c:pt idx="6451">
                  <c:v>0.15429542552059042</c:v>
                </c:pt>
                <c:pt idx="6452">
                  <c:v>0.1586277123431481</c:v>
                </c:pt>
                <c:pt idx="6453">
                  <c:v>0.16284496651685418</c:v>
                </c:pt>
                <c:pt idx="6454">
                  <c:v>0.16833187124735507</c:v>
                </c:pt>
                <c:pt idx="6455">
                  <c:v>0.15978803218687809</c:v>
                </c:pt>
                <c:pt idx="6456">
                  <c:v>0.15786813341291081</c:v>
                </c:pt>
                <c:pt idx="6457">
                  <c:v>0.16298168746281902</c:v>
                </c:pt>
                <c:pt idx="6458">
                  <c:v>0.16868837676571788</c:v>
                </c:pt>
                <c:pt idx="6459">
                  <c:v>0.16716553075926138</c:v>
                </c:pt>
                <c:pt idx="6460">
                  <c:v>0.16676407874756669</c:v>
                </c:pt>
                <c:pt idx="6461">
                  <c:v>0.17179522101109621</c:v>
                </c:pt>
                <c:pt idx="6462">
                  <c:v>0.17341489814501032</c:v>
                </c:pt>
                <c:pt idx="6463">
                  <c:v>0.17160059616892956</c:v>
                </c:pt>
                <c:pt idx="6464">
                  <c:v>0.17776550590685872</c:v>
                </c:pt>
                <c:pt idx="6465">
                  <c:v>0.16111146872111673</c:v>
                </c:pt>
                <c:pt idx="6466">
                  <c:v>0.1547253117420006</c:v>
                </c:pt>
                <c:pt idx="6467">
                  <c:v>0.15905377867493703</c:v>
                </c:pt>
                <c:pt idx="6468">
                  <c:v>0.14372339148428276</c:v>
                </c:pt>
                <c:pt idx="6469">
                  <c:v>0.1275065815093816</c:v>
                </c:pt>
                <c:pt idx="6470">
                  <c:v>0.12756812052446478</c:v>
                </c:pt>
                <c:pt idx="6471">
                  <c:v>0.13030821031774037</c:v>
                </c:pt>
                <c:pt idx="6472">
                  <c:v>0.13406992516378874</c:v>
                </c:pt>
                <c:pt idx="6473">
                  <c:v>0.13632321654987359</c:v>
                </c:pt>
                <c:pt idx="6474">
                  <c:v>0.1407055128037808</c:v>
                </c:pt>
                <c:pt idx="6475">
                  <c:v>0.13354773385903285</c:v>
                </c:pt>
                <c:pt idx="6476">
                  <c:v>0.13781109869839897</c:v>
                </c:pt>
                <c:pt idx="6477">
                  <c:v>0.13831334434550779</c:v>
                </c:pt>
                <c:pt idx="6478">
                  <c:v>0.13636055716216605</c:v>
                </c:pt>
                <c:pt idx="6479">
                  <c:v>0.13816444357516749</c:v>
                </c:pt>
                <c:pt idx="6480">
                  <c:v>0.13701963161859715</c:v>
                </c:pt>
                <c:pt idx="6481">
                  <c:v>0.14130065170847697</c:v>
                </c:pt>
                <c:pt idx="6482">
                  <c:v>0.13831949265463642</c:v>
                </c:pt>
                <c:pt idx="6483">
                  <c:v>0.1430393736560939</c:v>
                </c:pt>
                <c:pt idx="6484">
                  <c:v>0.13300611565267373</c:v>
                </c:pt>
                <c:pt idx="6485">
                  <c:v>0.13664164655180788</c:v>
                </c:pt>
                <c:pt idx="6486">
                  <c:v>0.14064822253129261</c:v>
                </c:pt>
                <c:pt idx="6487">
                  <c:v>0.14153609790198649</c:v>
                </c:pt>
                <c:pt idx="6488">
                  <c:v>0.12666006880589656</c:v>
                </c:pt>
                <c:pt idx="6489">
                  <c:v>0.13076414708812628</c:v>
                </c:pt>
                <c:pt idx="6490">
                  <c:v>0.13437809108808538</c:v>
                </c:pt>
                <c:pt idx="6491">
                  <c:v>0.13408870453795643</c:v>
                </c:pt>
                <c:pt idx="6492">
                  <c:v>0.13791621363919926</c:v>
                </c:pt>
                <c:pt idx="6493">
                  <c:v>0.13861946014946455</c:v>
                </c:pt>
                <c:pt idx="6494">
                  <c:v>0.14227147574955729</c:v>
                </c:pt>
                <c:pt idx="6495">
                  <c:v>0.1346658229787521</c:v>
                </c:pt>
                <c:pt idx="6496">
                  <c:v>0.1333979099649838</c:v>
                </c:pt>
                <c:pt idx="6497">
                  <c:v>0.12426986882437148</c:v>
                </c:pt>
                <c:pt idx="6498">
                  <c:v>0.12807017342641602</c:v>
                </c:pt>
                <c:pt idx="6499">
                  <c:v>0.13192897879171042</c:v>
                </c:pt>
                <c:pt idx="6500">
                  <c:v>0.13651675613144584</c:v>
                </c:pt>
                <c:pt idx="6501">
                  <c:v>0.12558501275556241</c:v>
                </c:pt>
                <c:pt idx="6502">
                  <c:v>0.12853788587477824</c:v>
                </c:pt>
                <c:pt idx="6503">
                  <c:v>0.1313950793710198</c:v>
                </c:pt>
                <c:pt idx="6504">
                  <c:v>0.13093503719602481</c:v>
                </c:pt>
                <c:pt idx="6505">
                  <c:v>0.13214529800778274</c:v>
                </c:pt>
                <c:pt idx="6506">
                  <c:v>0.13585290600822042</c:v>
                </c:pt>
                <c:pt idx="6507">
                  <c:v>0.13908730891036414</c:v>
                </c:pt>
                <c:pt idx="6508">
                  <c:v>0.14094645773237377</c:v>
                </c:pt>
                <c:pt idx="6509">
                  <c:v>0.13885156169540619</c:v>
                </c:pt>
                <c:pt idx="6510">
                  <c:v>0.14250057235402713</c:v>
                </c:pt>
                <c:pt idx="6511">
                  <c:v>0.14121375257155691</c:v>
                </c:pt>
                <c:pt idx="6512">
                  <c:v>0.14331731859821323</c:v>
                </c:pt>
                <c:pt idx="6513">
                  <c:v>0.14795547482644653</c:v>
                </c:pt>
                <c:pt idx="6514">
                  <c:v>0.15145390809790241</c:v>
                </c:pt>
                <c:pt idx="6515">
                  <c:v>0.15610614398788983</c:v>
                </c:pt>
                <c:pt idx="6516">
                  <c:v>0.16059540921370682</c:v>
                </c:pt>
                <c:pt idx="6517">
                  <c:v>0.16254092922053082</c:v>
                </c:pt>
                <c:pt idx="6518">
                  <c:v>0.16792932466143384</c:v>
                </c:pt>
                <c:pt idx="6519">
                  <c:v>0.16888157163798501</c:v>
                </c:pt>
                <c:pt idx="6520">
                  <c:v>0.17210440884269521</c:v>
                </c:pt>
                <c:pt idx="6521">
                  <c:v>0.17539065171534096</c:v>
                </c:pt>
                <c:pt idx="6522">
                  <c:v>0.17774755074127449</c:v>
                </c:pt>
                <c:pt idx="6523">
                  <c:v>0.17960310344095504</c:v>
                </c:pt>
                <c:pt idx="6524">
                  <c:v>0.1744470195602614</c:v>
                </c:pt>
                <c:pt idx="6525">
                  <c:v>0.17329334062603005</c:v>
                </c:pt>
                <c:pt idx="6526">
                  <c:v>0.17500443674004512</c:v>
                </c:pt>
                <c:pt idx="6527">
                  <c:v>0.17984505118678043</c:v>
                </c:pt>
                <c:pt idx="6528">
                  <c:v>0.18336693449276684</c:v>
                </c:pt>
                <c:pt idx="6529">
                  <c:v>0.1875523214747746</c:v>
                </c:pt>
                <c:pt idx="6530">
                  <c:v>0.18631212694540977</c:v>
                </c:pt>
                <c:pt idx="6531">
                  <c:v>0.18702940333070059</c:v>
                </c:pt>
                <c:pt idx="6532">
                  <c:v>0.19289109501170185</c:v>
                </c:pt>
                <c:pt idx="6533">
                  <c:v>0.19948261228135583</c:v>
                </c:pt>
                <c:pt idx="6534">
                  <c:v>0.20221335618696409</c:v>
                </c:pt>
                <c:pt idx="6535">
                  <c:v>0.19870303137922093</c:v>
                </c:pt>
                <c:pt idx="6536">
                  <c:v>0.20448675131412691</c:v>
                </c:pt>
                <c:pt idx="6537">
                  <c:v>0.2045354179477217</c:v>
                </c:pt>
                <c:pt idx="6538">
                  <c:v>0.2007103264080688</c:v>
                </c:pt>
                <c:pt idx="6539">
                  <c:v>0.2071929250501976</c:v>
                </c:pt>
                <c:pt idx="6540">
                  <c:v>0.21394405056463542</c:v>
                </c:pt>
                <c:pt idx="6541">
                  <c:v>0.22052087306810725</c:v>
                </c:pt>
                <c:pt idx="6542">
                  <c:v>0.19329655553233113</c:v>
                </c:pt>
                <c:pt idx="6543">
                  <c:v>0.19940914107586422</c:v>
                </c:pt>
                <c:pt idx="6544">
                  <c:v>0.20310173850936694</c:v>
                </c:pt>
                <c:pt idx="6545">
                  <c:v>0.20794403594964395</c:v>
                </c:pt>
                <c:pt idx="6546">
                  <c:v>0.16849240794555864</c:v>
                </c:pt>
                <c:pt idx="6547">
                  <c:v>0.17219065759947016</c:v>
                </c:pt>
                <c:pt idx="6548">
                  <c:v>0.17728963705147124</c:v>
                </c:pt>
                <c:pt idx="6549">
                  <c:v>0.17866336947106098</c:v>
                </c:pt>
                <c:pt idx="6550">
                  <c:v>0.18000604078043328</c:v>
                </c:pt>
                <c:pt idx="6551">
                  <c:v>0.18579221653700811</c:v>
                </c:pt>
                <c:pt idx="6552">
                  <c:v>0.1902996905252653</c:v>
                </c:pt>
                <c:pt idx="6553">
                  <c:v>0.19106295535275022</c:v>
                </c:pt>
                <c:pt idx="6554">
                  <c:v>0.19441128055943208</c:v>
                </c:pt>
                <c:pt idx="6555">
                  <c:v>0.20025019568868227</c:v>
                </c:pt>
                <c:pt idx="6556">
                  <c:v>0.18205708078285007</c:v>
                </c:pt>
                <c:pt idx="6557">
                  <c:v>0.17823656652251954</c:v>
                </c:pt>
                <c:pt idx="6558">
                  <c:v>0.18336521474154505</c:v>
                </c:pt>
                <c:pt idx="6559">
                  <c:v>0.18883753354964891</c:v>
                </c:pt>
                <c:pt idx="6560">
                  <c:v>0.19336261328149562</c:v>
                </c:pt>
                <c:pt idx="6561">
                  <c:v>0.19943027602018717</c:v>
                </c:pt>
                <c:pt idx="6562">
                  <c:v>0.20550986443831745</c:v>
                </c:pt>
                <c:pt idx="6563">
                  <c:v>0.21052960061445708</c:v>
                </c:pt>
                <c:pt idx="6564">
                  <c:v>0.21855104566476471</c:v>
                </c:pt>
                <c:pt idx="6565">
                  <c:v>0.18227821936067368</c:v>
                </c:pt>
                <c:pt idx="6566">
                  <c:v>0.18800969273897242</c:v>
                </c:pt>
                <c:pt idx="6567">
                  <c:v>0.19335047401336858</c:v>
                </c:pt>
                <c:pt idx="6568">
                  <c:v>0.19052269525736742</c:v>
                </c:pt>
                <c:pt idx="6569">
                  <c:v>0.17402770128984907</c:v>
                </c:pt>
                <c:pt idx="6570">
                  <c:v>0.16315758959859142</c:v>
                </c:pt>
                <c:pt idx="6571">
                  <c:v>0.16591281682411499</c:v>
                </c:pt>
                <c:pt idx="6572">
                  <c:v>0.16987624679720795</c:v>
                </c:pt>
                <c:pt idx="6573">
                  <c:v>0.17445170289489906</c:v>
                </c:pt>
                <c:pt idx="6574">
                  <c:v>0.17799597832274081</c:v>
                </c:pt>
                <c:pt idx="6575">
                  <c:v>0.17667862635896453</c:v>
                </c:pt>
                <c:pt idx="6576">
                  <c:v>0.18158782579824298</c:v>
                </c:pt>
                <c:pt idx="6577">
                  <c:v>0.18717411905921552</c:v>
                </c:pt>
                <c:pt idx="6578">
                  <c:v>0.19317405189562906</c:v>
                </c:pt>
                <c:pt idx="6579">
                  <c:v>0.19960975313581047</c:v>
                </c:pt>
                <c:pt idx="6580">
                  <c:v>0.19342969584077385</c:v>
                </c:pt>
                <c:pt idx="6581">
                  <c:v>0.19710348688576318</c:v>
                </c:pt>
                <c:pt idx="6582">
                  <c:v>0.20409767185869379</c:v>
                </c:pt>
                <c:pt idx="6583">
                  <c:v>0.19071606430022259</c:v>
                </c:pt>
                <c:pt idx="6584">
                  <c:v>0.18694852096781453</c:v>
                </c:pt>
                <c:pt idx="6585">
                  <c:v>0.19092646587081161</c:v>
                </c:pt>
                <c:pt idx="6586">
                  <c:v>0.17995092143592503</c:v>
                </c:pt>
                <c:pt idx="6587">
                  <c:v>0.1827763372620283</c:v>
                </c:pt>
                <c:pt idx="6588">
                  <c:v>0.18621912486623407</c:v>
                </c:pt>
                <c:pt idx="6589">
                  <c:v>0.18633270286591694</c:v>
                </c:pt>
                <c:pt idx="6590">
                  <c:v>0.19257891137484445</c:v>
                </c:pt>
                <c:pt idx="6591">
                  <c:v>0.19592492915586612</c:v>
                </c:pt>
                <c:pt idx="6592">
                  <c:v>0.19565847775837755</c:v>
                </c:pt>
                <c:pt idx="6593">
                  <c:v>0.20030134490874488</c:v>
                </c:pt>
                <c:pt idx="6594">
                  <c:v>0.20632570493829891</c:v>
                </c:pt>
                <c:pt idx="6595">
                  <c:v>0.21301054701276226</c:v>
                </c:pt>
                <c:pt idx="6596">
                  <c:v>0.21941808794990944</c:v>
                </c:pt>
                <c:pt idx="6597">
                  <c:v>0.22445965387854286</c:v>
                </c:pt>
                <c:pt idx="6598">
                  <c:v>0.23178046578717307</c:v>
                </c:pt>
                <c:pt idx="6599">
                  <c:v>0.23803956331018952</c:v>
                </c:pt>
                <c:pt idx="6600">
                  <c:v>0.22585899858157699</c:v>
                </c:pt>
                <c:pt idx="6601">
                  <c:v>0.22424362217661525</c:v>
                </c:pt>
                <c:pt idx="6602">
                  <c:v>0.2280269067698428</c:v>
                </c:pt>
                <c:pt idx="6603">
                  <c:v>0.23597505202685515</c:v>
                </c:pt>
                <c:pt idx="6604">
                  <c:v>0.23010842248700014</c:v>
                </c:pt>
                <c:pt idx="6605">
                  <c:v>0.2270927782254076</c:v>
                </c:pt>
                <c:pt idx="6606">
                  <c:v>0.23393538159506413</c:v>
                </c:pt>
                <c:pt idx="6607">
                  <c:v>0.24141271815406046</c:v>
                </c:pt>
                <c:pt idx="6608">
                  <c:v>0.23178141675813907</c:v>
                </c:pt>
                <c:pt idx="6609">
                  <c:v>0.23423130025583813</c:v>
                </c:pt>
                <c:pt idx="6610">
                  <c:v>0.2336404213861604</c:v>
                </c:pt>
                <c:pt idx="6611">
                  <c:v>0.23582533711026174</c:v>
                </c:pt>
                <c:pt idx="6612">
                  <c:v>0.23791926356364634</c:v>
                </c:pt>
                <c:pt idx="6613">
                  <c:v>0.23629100667845057</c:v>
                </c:pt>
                <c:pt idx="6614">
                  <c:v>0.23088445091969323</c:v>
                </c:pt>
                <c:pt idx="6615">
                  <c:v>0.23597344147319932</c:v>
                </c:pt>
                <c:pt idx="6616">
                  <c:v>0.22714042422763941</c:v>
                </c:pt>
                <c:pt idx="6617">
                  <c:v>0.22787709360165956</c:v>
                </c:pt>
                <c:pt idx="6618">
                  <c:v>0.23220669217100987</c:v>
                </c:pt>
                <c:pt idx="6619">
                  <c:v>0.23473652361187641</c:v>
                </c:pt>
                <c:pt idx="6620">
                  <c:v>0.23831763801509859</c:v>
                </c:pt>
                <c:pt idx="6621">
                  <c:v>0.23763735728535826</c:v>
                </c:pt>
                <c:pt idx="6622">
                  <c:v>0.2413386708040377</c:v>
                </c:pt>
                <c:pt idx="6623">
                  <c:v>0.24683357309230725</c:v>
                </c:pt>
                <c:pt idx="6624">
                  <c:v>0.25478752635032242</c:v>
                </c:pt>
                <c:pt idx="6625">
                  <c:v>0.26031717947132266</c:v>
                </c:pt>
                <c:pt idx="6626">
                  <c:v>0.25463222404577496</c:v>
                </c:pt>
                <c:pt idx="6627">
                  <c:v>0.26062301557059941</c:v>
                </c:pt>
                <c:pt idx="6628">
                  <c:v>0.23931387989577974</c:v>
                </c:pt>
                <c:pt idx="6629">
                  <c:v>0.24668521587669037</c:v>
                </c:pt>
                <c:pt idx="6630">
                  <c:v>0.25494922795214725</c:v>
                </c:pt>
                <c:pt idx="6631">
                  <c:v>0.25059910128953433</c:v>
                </c:pt>
                <c:pt idx="6632">
                  <c:v>0.25294128694048545</c:v>
                </c:pt>
                <c:pt idx="6633">
                  <c:v>0.23577368023968362</c:v>
                </c:pt>
                <c:pt idx="6634">
                  <c:v>0.24170758637909201</c:v>
                </c:pt>
                <c:pt idx="6635">
                  <c:v>0.2463345705237111</c:v>
                </c:pt>
                <c:pt idx="6636">
                  <c:v>0.22704845271845847</c:v>
                </c:pt>
                <c:pt idx="6637">
                  <c:v>0.20387525293983885</c:v>
                </c:pt>
                <c:pt idx="6638">
                  <c:v>0.20889472738638828</c:v>
                </c:pt>
                <c:pt idx="6639">
                  <c:v>0.20755117344061355</c:v>
                </c:pt>
                <c:pt idx="6640">
                  <c:v>0.20979921890434763</c:v>
                </c:pt>
                <c:pt idx="6641">
                  <c:v>0.20752837350950071</c:v>
                </c:pt>
                <c:pt idx="6642">
                  <c:v>0.19043881847072275</c:v>
                </c:pt>
                <c:pt idx="6643">
                  <c:v>0.19598542184293644</c:v>
                </c:pt>
                <c:pt idx="6644">
                  <c:v>0.20055874206982599</c:v>
                </c:pt>
                <c:pt idx="6645">
                  <c:v>0.1891028441140509</c:v>
                </c:pt>
                <c:pt idx="6646">
                  <c:v>0.19541759236392323</c:v>
                </c:pt>
                <c:pt idx="6647">
                  <c:v>0.19848669328805046</c:v>
                </c:pt>
                <c:pt idx="6648">
                  <c:v>0.20261615971266836</c:v>
                </c:pt>
                <c:pt idx="6649">
                  <c:v>0.17279704823165215</c:v>
                </c:pt>
                <c:pt idx="6650">
                  <c:v>0.17635491322437336</c:v>
                </c:pt>
                <c:pt idx="6651">
                  <c:v>0.1821596780260534</c:v>
                </c:pt>
                <c:pt idx="6652">
                  <c:v>0.18696919786301142</c:v>
                </c:pt>
                <c:pt idx="6653">
                  <c:v>0.19330884119991423</c:v>
                </c:pt>
                <c:pt idx="6654">
                  <c:v>0.19561502908969777</c:v>
                </c:pt>
                <c:pt idx="6655">
                  <c:v>0.19919260093339522</c:v>
                </c:pt>
                <c:pt idx="6656">
                  <c:v>0.20557981626816124</c:v>
                </c:pt>
                <c:pt idx="6657">
                  <c:v>0.20676612148716073</c:v>
                </c:pt>
                <c:pt idx="6658">
                  <c:v>0.21093181371586567</c:v>
                </c:pt>
                <c:pt idx="6659">
                  <c:v>0.21010770856291233</c:v>
                </c:pt>
                <c:pt idx="6660">
                  <c:v>0.2155365067370664</c:v>
                </c:pt>
                <c:pt idx="6661">
                  <c:v>0.22207529606420492</c:v>
                </c:pt>
                <c:pt idx="6662">
                  <c:v>0.22793633987321438</c:v>
                </c:pt>
                <c:pt idx="6663">
                  <c:v>0.23364072965930602</c:v>
                </c:pt>
                <c:pt idx="6664">
                  <c:v>0.23907372899898122</c:v>
                </c:pt>
                <c:pt idx="6665">
                  <c:v>0.25373490903991108</c:v>
                </c:pt>
                <c:pt idx="6666">
                  <c:v>0.2510721813082944</c:v>
                </c:pt>
                <c:pt idx="6667">
                  <c:v>0.25804785579078376</c:v>
                </c:pt>
                <c:pt idx="6668">
                  <c:v>0.25564634336543368</c:v>
                </c:pt>
                <c:pt idx="6669">
                  <c:v>0.26343625397307913</c:v>
                </c:pt>
                <c:pt idx="6670">
                  <c:v>0.25916862456052803</c:v>
                </c:pt>
                <c:pt idx="6671">
                  <c:v>0.24870473069105681</c:v>
                </c:pt>
                <c:pt idx="6672">
                  <c:v>0.22423578724613363</c:v>
                </c:pt>
                <c:pt idx="6673">
                  <c:v>0.23230697462819438</c:v>
                </c:pt>
                <c:pt idx="6674">
                  <c:v>0.22130332176587081</c:v>
                </c:pt>
                <c:pt idx="6675">
                  <c:v>0.22641665311701142</c:v>
                </c:pt>
                <c:pt idx="6676">
                  <c:v>0.23286477512751996</c:v>
                </c:pt>
                <c:pt idx="6677">
                  <c:v>0.24087884334299772</c:v>
                </c:pt>
                <c:pt idx="6678">
                  <c:v>0.23668819578736397</c:v>
                </c:pt>
                <c:pt idx="6679">
                  <c:v>0.23939719123976957</c:v>
                </c:pt>
                <c:pt idx="6680">
                  <c:v>0.24075881509599564</c:v>
                </c:pt>
                <c:pt idx="6681">
                  <c:v>0.24031037552139883</c:v>
                </c:pt>
                <c:pt idx="6682">
                  <c:v>0.23780157641176108</c:v>
                </c:pt>
                <c:pt idx="6683">
                  <c:v>0.21787213887352253</c:v>
                </c:pt>
                <c:pt idx="6684">
                  <c:v>0.20490095505524472</c:v>
                </c:pt>
                <c:pt idx="6685">
                  <c:v>0.17922100716417014</c:v>
                </c:pt>
                <c:pt idx="6686">
                  <c:v>0.18206469619536747</c:v>
                </c:pt>
                <c:pt idx="6687">
                  <c:v>0.18691425822136543</c:v>
                </c:pt>
                <c:pt idx="6688">
                  <c:v>0.19306732779930386</c:v>
                </c:pt>
                <c:pt idx="6689">
                  <c:v>0.19627061045312752</c:v>
                </c:pt>
                <c:pt idx="6690">
                  <c:v>0.2006445073295027</c:v>
                </c:pt>
                <c:pt idx="6691">
                  <c:v>0.20644435827505614</c:v>
                </c:pt>
                <c:pt idx="6692">
                  <c:v>0.21373861230539995</c:v>
                </c:pt>
                <c:pt idx="6693">
                  <c:v>0.19513853034984036</c:v>
                </c:pt>
                <c:pt idx="6694">
                  <c:v>0.20035061308841295</c:v>
                </c:pt>
                <c:pt idx="6695">
                  <c:v>0.20589347434206959</c:v>
                </c:pt>
                <c:pt idx="6696">
                  <c:v>0.20897153003822869</c:v>
                </c:pt>
                <c:pt idx="6697">
                  <c:v>0.20936771531061138</c:v>
                </c:pt>
                <c:pt idx="6698">
                  <c:v>0.21091129599071287</c:v>
                </c:pt>
                <c:pt idx="6699">
                  <c:v>0.21400392482280686</c:v>
                </c:pt>
                <c:pt idx="6700">
                  <c:v>0.19945498105422871</c:v>
                </c:pt>
                <c:pt idx="6701">
                  <c:v>0.20385116337551984</c:v>
                </c:pt>
                <c:pt idx="6702">
                  <c:v>0.19621416661023272</c:v>
                </c:pt>
                <c:pt idx="6703">
                  <c:v>0.20015466784149585</c:v>
                </c:pt>
                <c:pt idx="6704">
                  <c:v>0.20062831280448151</c:v>
                </c:pt>
                <c:pt idx="6705">
                  <c:v>0.19049547550262791</c:v>
                </c:pt>
                <c:pt idx="6706">
                  <c:v>0.18589815745135077</c:v>
                </c:pt>
                <c:pt idx="6707">
                  <c:v>0.1728882365776663</c:v>
                </c:pt>
              </c:numCache>
            </c:numRef>
          </c:val>
          <c:smooth val="0"/>
          <c:extLst>
            <c:ext xmlns:c16="http://schemas.microsoft.com/office/drawing/2014/chart" uri="{C3380CC4-5D6E-409C-BE32-E72D297353CC}">
              <c16:uniqueId val="{00000000-555D-449C-B422-765123BDE332}"/>
            </c:ext>
          </c:extLst>
        </c:ser>
        <c:dLbls>
          <c:showLegendKey val="0"/>
          <c:showVal val="0"/>
          <c:showCatName val="0"/>
          <c:showSerName val="0"/>
          <c:showPercent val="0"/>
          <c:showBubbleSize val="0"/>
        </c:dLbls>
        <c:smooth val="0"/>
        <c:axId val="1985845680"/>
        <c:axId val="1985848560"/>
      </c:lineChart>
      <c:dateAx>
        <c:axId val="1985845680"/>
        <c:scaling>
          <c:orientation val="minMax"/>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8560"/>
        <c:crosses val="autoZero"/>
        <c:auto val="1"/>
        <c:lblOffset val="100"/>
        <c:baseTimeUnit val="days"/>
        <c:majorUnit val="1"/>
        <c:majorTimeUnit val="years"/>
      </c:dateAx>
      <c:valAx>
        <c:axId val="1985848560"/>
        <c:scaling>
          <c:orientation val="minMax"/>
          <c:max val="0.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8456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0.18255</cdr:x>
      <cdr:y>0.3696</cdr:y>
    </cdr:from>
    <cdr:to>
      <cdr:x>0.39498</cdr:x>
      <cdr:y>0.47411</cdr:y>
    </cdr:to>
    <cdr:sp macro="" textlink="">
      <cdr:nvSpPr>
        <cdr:cNvPr id="2" name="TextBox 1">
          <a:extLst xmlns:a="http://schemas.openxmlformats.org/drawingml/2006/main">
            <a:ext uri="{FF2B5EF4-FFF2-40B4-BE49-F238E27FC236}">
              <a16:creationId xmlns:a16="http://schemas.microsoft.com/office/drawing/2014/main" id="{054FE43A-8F99-EB38-E9B4-09D284A012CE}"/>
            </a:ext>
          </a:extLst>
        </cdr:cNvPr>
        <cdr:cNvSpPr txBox="1"/>
      </cdr:nvSpPr>
      <cdr:spPr>
        <a:xfrm xmlns:a="http://schemas.openxmlformats.org/drawingml/2006/main">
          <a:off x="843078" y="1482090"/>
          <a:ext cx="981087" cy="41908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1400" i="0" dirty="0">
              <a:latin typeface="Cambria Math" panose="02040503050406030204" pitchFamily="18" charset="0"/>
              <a:ea typeface="Cambria Math" panose="02040503050406030204" pitchFamily="18" charset="0"/>
            </a:rPr>
            <a:t>𝜆</a:t>
          </a:r>
          <a:r>
            <a:rPr lang="en-GB" sz="1400" dirty="0"/>
            <a:t> = 0.97</a:t>
          </a:r>
        </a:p>
      </cdr:txBody>
    </cdr:sp>
  </cdr:relSizeAnchor>
  <cdr:relSizeAnchor xmlns:cdr="http://schemas.openxmlformats.org/drawingml/2006/chartDrawing">
    <cdr:from>
      <cdr:x>0.25172</cdr:x>
      <cdr:y>0.5</cdr:y>
    </cdr:from>
    <cdr:to>
      <cdr:x>0.46415</cdr:x>
      <cdr:y>0.60451</cdr:y>
    </cdr:to>
    <cdr:sp macro="" textlink="">
      <cdr:nvSpPr>
        <cdr:cNvPr id="3" name="TextBox 1">
          <a:extLst xmlns:a="http://schemas.openxmlformats.org/drawingml/2006/main">
            <a:ext uri="{FF2B5EF4-FFF2-40B4-BE49-F238E27FC236}">
              <a16:creationId xmlns:a16="http://schemas.microsoft.com/office/drawing/2014/main" id="{5A7B2EE0-A8EB-49A0-1D11-725B459ED1E3}"/>
            </a:ext>
          </a:extLst>
        </cdr:cNvPr>
        <cdr:cNvSpPr txBox="1"/>
      </cdr:nvSpPr>
      <cdr:spPr>
        <a:xfrm xmlns:a="http://schemas.openxmlformats.org/drawingml/2006/main">
          <a:off x="1162563" y="2005012"/>
          <a:ext cx="981086" cy="41908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400" i="0" dirty="0">
              <a:latin typeface="Cambria Math" panose="02040503050406030204" pitchFamily="18" charset="0"/>
              <a:ea typeface="Cambria Math" panose="02040503050406030204" pitchFamily="18" charset="0"/>
            </a:rPr>
            <a:t>𝜆</a:t>
          </a:r>
          <a:r>
            <a:rPr lang="en-GB" sz="1400" dirty="0"/>
            <a:t> = 0.94</a:t>
          </a:r>
        </a:p>
      </cdr:txBody>
    </cdr:sp>
  </cdr:relSizeAnchor>
  <cdr:relSizeAnchor xmlns:cdr="http://schemas.openxmlformats.org/drawingml/2006/chartDrawing">
    <cdr:from>
      <cdr:x>0.10836</cdr:x>
      <cdr:y>0.20733</cdr:y>
    </cdr:from>
    <cdr:to>
      <cdr:x>0.32079</cdr:x>
      <cdr:y>0.31184</cdr:y>
    </cdr:to>
    <cdr:sp macro="" textlink="">
      <cdr:nvSpPr>
        <cdr:cNvPr id="4" name="TextBox 1">
          <a:extLst xmlns:a="http://schemas.openxmlformats.org/drawingml/2006/main">
            <a:ext uri="{FF2B5EF4-FFF2-40B4-BE49-F238E27FC236}">
              <a16:creationId xmlns:a16="http://schemas.microsoft.com/office/drawing/2014/main" id="{7AAFC60D-A3F2-FFC7-F693-A6C7696D6B0F}"/>
            </a:ext>
          </a:extLst>
        </cdr:cNvPr>
        <cdr:cNvSpPr txBox="1"/>
      </cdr:nvSpPr>
      <cdr:spPr>
        <a:xfrm xmlns:a="http://schemas.openxmlformats.org/drawingml/2006/main">
          <a:off x="500467" y="831404"/>
          <a:ext cx="981087" cy="41908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400" i="0" dirty="0">
              <a:latin typeface="Cambria Math" panose="02040503050406030204" pitchFamily="18" charset="0"/>
              <a:ea typeface="Cambria Math" panose="02040503050406030204" pitchFamily="18" charset="0"/>
            </a:rPr>
            <a:t>𝜆</a:t>
          </a:r>
          <a:r>
            <a:rPr lang="en-GB" sz="1400" dirty="0"/>
            <a:t> = 0.98</a:t>
          </a:r>
        </a:p>
      </cdr:txBody>
    </cdr:sp>
  </cdr:relSizeAnchor>
  <cdr:relSizeAnchor xmlns:cdr="http://schemas.openxmlformats.org/drawingml/2006/chartDrawing">
    <cdr:from>
      <cdr:x>0.89921</cdr:x>
      <cdr:y>0.05542</cdr:y>
    </cdr:from>
    <cdr:to>
      <cdr:x>1</cdr:x>
      <cdr:y>0.15994</cdr:y>
    </cdr:to>
    <cdr:sp macro="" textlink="">
      <cdr:nvSpPr>
        <cdr:cNvPr id="5" name="TextBox 1">
          <a:extLst xmlns:a="http://schemas.openxmlformats.org/drawingml/2006/main">
            <a:ext uri="{FF2B5EF4-FFF2-40B4-BE49-F238E27FC236}">
              <a16:creationId xmlns:a16="http://schemas.microsoft.com/office/drawing/2014/main" id="{7AAFC60D-A3F2-FFC7-F693-A6C7696D6B0F}"/>
            </a:ext>
          </a:extLst>
        </cdr:cNvPr>
        <cdr:cNvSpPr txBox="1"/>
      </cdr:nvSpPr>
      <cdr:spPr>
        <a:xfrm xmlns:a="http://schemas.openxmlformats.org/drawingml/2006/main">
          <a:off x="4152899" y="222250"/>
          <a:ext cx="465501" cy="4191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400" b="0" i="0"/>
            <a:t>1</a:t>
          </a:r>
          <a:endParaRPr lang="en-GB" sz="1400" dirty="0"/>
        </a:p>
      </cdr:txBody>
    </cdr:sp>
  </cdr:relSizeAnchor>
  <cdr:relSizeAnchor xmlns:cdr="http://schemas.openxmlformats.org/drawingml/2006/chartDrawing">
    <cdr:from>
      <cdr:x>0.89172</cdr:x>
      <cdr:y>0.70741</cdr:y>
    </cdr:from>
    <cdr:to>
      <cdr:x>1</cdr:x>
      <cdr:y>0.81193</cdr:y>
    </cdr:to>
    <cdr:sp macro="" textlink="">
      <cdr:nvSpPr>
        <cdr:cNvPr id="6" name="TextBox 1">
          <a:extLst xmlns:a="http://schemas.openxmlformats.org/drawingml/2006/main">
            <a:ext uri="{FF2B5EF4-FFF2-40B4-BE49-F238E27FC236}">
              <a16:creationId xmlns:a16="http://schemas.microsoft.com/office/drawing/2014/main" id="{7AAFC60D-A3F2-FFC7-F693-A6C7696D6B0F}"/>
            </a:ext>
          </a:extLst>
        </cdr:cNvPr>
        <cdr:cNvSpPr txBox="1"/>
      </cdr:nvSpPr>
      <cdr:spPr>
        <a:xfrm xmlns:a="http://schemas.openxmlformats.org/drawingml/2006/main">
          <a:off x="4118336" y="2836744"/>
          <a:ext cx="500064" cy="4191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1400" b="0" i="0">
              <a:ea typeface="Cambria Math" panose="02040503050406030204" pitchFamily="18" charset="0"/>
            </a:rPr>
            <a:t>0</a:t>
          </a:r>
          <a:endParaRPr lang="en-GB"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9/30/2025</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3770A-0522-EE44-9D17-01699D29C038}" type="slidenum">
              <a:rPr lang="en-US" smtClean="0"/>
              <a:t>1</a:t>
            </a:fld>
            <a:endParaRPr lang="en-US"/>
          </a:p>
        </p:txBody>
      </p:sp>
    </p:spTree>
    <p:extLst>
      <p:ext uri="{BB962C8B-B14F-4D97-AF65-F5344CB8AC3E}">
        <p14:creationId xmlns:p14="http://schemas.microsoft.com/office/powerpoint/2010/main" val="2859073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30 September 2025</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30 September 2025</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30 September 2025</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30 September 2025</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30 September 2025</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solidFill>
                  <a:srgbClr val="212121"/>
                </a:solidFill>
                <a:effectLst/>
                <a:latin typeface="+mn-lt"/>
                <a:ea typeface="Calibri" panose="020F0502020204030204" pitchFamily="34" charset="0"/>
              </a:rPr>
              <a:t>This document is not intended for use or distribution by any person in any jurisdiction in which it is not authorised or permitted, or to anyone who would be an unlawful recipient. The original recipient is solely responsible for any actions in further distributing this document, and in doing so should be satisfied that there is no breach of local legislation or regulation. This document should not be reproduced or distributed except via original recipients acting as professional intermediaries. This document is not for distribution in the United States. Any opinions expressed herein are those at the date this document is issued. Data, models and other statistics are sourced from our own records, unless otherwise stated. We believe that the information contained is from reliable sources, but we do not guarantee the relevance, accuracy or completeness thereof. Unless otherwise provided under UK law, CAIM does not accept liability for irrelevant, inaccurate or incomplete information contained, or for the correctness of opinions expressed. The value of investments may fluctuate, and it is possible that an investor may incur losses, including a loss of the principal invested. Past performance is not indicative of future performance. Investors whose reference currency differs from that in which the underlying assets are invested may be subject to exchange rate movements that alter the value of their investments. This document is only intended for use by the original recipient, either a CAIM client or prospective client, and does not constitute investment advice or an offer or solicitation to buy or sell.</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 </a:t>
            </a:r>
            <a:endParaRPr lang="en-GB" sz="1200" dirty="0">
              <a:effectLst/>
              <a:latin typeface="+mn-lt"/>
              <a:ea typeface="Calibri" panose="020F0502020204030204" pitchFamily="34" charset="0"/>
            </a:endParaRPr>
          </a:p>
          <a:p>
            <a:r>
              <a:rPr lang="en-GB" sz="1200" dirty="0">
                <a:solidFill>
                  <a:srgbClr val="212121"/>
                </a:solidFill>
                <a:effectLst/>
                <a:latin typeface="+mn-lt"/>
                <a:ea typeface="Calibri" panose="020F0502020204030204" pitchFamily="34" charset="0"/>
              </a:rPr>
              <a:t>CAIM (Company Registration No.  02169973) has its registered office at 3 More London, Riverside, London SE1 2AQ</a:t>
            </a:r>
            <a:r>
              <a:rPr lang="en-GB" sz="1200" dirty="0">
                <a:effectLst/>
                <a:latin typeface="+mn-lt"/>
                <a:ea typeface="Calibri" panose="020F0502020204030204" pitchFamily="34" charset="0"/>
              </a:rPr>
              <a:t>. CAIM is authorised and regulated by the Financial Conduct Authority. ©CAIM 2025.</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544990"/>
          </a:xfrm>
          <a:prstGeom prst="rect">
            <a:avLst/>
          </a:prstGeom>
        </p:spPr>
        <p:txBody>
          <a:bodyPr vert="horz" wrap="square" lIns="0" tIns="13414" rIns="0" bIns="0" rtlCol="0">
            <a:spAutoFit/>
          </a:bodyPr>
          <a:lstStyle/>
          <a:p>
            <a:pPr marL="10319">
              <a:lnSpc>
                <a:spcPts val="1471"/>
              </a:lnSpc>
            </a:pPr>
            <a:r>
              <a:rPr lang="en-GB" sz="1200" b="0" spc="20" baseline="0" dirty="0" err="1">
                <a:solidFill>
                  <a:schemeClr val="bg1"/>
                </a:solidFill>
                <a:latin typeface="+mn-lt"/>
                <a:cs typeface="Arial" panose="020B0604020202020204" pitchFamily="34" charset="0"/>
              </a:rPr>
              <a:t>www.caiml.com</a:t>
            </a:r>
            <a:endParaRPr lang="en-GB" sz="1200" b="0" spc="20" baseline="0" dirty="0">
              <a:solidFill>
                <a:schemeClr val="bg1"/>
              </a:solidFill>
              <a:latin typeface="+mn-lt"/>
              <a:cs typeface="Arial" panose="020B0604020202020204" pitchFamily="34" charset="0"/>
            </a:endParaRP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3 More London, </a:t>
            </a:r>
          </a:p>
          <a:p>
            <a:pPr marL="10319">
              <a:lnSpc>
                <a:spcPts val="1471"/>
              </a:lnSpc>
            </a:pPr>
            <a:r>
              <a:rPr lang="en-GB" sz="1200" kern="1200" spc="20" baseline="0" dirty="0">
                <a:solidFill>
                  <a:schemeClr val="bg1"/>
                </a:solidFill>
                <a:latin typeface="+mn-lt"/>
                <a:ea typeface="+mn-ea"/>
                <a:cs typeface="Arial" panose="020B0604020202020204" pitchFamily="34" charset="0"/>
              </a:rPr>
              <a:t>Riverside,</a:t>
            </a:r>
          </a:p>
          <a:p>
            <a:pPr marL="10319">
              <a:lnSpc>
                <a:spcPts val="1471"/>
              </a:lnSpc>
            </a:pPr>
            <a:r>
              <a:rPr lang="en-GB" sz="1200" kern="1200" spc="20" baseline="0" dirty="0">
                <a:solidFill>
                  <a:schemeClr val="bg1"/>
                </a:solidFill>
                <a:latin typeface="+mn-lt"/>
                <a:ea typeface="+mn-ea"/>
                <a:cs typeface="Arial" panose="020B0604020202020204" pitchFamily="34" charset="0"/>
              </a:rPr>
              <a:t>London SE1 2AQ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7489 7223</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D6D5-61AB-6DCA-068C-A1102E146159}"/>
              </a:ext>
            </a:extLst>
          </p:cNvPr>
          <p:cNvSpPr>
            <a:spLocks noGrp="1"/>
          </p:cNvSpPr>
          <p:nvPr>
            <p:ph type="title"/>
          </p:nvPr>
        </p:nvSpPr>
        <p:spPr/>
        <p:txBody>
          <a:bodyPr/>
          <a:lstStyle/>
          <a:p>
            <a:r>
              <a:rPr lang="en-GB"/>
              <a:t>Click to edit Master title style</a:t>
            </a:r>
            <a:endParaRPr lang="en-SZ"/>
          </a:p>
        </p:txBody>
      </p:sp>
      <p:sp>
        <p:nvSpPr>
          <p:cNvPr id="3" name="Content Placeholder 2">
            <a:extLst>
              <a:ext uri="{FF2B5EF4-FFF2-40B4-BE49-F238E27FC236}">
                <a16:creationId xmlns:a16="http://schemas.microsoft.com/office/drawing/2014/main" id="{667E3382-D78B-B66E-2E12-37201FA2A28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Z"/>
          </a:p>
        </p:txBody>
      </p:sp>
      <p:sp>
        <p:nvSpPr>
          <p:cNvPr id="4" name="Date Placeholder 3">
            <a:extLst>
              <a:ext uri="{FF2B5EF4-FFF2-40B4-BE49-F238E27FC236}">
                <a16:creationId xmlns:a16="http://schemas.microsoft.com/office/drawing/2014/main" id="{5A1F0B52-5D90-5CF8-064D-315AD36CC6DB}"/>
              </a:ext>
            </a:extLst>
          </p:cNvPr>
          <p:cNvSpPr>
            <a:spLocks noGrp="1"/>
          </p:cNvSpPr>
          <p:nvPr>
            <p:ph type="dt" sz="half" idx="10"/>
          </p:nvPr>
        </p:nvSpPr>
        <p:spPr/>
        <p:txBody>
          <a:bodyPr/>
          <a:lstStyle/>
          <a:p>
            <a:fld id="{E4C2D285-98B3-2845-B518-AFE861785BA2}" type="datetimeFigureOut">
              <a:rPr lang="en-SZ" smtClean="0"/>
              <a:t>09/30/2025</a:t>
            </a:fld>
            <a:endParaRPr lang="en-SZ"/>
          </a:p>
        </p:txBody>
      </p:sp>
      <p:sp>
        <p:nvSpPr>
          <p:cNvPr id="5" name="Footer Placeholder 4">
            <a:extLst>
              <a:ext uri="{FF2B5EF4-FFF2-40B4-BE49-F238E27FC236}">
                <a16:creationId xmlns:a16="http://schemas.microsoft.com/office/drawing/2014/main" id="{96DCC317-E032-5BC8-209A-B022703C3897}"/>
              </a:ext>
            </a:extLst>
          </p:cNvPr>
          <p:cNvSpPr>
            <a:spLocks noGrp="1"/>
          </p:cNvSpPr>
          <p:nvPr>
            <p:ph type="ftr" sz="quarter" idx="11"/>
          </p:nvPr>
        </p:nvSpPr>
        <p:spPr/>
        <p:txBody>
          <a:bodyPr/>
          <a:lstStyle/>
          <a:p>
            <a:endParaRPr lang="en-SZ"/>
          </a:p>
        </p:txBody>
      </p:sp>
      <p:sp>
        <p:nvSpPr>
          <p:cNvPr id="6" name="Slide Number Placeholder 5">
            <a:extLst>
              <a:ext uri="{FF2B5EF4-FFF2-40B4-BE49-F238E27FC236}">
                <a16:creationId xmlns:a16="http://schemas.microsoft.com/office/drawing/2014/main" id="{D2D0FF27-FD93-3BC6-B520-8D4997EE842A}"/>
              </a:ext>
            </a:extLst>
          </p:cNvPr>
          <p:cNvSpPr>
            <a:spLocks noGrp="1"/>
          </p:cNvSpPr>
          <p:nvPr>
            <p:ph type="sldNum" sz="quarter" idx="12"/>
          </p:nvPr>
        </p:nvSpPr>
        <p:spPr>
          <a:xfrm>
            <a:off x="9149310" y="6225470"/>
            <a:ext cx="576581" cy="369332"/>
          </a:xfrm>
        </p:spPr>
        <p:txBody>
          <a:bodyPr/>
          <a:lstStyle/>
          <a:p>
            <a:fld id="{1C73A7DA-0B59-2E44-B62A-678CFFF4934D}" type="slidenum">
              <a:rPr lang="en-SZ" smtClean="0"/>
              <a:t>‹#›</a:t>
            </a:fld>
            <a:endParaRPr lang="en-SZ"/>
          </a:p>
        </p:txBody>
      </p:sp>
    </p:spTree>
    <p:extLst>
      <p:ext uri="{BB962C8B-B14F-4D97-AF65-F5344CB8AC3E}">
        <p14:creationId xmlns:p14="http://schemas.microsoft.com/office/powerpoint/2010/main" val="130367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30 September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30 September 2025</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690" r:id="rId22"/>
    <p:sldLayoutId id="2147483725" r:id="rId23"/>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chart" Target="../charts/chart8.xml"/><Relationship Id="rId12" Type="http://schemas.openxmlformats.org/officeDocument/2006/relationships/image" Target="../media/image12.png"/><Relationship Id="rId17" Type="http://schemas.openxmlformats.org/officeDocument/2006/relationships/chart" Target="../charts/chart7.xml"/><Relationship Id="rId16" Type="http://schemas.openxmlformats.org/officeDocument/2006/relationships/chart" Target="../charts/chart6.xml"/><Relationship Id="rId1" Type="http://schemas.openxmlformats.org/officeDocument/2006/relationships/slideLayout" Target="../slideLayouts/slideLayout23.xml"/><Relationship Id="rId11" Type="http://schemas.openxmlformats.org/officeDocument/2006/relationships/image" Target="../media/image11.png"/><Relationship Id="rId15" Type="http://schemas.openxmlformats.org/officeDocument/2006/relationships/chart" Target="../charts/chart5.xml"/><Relationship Id="rId10" Type="http://schemas.openxmlformats.org/officeDocument/2006/relationships/image" Target="../media/image10.png"/><Relationship Id="rId19" Type="http://schemas.openxmlformats.org/officeDocument/2006/relationships/chart" Target="../charts/chart9.xml"/><Relationship Id="rId9" Type="http://schemas.openxmlformats.org/officeDocument/2006/relationships/image" Target="../media/image9.png"/><Relationship Id="rId14"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29F68-6B6A-084F-8C23-D89DF59BF9C5}"/>
              </a:ext>
            </a:extLst>
          </p:cNvPr>
          <p:cNvSpPr>
            <a:spLocks noGrp="1"/>
          </p:cNvSpPr>
          <p:nvPr>
            <p:ph type="body" sz="quarter" idx="13"/>
          </p:nvPr>
        </p:nvSpPr>
        <p:spPr>
          <a:xfrm>
            <a:off x="6791067" y="6053638"/>
            <a:ext cx="2619788" cy="246221"/>
          </a:xfrm>
        </p:spPr>
        <p:txBody>
          <a:bodyPr/>
          <a:lstStyle/>
          <a:p>
            <a:r>
              <a:rPr lang="en-US" dirty="0"/>
              <a:t>OCTOBER 2025</a:t>
            </a:r>
          </a:p>
        </p:txBody>
      </p:sp>
      <p:sp>
        <p:nvSpPr>
          <p:cNvPr id="6" name="Title 5">
            <a:extLst>
              <a:ext uri="{FF2B5EF4-FFF2-40B4-BE49-F238E27FC236}">
                <a16:creationId xmlns:a16="http://schemas.microsoft.com/office/drawing/2014/main" id="{B9C75BA2-9DB5-0940-92EB-CC8B28D1363B}"/>
              </a:ext>
            </a:extLst>
          </p:cNvPr>
          <p:cNvSpPr>
            <a:spLocks noGrp="1"/>
          </p:cNvSpPr>
          <p:nvPr>
            <p:ph type="ctrTitle"/>
          </p:nvPr>
        </p:nvSpPr>
        <p:spPr>
          <a:xfrm>
            <a:off x="461006" y="5663043"/>
            <a:ext cx="6135738" cy="637097"/>
          </a:xfrm>
        </p:spPr>
        <p:txBody>
          <a:bodyPr/>
          <a:lstStyle/>
          <a:p>
            <a:r>
              <a:rPr lang="en-US" dirty="0"/>
              <a:t>Weighted bootstrapping	</a:t>
            </a:r>
            <a:br>
              <a:rPr lang="en-US" dirty="0"/>
            </a:br>
            <a:r>
              <a:rPr lang="en-US" sz="1800" dirty="0">
                <a:solidFill>
                  <a:schemeClr val="bg1">
                    <a:lumMod val="65000"/>
                  </a:schemeClr>
                </a:solidFill>
              </a:rPr>
              <a:t>making more use of more recent data</a:t>
            </a:r>
            <a:endParaRPr lang="en-US" dirty="0">
              <a:solidFill>
                <a:schemeClr val="bg1">
                  <a:lumMod val="65000"/>
                </a:schemeClr>
              </a:solidFill>
            </a:endParaRPr>
          </a:p>
        </p:txBody>
      </p:sp>
    </p:spTree>
    <p:extLst>
      <p:ext uri="{BB962C8B-B14F-4D97-AF65-F5344CB8AC3E}">
        <p14:creationId xmlns:p14="http://schemas.microsoft.com/office/powerpoint/2010/main" val="313781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4F008-C9B6-F824-8FE1-10DD1B3FC48B}"/>
              </a:ext>
            </a:extLst>
          </p:cNvPr>
          <p:cNvSpPr>
            <a:spLocks noGrp="1"/>
          </p:cNvSpPr>
          <p:nvPr>
            <p:ph type="title"/>
          </p:nvPr>
        </p:nvSpPr>
        <p:spPr>
          <a:xfrm>
            <a:off x="979200" y="343203"/>
            <a:ext cx="4959145" cy="664797"/>
          </a:xfrm>
        </p:spPr>
        <p:txBody>
          <a:bodyPr/>
          <a:lstStyle/>
          <a:p>
            <a:r>
              <a:rPr lang="en-GB" dirty="0"/>
              <a:t>CONSTANT DURATION DOES NOT MEAN CONSTANT RISK</a:t>
            </a:r>
          </a:p>
        </p:txBody>
      </p:sp>
      <p:sp>
        <p:nvSpPr>
          <p:cNvPr id="4" name="TextBox 3">
            <a:extLst>
              <a:ext uri="{FF2B5EF4-FFF2-40B4-BE49-F238E27FC236}">
                <a16:creationId xmlns:a16="http://schemas.microsoft.com/office/drawing/2014/main" id="{64F05D8E-078C-01DA-5D19-58FB71FEC496}"/>
              </a:ext>
            </a:extLst>
          </p:cNvPr>
          <p:cNvSpPr txBox="1"/>
          <p:nvPr/>
        </p:nvSpPr>
        <p:spPr>
          <a:xfrm>
            <a:off x="881574" y="1099666"/>
            <a:ext cx="6328523" cy="584775"/>
          </a:xfrm>
          <a:prstGeom prst="rect">
            <a:avLst/>
          </a:prstGeom>
          <a:noFill/>
        </p:spPr>
        <p:txBody>
          <a:bodyPr wrap="square">
            <a:spAutoFit/>
          </a:bodyPr>
          <a:lstStyle/>
          <a:p>
            <a:pPr defTabSz="914400"/>
            <a:r>
              <a:rPr lang="en-GB" sz="1600" b="1" dirty="0">
                <a:solidFill>
                  <a:schemeClr val="accent2"/>
                </a:solidFill>
                <a:ea typeface="Open Sans SemiBold" panose="020B0606030504020204" pitchFamily="34" charset="0"/>
                <a:cs typeface="Open Sans SemiBold" panose="020B0606030504020204" pitchFamily="34" charset="0"/>
              </a:rPr>
              <a:t>Tracking errors over time for constant 3m exposures in 2y and 10y USTs calculated using different daily time decays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5D4616-3934-0244-6A1D-D07B4BFD4C14}"/>
                  </a:ext>
                </a:extLst>
              </p:cNvPr>
              <p:cNvSpPr txBox="1"/>
              <p:nvPr/>
            </p:nvSpPr>
            <p:spPr>
              <a:xfrm>
                <a:off x="912682" y="1684441"/>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2y UST, </a:t>
                </a:r>
                <a14:m>
                  <m:oMath xmlns:m="http://schemas.openxmlformats.org/officeDocument/2006/math">
                    <m:r>
                      <a:rPr lang="en-GB" sz="1200" i="1" smtClean="0">
                        <a:latin typeface="Cambria Math" panose="02040503050406030204" pitchFamily="18" charset="0"/>
                        <a:ea typeface="Cambria Math" panose="02040503050406030204" pitchFamily="18" charset="0"/>
                      </a:rPr>
                      <m:t>𝜆</m:t>
                    </m:r>
                  </m:oMath>
                </a14:m>
                <a:r>
                  <a:rPr lang="en-GB" sz="1200" dirty="0">
                    <a:ea typeface="Lato" panose="020F0502020204030203" pitchFamily="34" charset="0"/>
                    <a:cs typeface="Lato" panose="020F0502020204030203" pitchFamily="34" charset="0"/>
                  </a:rPr>
                  <a:t> = 1 </a:t>
                </a:r>
              </a:p>
            </p:txBody>
          </p:sp>
        </mc:Choice>
        <mc:Fallback xmlns="">
          <p:sp>
            <p:nvSpPr>
              <p:cNvPr id="12" name="TextBox 11">
                <a:extLst>
                  <a:ext uri="{FF2B5EF4-FFF2-40B4-BE49-F238E27FC236}">
                    <a16:creationId xmlns:a16="http://schemas.microsoft.com/office/drawing/2014/main" id="{B35D4616-3934-0244-6A1D-D07B4BFD4C14}"/>
                  </a:ext>
                </a:extLst>
              </p:cNvPr>
              <p:cNvSpPr txBox="1">
                <a:spLocks noRot="1" noChangeAspect="1" noMove="1" noResize="1" noEditPoints="1" noAdjustHandles="1" noChangeArrowheads="1" noChangeShapeType="1" noTextEdit="1"/>
              </p:cNvSpPr>
              <p:nvPr/>
            </p:nvSpPr>
            <p:spPr>
              <a:xfrm>
                <a:off x="912682" y="1684441"/>
                <a:ext cx="1836295" cy="276999"/>
              </a:xfrm>
              <a:prstGeom prst="rect">
                <a:avLst/>
              </a:prstGeom>
              <a:blipFill>
                <a:blip r:embed="rId8"/>
                <a:stretch>
                  <a:fillRect l="-332"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5B895D-379B-F6F7-9B39-3841B8428AEE}"/>
                  </a:ext>
                </a:extLst>
              </p:cNvPr>
              <p:cNvSpPr txBox="1"/>
              <p:nvPr/>
            </p:nvSpPr>
            <p:spPr>
              <a:xfrm>
                <a:off x="3740831" y="1682100"/>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2y UST, </a:t>
                </a:r>
                <a14:m>
                  <m:oMath xmlns:m="http://schemas.openxmlformats.org/officeDocument/2006/math">
                    <m:r>
                      <a:rPr lang="en-GB" sz="1200">
                        <a:latin typeface="Cambria Math" panose="02040503050406030204" pitchFamily="18" charset="0"/>
                        <a:ea typeface="Lato" panose="020F0502020204030203" pitchFamily="34" charset="0"/>
                        <a:cs typeface="Lato" panose="020F0502020204030203" pitchFamily="34" charset="0"/>
                      </a:rPr>
                      <m:t>𝜆</m:t>
                    </m:r>
                  </m:oMath>
                </a14:m>
                <a:r>
                  <a:rPr lang="en-GB" sz="1200" dirty="0">
                    <a:ea typeface="Lato" panose="020F0502020204030203" pitchFamily="34" charset="0"/>
                    <a:cs typeface="Lato" panose="020F0502020204030203" pitchFamily="34" charset="0"/>
                  </a:rPr>
                  <a:t> = 0.97 </a:t>
                </a:r>
              </a:p>
            </p:txBody>
          </p:sp>
        </mc:Choice>
        <mc:Fallback xmlns="">
          <p:sp>
            <p:nvSpPr>
              <p:cNvPr id="13" name="TextBox 12">
                <a:extLst>
                  <a:ext uri="{FF2B5EF4-FFF2-40B4-BE49-F238E27FC236}">
                    <a16:creationId xmlns:a16="http://schemas.microsoft.com/office/drawing/2014/main" id="{8F5B895D-379B-F6F7-9B39-3841B8428AEE}"/>
                  </a:ext>
                </a:extLst>
              </p:cNvPr>
              <p:cNvSpPr txBox="1">
                <a:spLocks noRot="1" noChangeAspect="1" noMove="1" noResize="1" noEditPoints="1" noAdjustHandles="1" noChangeArrowheads="1" noChangeShapeType="1" noTextEdit="1"/>
              </p:cNvSpPr>
              <p:nvPr/>
            </p:nvSpPr>
            <p:spPr>
              <a:xfrm>
                <a:off x="3740831" y="1682100"/>
                <a:ext cx="1836295" cy="276999"/>
              </a:xfrm>
              <a:prstGeom prst="rect">
                <a:avLst/>
              </a:prstGeom>
              <a:blipFill>
                <a:blip r:embed="rId9"/>
                <a:stretch>
                  <a:fillRect l="-332" t="-22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A17FA0-E874-04A2-2A44-A0CB6BB9E375}"/>
                  </a:ext>
                </a:extLst>
              </p:cNvPr>
              <p:cNvSpPr txBox="1"/>
              <p:nvPr/>
            </p:nvSpPr>
            <p:spPr>
              <a:xfrm>
                <a:off x="6522120" y="1692164"/>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2y UST, </a:t>
                </a:r>
                <a14:m>
                  <m:oMath xmlns:m="http://schemas.openxmlformats.org/officeDocument/2006/math">
                    <m:r>
                      <a:rPr lang="en-GB" sz="1200">
                        <a:latin typeface="Cambria Math" panose="02040503050406030204" pitchFamily="18" charset="0"/>
                        <a:ea typeface="Lato" panose="020F0502020204030203" pitchFamily="34" charset="0"/>
                        <a:cs typeface="Lato" panose="020F0502020204030203" pitchFamily="34" charset="0"/>
                      </a:rPr>
                      <m:t>𝜆</m:t>
                    </m:r>
                  </m:oMath>
                </a14:m>
                <a:r>
                  <a:rPr lang="en-GB" sz="1200" dirty="0">
                    <a:ea typeface="Lato" panose="020F0502020204030203" pitchFamily="34" charset="0"/>
                    <a:cs typeface="Lato" panose="020F0502020204030203" pitchFamily="34" charset="0"/>
                  </a:rPr>
                  <a:t> = 0.94 </a:t>
                </a:r>
              </a:p>
            </p:txBody>
          </p:sp>
        </mc:Choice>
        <mc:Fallback xmlns="">
          <p:sp>
            <p:nvSpPr>
              <p:cNvPr id="14" name="TextBox 13">
                <a:extLst>
                  <a:ext uri="{FF2B5EF4-FFF2-40B4-BE49-F238E27FC236}">
                    <a16:creationId xmlns:a16="http://schemas.microsoft.com/office/drawing/2014/main" id="{0DA17FA0-E874-04A2-2A44-A0CB6BB9E375}"/>
                  </a:ext>
                </a:extLst>
              </p:cNvPr>
              <p:cNvSpPr txBox="1">
                <a:spLocks noRot="1" noChangeAspect="1" noMove="1" noResize="1" noEditPoints="1" noAdjustHandles="1" noChangeArrowheads="1" noChangeShapeType="1" noTextEdit="1"/>
              </p:cNvSpPr>
              <p:nvPr/>
            </p:nvSpPr>
            <p:spPr>
              <a:xfrm>
                <a:off x="6522120" y="1692164"/>
                <a:ext cx="1836295" cy="276999"/>
              </a:xfrm>
              <a:prstGeom prst="rect">
                <a:avLst/>
              </a:prstGeom>
              <a:blipFill>
                <a:blip r:embed="rId10"/>
                <a:stretch>
                  <a:fillRect l="-332" t="-22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F6AD40-982C-917E-4A08-FC0A91D8E634}"/>
                  </a:ext>
                </a:extLst>
              </p:cNvPr>
              <p:cNvSpPr txBox="1"/>
              <p:nvPr/>
            </p:nvSpPr>
            <p:spPr>
              <a:xfrm>
                <a:off x="891007" y="3955898"/>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10y UST, </a:t>
                </a:r>
                <a14:m>
                  <m:oMath xmlns:m="http://schemas.openxmlformats.org/officeDocument/2006/math">
                    <m:r>
                      <a:rPr lang="en-GB" sz="1200" i="1" smtClean="0">
                        <a:latin typeface="Cambria Math" panose="02040503050406030204" pitchFamily="18" charset="0"/>
                        <a:ea typeface="Cambria Math" panose="02040503050406030204" pitchFamily="18" charset="0"/>
                      </a:rPr>
                      <m:t>𝜆</m:t>
                    </m:r>
                  </m:oMath>
                </a14:m>
                <a:r>
                  <a:rPr lang="en-GB" sz="1200" dirty="0">
                    <a:ea typeface="Lato" panose="020F0502020204030203" pitchFamily="34" charset="0"/>
                    <a:cs typeface="Lato" panose="020F0502020204030203" pitchFamily="34" charset="0"/>
                  </a:rPr>
                  <a:t> = 1 </a:t>
                </a:r>
              </a:p>
            </p:txBody>
          </p:sp>
        </mc:Choice>
        <mc:Fallback xmlns="">
          <p:sp>
            <p:nvSpPr>
              <p:cNvPr id="15" name="TextBox 14">
                <a:extLst>
                  <a:ext uri="{FF2B5EF4-FFF2-40B4-BE49-F238E27FC236}">
                    <a16:creationId xmlns:a16="http://schemas.microsoft.com/office/drawing/2014/main" id="{F2F6AD40-982C-917E-4A08-FC0A91D8E634}"/>
                  </a:ext>
                </a:extLst>
              </p:cNvPr>
              <p:cNvSpPr txBox="1">
                <a:spLocks noRot="1" noChangeAspect="1" noMove="1" noResize="1" noEditPoints="1" noAdjustHandles="1" noChangeArrowheads="1" noChangeShapeType="1" noTextEdit="1"/>
              </p:cNvSpPr>
              <p:nvPr/>
            </p:nvSpPr>
            <p:spPr>
              <a:xfrm>
                <a:off x="891007" y="3955898"/>
                <a:ext cx="1836295" cy="276999"/>
              </a:xfrm>
              <a:prstGeom prst="rect">
                <a:avLst/>
              </a:prstGeom>
              <a:blipFill>
                <a:blip r:embed="rId11"/>
                <a:stretch>
                  <a:fillRect t="-22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C866C8-4D2A-7442-0FC3-3C6DB46A8834}"/>
                  </a:ext>
                </a:extLst>
              </p:cNvPr>
              <p:cNvSpPr txBox="1"/>
              <p:nvPr/>
            </p:nvSpPr>
            <p:spPr>
              <a:xfrm>
                <a:off x="3740420" y="3946469"/>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10y UST, </a:t>
                </a:r>
                <a14:m>
                  <m:oMath xmlns:m="http://schemas.openxmlformats.org/officeDocument/2006/math">
                    <m:r>
                      <a:rPr lang="en-GB" sz="1200">
                        <a:latin typeface="Cambria Math" panose="02040503050406030204" pitchFamily="18" charset="0"/>
                        <a:ea typeface="Lato" panose="020F0502020204030203" pitchFamily="34" charset="0"/>
                        <a:cs typeface="Lato" panose="020F0502020204030203" pitchFamily="34" charset="0"/>
                      </a:rPr>
                      <m:t>𝜆</m:t>
                    </m:r>
                  </m:oMath>
                </a14:m>
                <a:r>
                  <a:rPr lang="en-GB" sz="1200" dirty="0">
                    <a:ea typeface="Lato" panose="020F0502020204030203" pitchFamily="34" charset="0"/>
                    <a:cs typeface="Lato" panose="020F0502020204030203" pitchFamily="34" charset="0"/>
                  </a:rPr>
                  <a:t> = 0.97 </a:t>
                </a:r>
              </a:p>
            </p:txBody>
          </p:sp>
        </mc:Choice>
        <mc:Fallback xmlns="">
          <p:sp>
            <p:nvSpPr>
              <p:cNvPr id="16" name="TextBox 15">
                <a:extLst>
                  <a:ext uri="{FF2B5EF4-FFF2-40B4-BE49-F238E27FC236}">
                    <a16:creationId xmlns:a16="http://schemas.microsoft.com/office/drawing/2014/main" id="{15C866C8-4D2A-7442-0FC3-3C6DB46A8834}"/>
                  </a:ext>
                </a:extLst>
              </p:cNvPr>
              <p:cNvSpPr txBox="1">
                <a:spLocks noRot="1" noChangeAspect="1" noMove="1" noResize="1" noEditPoints="1" noAdjustHandles="1" noChangeArrowheads="1" noChangeShapeType="1" noTextEdit="1"/>
              </p:cNvSpPr>
              <p:nvPr/>
            </p:nvSpPr>
            <p:spPr>
              <a:xfrm>
                <a:off x="3740420" y="3946469"/>
                <a:ext cx="1836295" cy="276999"/>
              </a:xfrm>
              <a:prstGeom prst="rect">
                <a:avLst/>
              </a:prstGeom>
              <a:blipFill>
                <a:blip r:embed="rId12"/>
                <a:stretch>
                  <a:fillRect l="-332"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029A6E9-4FF9-E1CE-2D41-08D744A33799}"/>
                  </a:ext>
                </a:extLst>
              </p:cNvPr>
              <p:cNvSpPr txBox="1"/>
              <p:nvPr/>
            </p:nvSpPr>
            <p:spPr>
              <a:xfrm>
                <a:off x="6528797" y="3949445"/>
                <a:ext cx="1836295" cy="276999"/>
              </a:xfrm>
              <a:prstGeom prst="rect">
                <a:avLst/>
              </a:prstGeom>
              <a:noFill/>
            </p:spPr>
            <p:txBody>
              <a:bodyPr wrap="square" rtlCol="0">
                <a:spAutoFit/>
              </a:bodyPr>
              <a:lstStyle/>
              <a:p>
                <a:r>
                  <a:rPr lang="en-GB" sz="1200" dirty="0">
                    <a:ea typeface="Lato" panose="020F0502020204030203" pitchFamily="34" charset="0"/>
                    <a:cs typeface="Lato" panose="020F0502020204030203" pitchFamily="34" charset="0"/>
                  </a:rPr>
                  <a:t>10y UST, </a:t>
                </a:r>
                <a14:m>
                  <m:oMath xmlns:m="http://schemas.openxmlformats.org/officeDocument/2006/math">
                    <m:r>
                      <a:rPr lang="en-GB" sz="1200">
                        <a:latin typeface="Cambria Math" panose="02040503050406030204" pitchFamily="18" charset="0"/>
                        <a:ea typeface="Lato" panose="020F0502020204030203" pitchFamily="34" charset="0"/>
                        <a:cs typeface="Lato" panose="020F0502020204030203" pitchFamily="34" charset="0"/>
                      </a:rPr>
                      <m:t>𝜆</m:t>
                    </m:r>
                  </m:oMath>
                </a14:m>
                <a:r>
                  <a:rPr lang="en-GB" sz="1200" dirty="0">
                    <a:ea typeface="Lato" panose="020F0502020204030203" pitchFamily="34" charset="0"/>
                    <a:cs typeface="Lato" panose="020F0502020204030203" pitchFamily="34" charset="0"/>
                  </a:rPr>
                  <a:t> = 0.94 </a:t>
                </a:r>
              </a:p>
            </p:txBody>
          </p:sp>
        </mc:Choice>
        <mc:Fallback xmlns="">
          <p:sp>
            <p:nvSpPr>
              <p:cNvPr id="17" name="TextBox 16">
                <a:extLst>
                  <a:ext uri="{FF2B5EF4-FFF2-40B4-BE49-F238E27FC236}">
                    <a16:creationId xmlns:a16="http://schemas.microsoft.com/office/drawing/2014/main" id="{C029A6E9-4FF9-E1CE-2D41-08D744A33799}"/>
                  </a:ext>
                </a:extLst>
              </p:cNvPr>
              <p:cNvSpPr txBox="1">
                <a:spLocks noRot="1" noChangeAspect="1" noMove="1" noResize="1" noEditPoints="1" noAdjustHandles="1" noChangeArrowheads="1" noChangeShapeType="1" noTextEdit="1"/>
              </p:cNvSpPr>
              <p:nvPr/>
            </p:nvSpPr>
            <p:spPr>
              <a:xfrm>
                <a:off x="6528797" y="3949445"/>
                <a:ext cx="1836295" cy="276999"/>
              </a:xfrm>
              <a:prstGeom prst="rect">
                <a:avLst/>
              </a:prstGeom>
              <a:blipFill>
                <a:blip r:embed="rId13"/>
                <a:stretch>
                  <a:fillRect l="-332" t="-2222" b="-17778"/>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0C911ACD-2C2B-457F-3645-4439A047CBA6}"/>
              </a:ext>
            </a:extLst>
          </p:cNvPr>
          <p:cNvSpPr txBox="1"/>
          <p:nvPr/>
        </p:nvSpPr>
        <p:spPr>
          <a:xfrm>
            <a:off x="912197" y="6317100"/>
            <a:ext cx="3912433" cy="261610"/>
          </a:xfrm>
          <a:prstGeom prst="rect">
            <a:avLst/>
          </a:prstGeom>
          <a:noFill/>
        </p:spPr>
        <p:txBody>
          <a:bodyPr wrap="square" rtlCol="0">
            <a:spAutoFit/>
          </a:bodyPr>
          <a:lstStyle/>
          <a:p>
            <a:r>
              <a:rPr lang="en-GB" sz="1050" dirty="0">
                <a:ea typeface="Lato" panose="020F0502020204030203" pitchFamily="34" charset="0"/>
                <a:cs typeface="Lato" panose="020F0502020204030203" pitchFamily="34" charset="0"/>
              </a:rPr>
              <a:t>Source: CAIM, ICE, September 2025</a:t>
            </a:r>
          </a:p>
        </p:txBody>
      </p:sp>
      <p:graphicFrame>
        <p:nvGraphicFramePr>
          <p:cNvPr id="20" name="Content Placeholder 5">
            <a:extLst>
              <a:ext uri="{FF2B5EF4-FFF2-40B4-BE49-F238E27FC236}">
                <a16:creationId xmlns:a16="http://schemas.microsoft.com/office/drawing/2014/main" id="{325260AD-B317-DF0D-648C-DE329E3EC28C}"/>
              </a:ext>
            </a:extLst>
          </p:cNvPr>
          <p:cNvGraphicFramePr>
            <a:graphicFrameLocks noGrp="1"/>
          </p:cNvGraphicFramePr>
          <p:nvPr>
            <p:ph idx="1"/>
            <p:extLst>
              <p:ext uri="{D42A27DB-BD31-4B8C-83A1-F6EECF244321}">
                <p14:modId xmlns:p14="http://schemas.microsoft.com/office/powerpoint/2010/main" val="714539877"/>
              </p:ext>
            </p:extLst>
          </p:nvPr>
        </p:nvGraphicFramePr>
        <p:xfrm>
          <a:off x="959758" y="1939012"/>
          <a:ext cx="2733279" cy="1959592"/>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1" name="Content Placeholder 5">
            <a:extLst>
              <a:ext uri="{FF2B5EF4-FFF2-40B4-BE49-F238E27FC236}">
                <a16:creationId xmlns:a16="http://schemas.microsoft.com/office/drawing/2014/main" id="{1044F268-7BC7-5EB0-02D7-A123C244BE23}"/>
              </a:ext>
            </a:extLst>
          </p:cNvPr>
          <p:cNvGraphicFramePr>
            <a:graphicFrameLocks/>
          </p:cNvGraphicFramePr>
          <p:nvPr>
            <p:extLst>
              <p:ext uri="{D42A27DB-BD31-4B8C-83A1-F6EECF244321}">
                <p14:modId xmlns:p14="http://schemas.microsoft.com/office/powerpoint/2010/main" val="2083487516"/>
              </p:ext>
            </p:extLst>
          </p:nvPr>
        </p:nvGraphicFramePr>
        <p:xfrm>
          <a:off x="3791565" y="1939012"/>
          <a:ext cx="2733279" cy="1959592"/>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2" name="Content Placeholder 5">
            <a:extLst>
              <a:ext uri="{FF2B5EF4-FFF2-40B4-BE49-F238E27FC236}">
                <a16:creationId xmlns:a16="http://schemas.microsoft.com/office/drawing/2014/main" id="{9AA563DE-1B1E-A5B5-3BBB-F5C76ED280AD}"/>
              </a:ext>
            </a:extLst>
          </p:cNvPr>
          <p:cNvGraphicFramePr>
            <a:graphicFrameLocks/>
          </p:cNvGraphicFramePr>
          <p:nvPr>
            <p:extLst>
              <p:ext uri="{D42A27DB-BD31-4B8C-83A1-F6EECF244321}">
                <p14:modId xmlns:p14="http://schemas.microsoft.com/office/powerpoint/2010/main" val="4199289185"/>
              </p:ext>
            </p:extLst>
          </p:nvPr>
        </p:nvGraphicFramePr>
        <p:xfrm>
          <a:off x="6623372" y="1939012"/>
          <a:ext cx="2733279" cy="1959592"/>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23" name="Content Placeholder 5">
            <a:extLst>
              <a:ext uri="{FF2B5EF4-FFF2-40B4-BE49-F238E27FC236}">
                <a16:creationId xmlns:a16="http://schemas.microsoft.com/office/drawing/2014/main" id="{EE306A96-B754-EE46-8A1D-7A95B12334F9}"/>
              </a:ext>
            </a:extLst>
          </p:cNvPr>
          <p:cNvGraphicFramePr>
            <a:graphicFrameLocks/>
          </p:cNvGraphicFramePr>
          <p:nvPr>
            <p:extLst>
              <p:ext uri="{D42A27DB-BD31-4B8C-83A1-F6EECF244321}">
                <p14:modId xmlns:p14="http://schemas.microsoft.com/office/powerpoint/2010/main" val="178863230"/>
              </p:ext>
            </p:extLst>
          </p:nvPr>
        </p:nvGraphicFramePr>
        <p:xfrm>
          <a:off x="965136" y="4216970"/>
          <a:ext cx="2733279" cy="1959592"/>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24" name="Content Placeholder 5">
            <a:extLst>
              <a:ext uri="{FF2B5EF4-FFF2-40B4-BE49-F238E27FC236}">
                <a16:creationId xmlns:a16="http://schemas.microsoft.com/office/drawing/2014/main" id="{1DA5DD9D-FCE1-9A85-6455-B4DA24288B11}"/>
              </a:ext>
            </a:extLst>
          </p:cNvPr>
          <p:cNvGraphicFramePr>
            <a:graphicFrameLocks/>
          </p:cNvGraphicFramePr>
          <p:nvPr>
            <p:extLst>
              <p:ext uri="{D42A27DB-BD31-4B8C-83A1-F6EECF244321}">
                <p14:modId xmlns:p14="http://schemas.microsoft.com/office/powerpoint/2010/main" val="3364513107"/>
              </p:ext>
            </p:extLst>
          </p:nvPr>
        </p:nvGraphicFramePr>
        <p:xfrm>
          <a:off x="3796943" y="4216970"/>
          <a:ext cx="2733279" cy="1959592"/>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25" name="Content Placeholder 5">
            <a:extLst>
              <a:ext uri="{FF2B5EF4-FFF2-40B4-BE49-F238E27FC236}">
                <a16:creationId xmlns:a16="http://schemas.microsoft.com/office/drawing/2014/main" id="{326E1097-99E6-6533-17E9-8AFC31271735}"/>
              </a:ext>
            </a:extLst>
          </p:cNvPr>
          <p:cNvGraphicFramePr>
            <a:graphicFrameLocks/>
          </p:cNvGraphicFramePr>
          <p:nvPr>
            <p:extLst>
              <p:ext uri="{D42A27DB-BD31-4B8C-83A1-F6EECF244321}">
                <p14:modId xmlns:p14="http://schemas.microsoft.com/office/powerpoint/2010/main" val="2277832285"/>
              </p:ext>
            </p:extLst>
          </p:nvPr>
        </p:nvGraphicFramePr>
        <p:xfrm>
          <a:off x="6628750" y="4216970"/>
          <a:ext cx="2733279" cy="1959592"/>
        </p:xfrm>
        <a:graphic>
          <a:graphicData uri="http://schemas.openxmlformats.org/drawingml/2006/chart">
            <c:chart xmlns:c="http://schemas.openxmlformats.org/drawingml/2006/chart" xmlns:r="http://schemas.openxmlformats.org/officeDocument/2006/relationships" r:id="rId19"/>
          </a:graphicData>
        </a:graphic>
      </p:graphicFrame>
    </p:spTree>
    <p:extLst>
      <p:ext uri="{BB962C8B-B14F-4D97-AF65-F5344CB8AC3E}">
        <p14:creationId xmlns:p14="http://schemas.microsoft.com/office/powerpoint/2010/main" val="1223095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428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6392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a:xfrm>
            <a:off x="979200" y="675601"/>
            <a:ext cx="6316950" cy="332399"/>
          </a:xfrm>
        </p:spPr>
        <p:txBody>
          <a:bodyPr/>
          <a:lstStyle/>
          <a:p>
            <a:r>
              <a:rPr lang="en-GB" dirty="0"/>
              <a:t>INPUTS INTO SCENARIO GENERATION</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979200" y="1709243"/>
            <a:ext cx="7456962" cy="4154984"/>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t>We’ve now covered Monte Carlo simulation and simple boot-strapping.</a:t>
            </a:r>
          </a:p>
          <a:p>
            <a:pPr>
              <a:spcAft>
                <a:spcPts val="1800"/>
              </a:spcAft>
            </a:pPr>
            <a:endParaRPr lang="en-GB" sz="1800" dirty="0"/>
          </a:p>
          <a:p>
            <a:pPr>
              <a:spcAft>
                <a:spcPts val="1800"/>
              </a:spcAft>
            </a:pPr>
            <a:r>
              <a:rPr lang="en-GB" sz="1800" dirty="0"/>
              <a:t>We randomly selected several short periods from history and combined them to generate scenarios of our desired length.</a:t>
            </a:r>
          </a:p>
          <a:p>
            <a:pPr>
              <a:spcAft>
                <a:spcPts val="1800"/>
              </a:spcAft>
            </a:pPr>
            <a:endParaRPr lang="en-GB" sz="1800" dirty="0"/>
          </a:p>
          <a:p>
            <a:pPr>
              <a:spcAft>
                <a:spcPts val="1800"/>
              </a:spcAft>
            </a:pPr>
            <a:r>
              <a:rPr lang="en-GB" sz="1800" dirty="0"/>
              <a:t>The short periods we choose are just as likely to come from the recent past as from long ago. Is that a good thing? </a:t>
            </a:r>
          </a:p>
          <a:p>
            <a:pPr>
              <a:spcAft>
                <a:spcPts val="1800"/>
              </a:spcAft>
            </a:pPr>
            <a:endParaRPr lang="en-GB" sz="1800" dirty="0"/>
          </a:p>
          <a:p>
            <a:pPr marL="0" indent="0">
              <a:spcAft>
                <a:spcPts val="1800"/>
              </a:spcAft>
              <a:buNone/>
            </a:pPr>
            <a:r>
              <a:rPr lang="en-GB" sz="1800" dirty="0">
                <a:solidFill>
                  <a:schemeClr val="accent2"/>
                </a:solidFill>
              </a:rPr>
              <a:t>There’s a never-ending trade-off between going back in time to get as much data as you can, and the fact that the world may have changed since then.</a:t>
            </a:r>
          </a:p>
        </p:txBody>
      </p:sp>
    </p:spTree>
    <p:extLst>
      <p:ext uri="{BB962C8B-B14F-4D97-AF65-F5344CB8AC3E}">
        <p14:creationId xmlns:p14="http://schemas.microsoft.com/office/powerpoint/2010/main" val="167206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B4866554-C5B3-AC8C-1646-0F8475886E55}"/>
              </a:ext>
            </a:extLst>
          </p:cNvPr>
          <p:cNvGraphicFramePr>
            <a:graphicFrameLocks noGrp="1"/>
          </p:cNvGraphicFramePr>
          <p:nvPr>
            <p:ph sz="quarter" idx="14"/>
            <p:extLst>
              <p:ext uri="{D42A27DB-BD31-4B8C-83A1-F6EECF244321}">
                <p14:modId xmlns:p14="http://schemas.microsoft.com/office/powerpoint/2010/main" val="3951120435"/>
              </p:ext>
            </p:extLst>
          </p:nvPr>
        </p:nvGraphicFramePr>
        <p:xfrm>
          <a:off x="4495159" y="1448961"/>
          <a:ext cx="4805363"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8">
            <a:extLst>
              <a:ext uri="{FF2B5EF4-FFF2-40B4-BE49-F238E27FC236}">
                <a16:creationId xmlns:a16="http://schemas.microsoft.com/office/drawing/2014/main" id="{09A663C3-1EAD-8A2D-3718-E3A580E0DA9B}"/>
              </a:ext>
            </a:extLst>
          </p:cNvPr>
          <p:cNvSpPr>
            <a:spLocks noGrp="1"/>
          </p:cNvSpPr>
          <p:nvPr>
            <p:ph type="title"/>
          </p:nvPr>
        </p:nvSpPr>
        <p:spPr/>
        <p:txBody>
          <a:bodyPr/>
          <a:lstStyle/>
          <a:p>
            <a:r>
              <a:rPr lang="en-GB" dirty="0"/>
              <a:t>Dealing with change</a:t>
            </a:r>
          </a:p>
        </p:txBody>
      </p:sp>
      <p:sp>
        <p:nvSpPr>
          <p:cNvPr id="10" name="Content Placeholder 13">
            <a:extLst>
              <a:ext uri="{FF2B5EF4-FFF2-40B4-BE49-F238E27FC236}">
                <a16:creationId xmlns:a16="http://schemas.microsoft.com/office/drawing/2014/main" id="{DAFE6CD3-2986-DF76-DFDA-E79C384C499D}"/>
              </a:ext>
            </a:extLst>
          </p:cNvPr>
          <p:cNvSpPr txBox="1">
            <a:spLocks/>
          </p:cNvSpPr>
          <p:nvPr/>
        </p:nvSpPr>
        <p:spPr>
          <a:xfrm>
            <a:off x="979200" y="1448961"/>
            <a:ext cx="3375439" cy="6017032"/>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rPr>
              <a:t>Consider the monthly returns of this asset.</a:t>
            </a:r>
          </a:p>
          <a:p>
            <a:pPr>
              <a:spcAft>
                <a:spcPts val="1800"/>
              </a:spcAft>
            </a:pPr>
            <a:r>
              <a:rPr lang="en-GB" sz="1800" dirty="0">
                <a:latin typeface="+mn-lt"/>
              </a:rPr>
              <a:t>It looks as if something might have fundamentally changed about seven months ago.</a:t>
            </a:r>
          </a:p>
          <a:p>
            <a:pPr>
              <a:spcAft>
                <a:spcPts val="1800"/>
              </a:spcAft>
            </a:pPr>
            <a:r>
              <a:rPr lang="en-GB" sz="1800" dirty="0">
                <a:latin typeface="+mn-lt"/>
              </a:rPr>
              <a:t>If so, do we really want to use data older than this? Should we throw it away?</a:t>
            </a:r>
          </a:p>
          <a:p>
            <a:pPr>
              <a:spcAft>
                <a:spcPts val="1800"/>
              </a:spcAft>
            </a:pPr>
            <a:r>
              <a:rPr lang="en-GB" sz="1800" dirty="0">
                <a:latin typeface="+mn-lt"/>
              </a:rPr>
              <a:t>Time-weighting is a way of still using all the data, but attaching greater importance to more recent data.</a:t>
            </a:r>
          </a:p>
          <a:p>
            <a:pPr marL="0" indent="0">
              <a:spcAft>
                <a:spcPts val="1800"/>
              </a:spcAft>
              <a:buNone/>
            </a:pPr>
            <a:endParaRPr lang="en-GB" sz="1800" dirty="0">
              <a:latin typeface="+mn-lt"/>
            </a:endParaRPr>
          </a:p>
          <a:p>
            <a:pPr marL="0" indent="0">
              <a:spcAft>
                <a:spcPts val="1800"/>
              </a:spcAft>
              <a:buNone/>
            </a:pPr>
            <a:endParaRPr lang="en-GB" sz="1800" dirty="0">
              <a:latin typeface="+mn-lt"/>
            </a:endParaRPr>
          </a:p>
          <a:p>
            <a:pPr marL="0" indent="0">
              <a:spcAft>
                <a:spcPts val="1800"/>
              </a:spcAft>
              <a:buNone/>
            </a:pPr>
            <a:endParaRPr lang="en-GB" sz="1800" dirty="0">
              <a:latin typeface="+mn-lt"/>
            </a:endParaRPr>
          </a:p>
          <a:p>
            <a:pPr>
              <a:spcAft>
                <a:spcPts val="1800"/>
              </a:spcAft>
            </a:pPr>
            <a:endParaRPr lang="en-GB" dirty="0"/>
          </a:p>
        </p:txBody>
      </p:sp>
    </p:spTree>
    <p:extLst>
      <p:ext uri="{BB962C8B-B14F-4D97-AF65-F5344CB8AC3E}">
        <p14:creationId xmlns:p14="http://schemas.microsoft.com/office/powerpoint/2010/main" val="186958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Exponential weighting</a:t>
            </a:r>
          </a:p>
        </p:txBody>
      </p:sp>
      <mc:AlternateContent xmlns:mc="http://schemas.openxmlformats.org/markup-compatibility/2006" xmlns:a14="http://schemas.microsoft.com/office/drawing/2010/main">
        <mc:Choice Requires="a14">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979200" y="1370826"/>
                <a:ext cx="3984987" cy="4755148"/>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rPr>
                  <a:t>Suppose we say we’ll attach “full weight” to our most recent observation.</a:t>
                </a:r>
              </a:p>
              <a:p>
                <a:pPr>
                  <a:spcAft>
                    <a:spcPts val="1800"/>
                  </a:spcAft>
                </a:pPr>
                <a:r>
                  <a:rPr lang="en-GB" sz="1800" dirty="0">
                    <a:latin typeface="+mn-lt"/>
                  </a:rPr>
                  <a:t>However, for the previous month’s observation, we’ll attach a little less weight. Say, 98% of the most recent.</a:t>
                </a:r>
              </a:p>
              <a:p>
                <a:pPr>
                  <a:spcAft>
                    <a:spcPts val="1800"/>
                  </a:spcAft>
                </a:pPr>
                <a:r>
                  <a:rPr lang="en-GB" sz="1800" dirty="0">
                    <a:latin typeface="+mn-lt"/>
                  </a:rPr>
                  <a:t>And for the month before that we’ll give that a weight of 98% of the succeeding month.</a:t>
                </a:r>
              </a:p>
              <a:p>
                <a:pPr>
                  <a:spcAft>
                    <a:spcPts val="1800"/>
                  </a:spcAft>
                </a:pPr>
                <a:r>
                  <a:rPr lang="en-GB" sz="1800" dirty="0">
                    <a:latin typeface="+mn-lt"/>
                  </a:rPr>
                  <a:t>And so on.</a:t>
                </a:r>
              </a:p>
              <a:p>
                <a:pPr>
                  <a:spcAft>
                    <a:spcPts val="1800"/>
                  </a:spcAft>
                </a:pPr>
                <a:r>
                  <a:rPr lang="en-GB" sz="1800" dirty="0">
                    <a:latin typeface="+mn-lt"/>
                  </a:rPr>
                  <a:t>If we denote our decay factor, here of 98%, as </a:t>
                </a:r>
                <a14:m>
                  <m:oMath xmlns:m="http://schemas.openxmlformats.org/officeDocument/2006/math">
                    <m:r>
                      <a:rPr lang="en-GB" sz="1800" i="1" smtClean="0">
                        <a:latin typeface="Cambria Math" panose="02040503050406030204" pitchFamily="18" charset="0"/>
                        <a:ea typeface="Cambria Math" panose="02040503050406030204" pitchFamily="18" charset="0"/>
                      </a:rPr>
                      <m:t>𝜆</m:t>
                    </m:r>
                  </m:oMath>
                </a14:m>
                <a:r>
                  <a:rPr lang="en-GB" sz="1800" dirty="0">
                    <a:latin typeface="+mn-lt"/>
                  </a:rPr>
                  <a:t>, then the weight attached to the </a:t>
                </a:r>
                <a14:m>
                  <m:oMath xmlns:m="http://schemas.openxmlformats.org/officeDocument/2006/math">
                    <m:r>
                      <a:rPr lang="en-GB" sz="1800" i="1">
                        <a:latin typeface="Cambria Math" panose="02040503050406030204" pitchFamily="18" charset="0"/>
                      </a:rPr>
                      <m:t>𝑛</m:t>
                    </m:r>
                  </m:oMath>
                </a14:m>
                <a:r>
                  <a:rPr lang="en-GB" sz="1800" baseline="30000" dirty="0">
                    <a:latin typeface="+mn-lt"/>
                  </a:rPr>
                  <a:t>th</a:t>
                </a:r>
                <a:r>
                  <a:rPr lang="en-GB" sz="1800" dirty="0">
                    <a:latin typeface="+mn-lt"/>
                  </a:rPr>
                  <a:t> oldest observation is </a:t>
                </a:r>
                <a14:m>
                  <m:oMath xmlns:m="http://schemas.openxmlformats.org/officeDocument/2006/math">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𝜆</m:t>
                        </m:r>
                      </m:e>
                      <m:sup>
                        <m:r>
                          <a:rPr lang="en-GB" sz="1800" b="0" i="1" smtClean="0">
                            <a:latin typeface="Cambria Math" panose="02040503050406030204" pitchFamily="18" charset="0"/>
                          </a:rPr>
                          <m:t>𝑛</m:t>
                        </m:r>
                        <m:r>
                          <a:rPr lang="en-GB" sz="1800" b="0" i="1" smtClean="0">
                            <a:latin typeface="Cambria Math" panose="02040503050406030204" pitchFamily="18" charset="0"/>
                          </a:rPr>
                          <m:t>−1</m:t>
                        </m:r>
                      </m:sup>
                    </m:sSup>
                    <m:r>
                      <a:rPr lang="en-GB" sz="1800" b="0" i="0" smtClean="0">
                        <a:latin typeface="Cambria Math" panose="02040503050406030204" pitchFamily="18" charset="0"/>
                      </a:rPr>
                      <m:t>. </m:t>
                    </m:r>
                  </m:oMath>
                </a14:m>
                <a:endParaRPr lang="en-GB" sz="1800" dirty="0">
                  <a:latin typeface="+mn-lt"/>
                </a:endParaRPr>
              </a:p>
              <a:p>
                <a:pPr>
                  <a:spcAft>
                    <a:spcPts val="1800"/>
                  </a:spcAft>
                </a:pPr>
                <a:endParaRPr lang="en-GB" sz="1800" dirty="0">
                  <a:latin typeface="+mn-lt"/>
                </a:endParaRPr>
              </a:p>
            </p:txBody>
          </p:sp>
        </mc:Choice>
        <mc:Fallback xmlns="">
          <p:sp>
            <p:nvSpPr>
              <p:cNvPr id="13" name="Content Placeholder 13">
                <a:extLst>
                  <a:ext uri="{FF2B5EF4-FFF2-40B4-BE49-F238E27FC236}">
                    <a16:creationId xmlns:a16="http://schemas.microsoft.com/office/drawing/2014/main" id="{E74639ED-4F6D-973D-7AD8-A365002622EC}"/>
                  </a:ext>
                </a:extLst>
              </p:cNvPr>
              <p:cNvSpPr txBox="1">
                <a:spLocks noRot="1" noChangeAspect="1" noMove="1" noResize="1" noEditPoints="1" noAdjustHandles="1" noChangeArrowheads="1" noChangeShapeType="1" noTextEdit="1"/>
              </p:cNvSpPr>
              <p:nvPr/>
            </p:nvSpPr>
            <p:spPr>
              <a:xfrm>
                <a:off x="979200" y="1370826"/>
                <a:ext cx="3984987" cy="4755148"/>
              </a:xfrm>
              <a:prstGeom prst="rect">
                <a:avLst/>
              </a:prstGeom>
              <a:blipFill>
                <a:blip r:embed="rId2"/>
                <a:stretch>
                  <a:fillRect l="-3369" t="-1667" r="-3216"/>
                </a:stretch>
              </a:blipFill>
            </p:spPr>
            <p:txBody>
              <a:bodyPr/>
              <a:lstStyle/>
              <a:p>
                <a:r>
                  <a:rPr lang="en-GB">
                    <a:noFill/>
                  </a:rPr>
                  <a:t> </a:t>
                </a:r>
              </a:p>
            </p:txBody>
          </p:sp>
        </mc:Fallback>
      </mc:AlternateContent>
      <p:graphicFrame>
        <p:nvGraphicFramePr>
          <p:cNvPr id="3" name="Content Placeholder 11">
            <a:extLst>
              <a:ext uri="{FF2B5EF4-FFF2-40B4-BE49-F238E27FC236}">
                <a16:creationId xmlns:a16="http://schemas.microsoft.com/office/drawing/2014/main" id="{7D9F5348-B93C-CCBB-E51C-D00BDE322B26}"/>
              </a:ext>
            </a:extLst>
          </p:cNvPr>
          <p:cNvGraphicFramePr>
            <a:graphicFrameLocks/>
          </p:cNvGraphicFramePr>
          <p:nvPr>
            <p:extLst>
              <p:ext uri="{D42A27DB-BD31-4B8C-83A1-F6EECF244321}">
                <p14:modId xmlns:p14="http://schemas.microsoft.com/office/powerpoint/2010/main" val="672518089"/>
              </p:ext>
            </p:extLst>
          </p:nvPr>
        </p:nvGraphicFramePr>
        <p:xfrm>
          <a:off x="5254264" y="1390263"/>
          <a:ext cx="3984987"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D1683021-B284-3612-E8B8-6944C7BB4149}"/>
              </a:ext>
            </a:extLst>
          </p:cNvPr>
          <p:cNvSpPr txBox="1"/>
          <p:nvPr/>
        </p:nvSpPr>
        <p:spPr>
          <a:xfrm>
            <a:off x="5172384" y="5522428"/>
            <a:ext cx="1836295" cy="307777"/>
          </a:xfrm>
          <a:prstGeom prst="rect">
            <a:avLst/>
          </a:prstGeom>
          <a:noFill/>
        </p:spPr>
        <p:txBody>
          <a:bodyPr wrap="square" rtlCol="0">
            <a:spAutoFit/>
          </a:bodyPr>
          <a:lstStyle/>
          <a:p>
            <a:r>
              <a:rPr lang="en-GB" sz="1400" i="1" dirty="0">
                <a:ea typeface="Lato" panose="020F0502020204030203" pitchFamily="34" charset="0"/>
                <a:cs typeface="Lato" panose="020F0502020204030203" pitchFamily="34" charset="0"/>
              </a:rPr>
              <a:t>&lt;-</a:t>
            </a:r>
            <a:r>
              <a:rPr lang="en-GB" sz="1200" i="1" dirty="0">
                <a:ea typeface="Lato" panose="020F0502020204030203" pitchFamily="34" charset="0"/>
                <a:cs typeface="Lato" panose="020F0502020204030203" pitchFamily="34" charset="0"/>
              </a:rPr>
              <a:t> Back in time</a:t>
            </a:r>
          </a:p>
        </p:txBody>
      </p:sp>
    </p:spTree>
    <p:extLst>
      <p:ext uri="{BB962C8B-B14F-4D97-AF65-F5344CB8AC3E}">
        <p14:creationId xmlns:p14="http://schemas.microsoft.com/office/powerpoint/2010/main" val="14739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p:txBody>
          <a:bodyPr/>
          <a:lstStyle/>
          <a:p>
            <a:r>
              <a:rPr lang="en-GB" dirty="0"/>
              <a:t>Half-lives</a:t>
            </a:r>
          </a:p>
        </p:txBody>
      </p:sp>
      <mc:AlternateContent xmlns:mc="http://schemas.openxmlformats.org/markup-compatibility/2006" xmlns:a14="http://schemas.microsoft.com/office/drawing/2010/main">
        <mc:Choice Requires="a14">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987063" y="1456938"/>
                <a:ext cx="3518262" cy="5635389"/>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rPr>
                  <a:t>The weight of an observation never falls to zero. Instead, as with radioactivity, the speed of decay is normally measured in terms of the “half-life”: the time it takes for the weight to fall by half.</a:t>
                </a:r>
              </a:p>
              <a:p>
                <a:pPr>
                  <a:spcAft>
                    <a:spcPts val="1800"/>
                  </a:spcAft>
                </a:pPr>
                <a:r>
                  <a:rPr lang="en-GB" sz="1800" dirty="0">
                    <a:latin typeface="+mn-lt"/>
                  </a:rPr>
                  <a:t>For our 98% monthly decay the half-life is just under 35 months:  </a:t>
                </a:r>
                <a14:m>
                  <m:oMath xmlns:m="http://schemas.openxmlformats.org/officeDocument/2006/math">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𝜆</m:t>
                        </m:r>
                      </m:e>
                      <m:sup>
                        <m:r>
                          <a:rPr lang="en-GB" sz="1800" b="0" i="1" smtClean="0">
                            <a:latin typeface="Cambria Math" panose="02040503050406030204" pitchFamily="18" charset="0"/>
                          </a:rPr>
                          <m:t>35</m:t>
                        </m:r>
                      </m:sup>
                    </m:sSup>
                  </m:oMath>
                </a14:m>
                <a:r>
                  <a:rPr lang="en-GB" sz="1800" dirty="0">
                    <a:latin typeface="+mn-lt"/>
                  </a:rPr>
                  <a:t> = 0.493. This means that the most recent three years of history will account for roughly half of what happens in our simulations.</a:t>
                </a:r>
              </a:p>
              <a:p>
                <a:pPr>
                  <a:spcAft>
                    <a:spcPts val="600"/>
                  </a:spcAft>
                </a:pPr>
                <a:r>
                  <a:rPr lang="en-GB" sz="1800" dirty="0">
                    <a:latin typeface="+mn-lt"/>
                  </a:rPr>
                  <a:t>Other half-lives, as no. of periods:</a:t>
                </a:r>
              </a:p>
              <a:p>
                <a:pPr lvl="1">
                  <a:spcAft>
                    <a:spcPts val="600"/>
                  </a:spcAft>
                </a:pPr>
                <a:r>
                  <a:rPr lang="en-GB" sz="1800" dirty="0">
                    <a:latin typeface="+mn-lt"/>
                  </a:rPr>
                  <a:t>if </a:t>
                </a:r>
                <a14:m>
                  <m:oMath xmlns:m="http://schemas.openxmlformats.org/officeDocument/2006/math">
                    <m:r>
                      <a:rPr lang="en-GB" sz="1800" i="1">
                        <a:latin typeface="Cambria Math" panose="02040503050406030204" pitchFamily="18" charset="0"/>
                        <a:ea typeface="Cambria Math" panose="02040503050406030204" pitchFamily="18" charset="0"/>
                      </a:rPr>
                      <m:t>𝜆</m:t>
                    </m:r>
                  </m:oMath>
                </a14:m>
                <a:r>
                  <a:rPr lang="en-GB" sz="1800" dirty="0">
                    <a:latin typeface="+mn-lt"/>
                  </a:rPr>
                  <a:t> = 0.97, half-life c. 23</a:t>
                </a:r>
              </a:p>
              <a:p>
                <a:pPr lvl="1">
                  <a:spcAft>
                    <a:spcPts val="600"/>
                  </a:spcAft>
                </a:pPr>
                <a:r>
                  <a:rPr lang="en-GB" sz="1800" dirty="0">
                    <a:latin typeface="+mn-lt"/>
                  </a:rPr>
                  <a:t>if </a:t>
                </a:r>
                <a14:m>
                  <m:oMath xmlns:m="http://schemas.openxmlformats.org/officeDocument/2006/math">
                    <m:r>
                      <a:rPr lang="en-GB" sz="1800" i="1">
                        <a:latin typeface="Cambria Math" panose="02040503050406030204" pitchFamily="18" charset="0"/>
                        <a:ea typeface="Cambria Math" panose="02040503050406030204" pitchFamily="18" charset="0"/>
                      </a:rPr>
                      <m:t>𝜆</m:t>
                    </m:r>
                  </m:oMath>
                </a14:m>
                <a:r>
                  <a:rPr lang="en-GB" sz="1800" dirty="0">
                    <a:latin typeface="+mn-lt"/>
                  </a:rPr>
                  <a:t> = 0.94, half-life c. 12</a:t>
                </a:r>
              </a:p>
              <a:p>
                <a:pPr lvl="1">
                  <a:spcAft>
                    <a:spcPts val="1800"/>
                  </a:spcAft>
                </a:pPr>
                <a:endParaRPr lang="en-GB" sz="1800" dirty="0">
                  <a:latin typeface="+mn-lt"/>
                </a:endParaRPr>
              </a:p>
              <a:p>
                <a:pPr>
                  <a:spcAft>
                    <a:spcPts val="1800"/>
                  </a:spcAft>
                </a:pPr>
                <a:endParaRPr lang="en-GB" sz="1800" dirty="0">
                  <a:latin typeface="+mn-lt"/>
                </a:endParaRPr>
              </a:p>
            </p:txBody>
          </p:sp>
        </mc:Choice>
        <mc:Fallback xmlns="">
          <p:sp>
            <p:nvSpPr>
              <p:cNvPr id="13" name="Content Placeholder 13">
                <a:extLst>
                  <a:ext uri="{FF2B5EF4-FFF2-40B4-BE49-F238E27FC236}">
                    <a16:creationId xmlns:a16="http://schemas.microsoft.com/office/drawing/2014/main" id="{E74639ED-4F6D-973D-7AD8-A365002622EC}"/>
                  </a:ext>
                </a:extLst>
              </p:cNvPr>
              <p:cNvSpPr txBox="1">
                <a:spLocks noRot="1" noChangeAspect="1" noMove="1" noResize="1" noEditPoints="1" noAdjustHandles="1" noChangeArrowheads="1" noChangeShapeType="1" noTextEdit="1"/>
              </p:cNvSpPr>
              <p:nvPr/>
            </p:nvSpPr>
            <p:spPr>
              <a:xfrm>
                <a:off x="987063" y="1456938"/>
                <a:ext cx="3518262" cy="5635389"/>
              </a:xfrm>
              <a:prstGeom prst="rect">
                <a:avLst/>
              </a:prstGeom>
              <a:blipFill>
                <a:blip r:embed="rId2"/>
                <a:stretch>
                  <a:fillRect l="-3813" t="-1407" r="-3986"/>
                </a:stretch>
              </a:blipFill>
            </p:spPr>
            <p:txBody>
              <a:bodyPr/>
              <a:lstStyle/>
              <a:p>
                <a:r>
                  <a:rPr lang="en-GB">
                    <a:noFill/>
                  </a:rPr>
                  <a:t> </a:t>
                </a:r>
              </a:p>
            </p:txBody>
          </p:sp>
        </mc:Fallback>
      </mc:AlternateContent>
      <p:graphicFrame>
        <p:nvGraphicFramePr>
          <p:cNvPr id="2" name="Content Placeholder 12">
            <a:extLst>
              <a:ext uri="{FF2B5EF4-FFF2-40B4-BE49-F238E27FC236}">
                <a16:creationId xmlns:a16="http://schemas.microsoft.com/office/drawing/2014/main" id="{E073C57F-0BCE-4457-BE42-398C1F08E803}"/>
              </a:ext>
            </a:extLst>
          </p:cNvPr>
          <p:cNvGraphicFramePr>
            <a:graphicFrameLocks/>
          </p:cNvGraphicFramePr>
          <p:nvPr>
            <p:extLst>
              <p:ext uri="{D42A27DB-BD31-4B8C-83A1-F6EECF244321}">
                <p14:modId xmlns:p14="http://schemas.microsoft.com/office/powerpoint/2010/main" val="1100196822"/>
              </p:ext>
            </p:extLst>
          </p:nvPr>
        </p:nvGraphicFramePr>
        <p:xfrm>
          <a:off x="4800601" y="1456938"/>
          <a:ext cx="4618400" cy="4010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398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C12EE48-A485-D228-49CF-B7356F77D293}"/>
              </a:ext>
            </a:extLst>
          </p:cNvPr>
          <p:cNvSpPr>
            <a:spLocks noGrp="1"/>
          </p:cNvSpPr>
          <p:nvPr>
            <p:ph type="title"/>
          </p:nvPr>
        </p:nvSpPr>
        <p:spPr>
          <a:xfrm>
            <a:off x="979199" y="343203"/>
            <a:ext cx="6555075" cy="664797"/>
          </a:xfrm>
        </p:spPr>
        <p:txBody>
          <a:bodyPr/>
          <a:lstStyle/>
          <a:p>
            <a:r>
              <a:rPr lang="en-GB" dirty="0"/>
              <a:t>Variations on exponential weighting</a:t>
            </a:r>
          </a:p>
        </p:txBody>
      </p:sp>
      <p:sp>
        <p:nvSpPr>
          <p:cNvPr id="13" name="Content Placeholder 13">
            <a:extLst>
              <a:ext uri="{FF2B5EF4-FFF2-40B4-BE49-F238E27FC236}">
                <a16:creationId xmlns:a16="http://schemas.microsoft.com/office/drawing/2014/main" id="{E74639ED-4F6D-973D-7AD8-A365002622EC}"/>
              </a:ext>
            </a:extLst>
          </p:cNvPr>
          <p:cNvSpPr txBox="1">
            <a:spLocks/>
          </p:cNvSpPr>
          <p:nvPr/>
        </p:nvSpPr>
        <p:spPr>
          <a:xfrm>
            <a:off x="987063" y="1456938"/>
            <a:ext cx="3182265" cy="4524315"/>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rPr>
              <a:t>Other weighting schemes are available, and it could be useful to mix schemes.</a:t>
            </a:r>
          </a:p>
          <a:p>
            <a:pPr>
              <a:spcAft>
                <a:spcPts val="1800"/>
              </a:spcAft>
            </a:pPr>
            <a:r>
              <a:rPr lang="en-GB" sz="1800" dirty="0">
                <a:latin typeface="+mn-lt"/>
              </a:rPr>
              <a:t>For example, it could be that a historical period of heightened volatility is of concern, so given a full weight.</a:t>
            </a:r>
          </a:p>
          <a:p>
            <a:pPr>
              <a:spcAft>
                <a:spcPts val="1800"/>
              </a:spcAft>
            </a:pPr>
            <a:r>
              <a:rPr lang="en-GB" sz="1800" dirty="0">
                <a:latin typeface="+mn-lt"/>
              </a:rPr>
              <a:t>Another period that is unlikely to recur could be given a zero weight to exclude it from our scenarios.</a:t>
            </a:r>
          </a:p>
          <a:p>
            <a:pPr lvl="1">
              <a:spcAft>
                <a:spcPts val="1800"/>
              </a:spcAft>
            </a:pPr>
            <a:endParaRPr lang="en-GB" sz="1800" dirty="0">
              <a:latin typeface="+mn-lt"/>
            </a:endParaRPr>
          </a:p>
          <a:p>
            <a:pPr>
              <a:spcAft>
                <a:spcPts val="1800"/>
              </a:spcAft>
            </a:pPr>
            <a:endParaRPr lang="en-GB" sz="1800" dirty="0">
              <a:latin typeface="+mn-lt"/>
            </a:endParaRPr>
          </a:p>
        </p:txBody>
      </p:sp>
      <p:pic>
        <p:nvPicPr>
          <p:cNvPr id="6" name="Picture 5">
            <a:extLst>
              <a:ext uri="{FF2B5EF4-FFF2-40B4-BE49-F238E27FC236}">
                <a16:creationId xmlns:a16="http://schemas.microsoft.com/office/drawing/2014/main" id="{06F2AB68-E5FD-DDDD-7CD7-24BE5FBE8585}"/>
              </a:ext>
            </a:extLst>
          </p:cNvPr>
          <p:cNvPicPr>
            <a:picLocks noChangeAspect="1"/>
          </p:cNvPicPr>
          <p:nvPr/>
        </p:nvPicPr>
        <p:blipFill>
          <a:blip r:embed="rId2"/>
          <a:stretch>
            <a:fillRect/>
          </a:stretch>
        </p:blipFill>
        <p:spPr>
          <a:xfrm>
            <a:off x="4256736" y="1541526"/>
            <a:ext cx="5148834" cy="3335274"/>
          </a:xfrm>
          <a:prstGeom prst="rect">
            <a:avLst/>
          </a:prstGeom>
        </p:spPr>
      </p:pic>
      <p:sp>
        <p:nvSpPr>
          <p:cNvPr id="2" name="Content Placeholder 13">
            <a:extLst>
              <a:ext uri="{FF2B5EF4-FFF2-40B4-BE49-F238E27FC236}">
                <a16:creationId xmlns:a16="http://schemas.microsoft.com/office/drawing/2014/main" id="{0C59384F-FC70-90CF-B618-5227015AED53}"/>
              </a:ext>
            </a:extLst>
          </p:cNvPr>
          <p:cNvSpPr txBox="1">
            <a:spLocks/>
          </p:cNvSpPr>
          <p:nvPr/>
        </p:nvSpPr>
        <p:spPr>
          <a:xfrm>
            <a:off x="987063" y="5173339"/>
            <a:ext cx="7536152" cy="1615827"/>
          </a:xfrm>
          <a:prstGeom prst="rect">
            <a:avLst/>
          </a:prstGeom>
          <a:noFill/>
        </p:spPr>
        <p:txBody>
          <a:bodyPr vert="horz" wrap="square"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rPr>
              <a:t>Is it better to optimise over a single set of scenarios with different weights like this, or is it better to split the scenarios into different sets and – for example – come up with a portfolio that does well in one “most likely” set, but doesn’t blow up if another set turns out be closer to reality?</a:t>
            </a:r>
          </a:p>
          <a:p>
            <a:pPr>
              <a:spcAft>
                <a:spcPts val="1800"/>
              </a:spcAft>
            </a:pPr>
            <a:endParaRPr lang="en-GB" sz="1800" dirty="0">
              <a:latin typeface="+mn-lt"/>
            </a:endParaRPr>
          </a:p>
        </p:txBody>
      </p:sp>
    </p:spTree>
    <p:extLst>
      <p:ext uri="{BB962C8B-B14F-4D97-AF65-F5344CB8AC3E}">
        <p14:creationId xmlns:p14="http://schemas.microsoft.com/office/powerpoint/2010/main" val="2094976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4F2168-43AE-7CE8-9BC0-141F64CC65AE}"/>
              </a:ext>
            </a:extLst>
          </p:cNvPr>
          <p:cNvSpPr>
            <a:spLocks noGrp="1"/>
          </p:cNvSpPr>
          <p:nvPr>
            <p:ph sz="quarter" idx="14"/>
          </p:nvPr>
        </p:nvSpPr>
        <p:spPr>
          <a:xfrm>
            <a:off x="977899" y="1943100"/>
            <a:ext cx="7087577" cy="3216265"/>
          </a:xfrm>
        </p:spPr>
        <p:txBody>
          <a:bodyPr/>
          <a:lstStyle/>
          <a:p>
            <a:r>
              <a:rPr lang="en-GB" sz="1800" dirty="0"/>
              <a:t>What is the “right” time-weighting to use? What about daily versus monthly data?</a:t>
            </a:r>
          </a:p>
          <a:p>
            <a:endParaRPr lang="en-GB" sz="1800" dirty="0"/>
          </a:p>
          <a:p>
            <a:r>
              <a:rPr lang="en-GB" sz="1800" dirty="0"/>
              <a:t>Maybe looking at more than one time-weighting makes sense, but then there’s the risk of being swamped by too much information. Particularly as we shouldn’t look just at tracking error and neglect other risk measures.</a:t>
            </a:r>
          </a:p>
          <a:p>
            <a:endParaRPr lang="en-GB" sz="1800" dirty="0"/>
          </a:p>
          <a:p>
            <a:r>
              <a:rPr lang="en-GB" sz="1800" dirty="0"/>
              <a:t>Wouldn’t it be better to focus on a simpler risk measure that’s more familiar? Such as?</a:t>
            </a:r>
          </a:p>
          <a:p>
            <a:endParaRPr lang="en-GB" dirty="0"/>
          </a:p>
          <a:p>
            <a:endParaRPr lang="en-GB" dirty="0"/>
          </a:p>
        </p:txBody>
      </p:sp>
      <p:sp>
        <p:nvSpPr>
          <p:cNvPr id="8" name="Text Placeholder 7">
            <a:extLst>
              <a:ext uri="{FF2B5EF4-FFF2-40B4-BE49-F238E27FC236}">
                <a16:creationId xmlns:a16="http://schemas.microsoft.com/office/drawing/2014/main" id="{EC03B5C0-A1C8-9886-5A92-044ABDD801B6}"/>
              </a:ext>
            </a:extLst>
          </p:cNvPr>
          <p:cNvSpPr>
            <a:spLocks noGrp="1"/>
          </p:cNvSpPr>
          <p:nvPr>
            <p:ph type="body" sz="quarter" idx="13"/>
          </p:nvPr>
        </p:nvSpPr>
        <p:spPr/>
        <p:txBody>
          <a:bodyPr/>
          <a:lstStyle/>
          <a:p>
            <a:r>
              <a:rPr lang="en-GB" dirty="0"/>
              <a:t>Suddenly, we have some choices to make</a:t>
            </a:r>
          </a:p>
        </p:txBody>
      </p:sp>
      <p:sp>
        <p:nvSpPr>
          <p:cNvPr id="9" name="Title 8">
            <a:extLst>
              <a:ext uri="{FF2B5EF4-FFF2-40B4-BE49-F238E27FC236}">
                <a16:creationId xmlns:a16="http://schemas.microsoft.com/office/drawing/2014/main" id="{05D0D105-5193-929F-8F17-4474B4280950}"/>
              </a:ext>
            </a:extLst>
          </p:cNvPr>
          <p:cNvSpPr>
            <a:spLocks noGrp="1"/>
          </p:cNvSpPr>
          <p:nvPr>
            <p:ph type="title"/>
          </p:nvPr>
        </p:nvSpPr>
        <p:spPr/>
        <p:txBody>
          <a:bodyPr/>
          <a:lstStyle/>
          <a:p>
            <a:r>
              <a:rPr lang="en-GB" dirty="0"/>
              <a:t>Is this getting too complicated?</a:t>
            </a:r>
          </a:p>
        </p:txBody>
      </p:sp>
    </p:spTree>
    <p:extLst>
      <p:ext uri="{BB962C8B-B14F-4D97-AF65-F5344CB8AC3E}">
        <p14:creationId xmlns:p14="http://schemas.microsoft.com/office/powerpoint/2010/main" val="399066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00CF-EF02-EDD3-A5CB-5C5387691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25207-4AED-2634-6D08-E18620D4BAB4}"/>
              </a:ext>
            </a:extLst>
          </p:cNvPr>
          <p:cNvSpPr>
            <a:spLocks noGrp="1"/>
          </p:cNvSpPr>
          <p:nvPr>
            <p:ph type="title"/>
          </p:nvPr>
        </p:nvSpPr>
        <p:spPr>
          <a:xfrm>
            <a:off x="977891" y="354244"/>
            <a:ext cx="8543925" cy="638690"/>
          </a:xfrm>
        </p:spPr>
        <p:txBody>
          <a:bodyPr>
            <a:normAutofit/>
          </a:bodyPr>
          <a:lstStyle/>
          <a:p>
            <a:r>
              <a:rPr lang="en-GB" dirty="0">
                <a:latin typeface="+mn-lt"/>
                <a:ea typeface="Lato" panose="020F0502020204030203" pitchFamily="34" charset="0"/>
                <a:cs typeface="Lato" panose="020F0502020204030203" pitchFamily="34" charset="0"/>
              </a:rPr>
              <a:t>Duration</a:t>
            </a:r>
            <a:endParaRPr lang="en-SZ" dirty="0">
              <a:latin typeface="+mn-lt"/>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9FD239C0-8624-1CD3-DD2E-4F95466BD5B9}"/>
              </a:ext>
            </a:extLst>
          </p:cNvPr>
          <p:cNvSpPr>
            <a:spLocks noGrp="1"/>
          </p:cNvSpPr>
          <p:nvPr>
            <p:ph idx="1"/>
          </p:nvPr>
        </p:nvSpPr>
        <p:spPr>
          <a:xfrm>
            <a:off x="6275222" y="1693219"/>
            <a:ext cx="2802949" cy="2669577"/>
          </a:xfrm>
        </p:spPr>
        <p:txBody>
          <a:bodyPr>
            <a:normAutofit fontScale="25000" lnSpcReduction="20000"/>
          </a:bodyPr>
          <a:lstStyle/>
          <a:p>
            <a:r>
              <a:rPr lang="en-GB" sz="7200" dirty="0">
                <a:latin typeface="+mn-lt"/>
                <a:ea typeface="Lato" panose="020F0502020204030203" pitchFamily="34" charset="0"/>
                <a:cs typeface="Lato" panose="020F0502020204030203" pitchFamily="34" charset="0"/>
              </a:rPr>
              <a:t>Duration is the sensitivity of a bond or bond portfolio’s value to a change in yield</a:t>
            </a:r>
          </a:p>
          <a:p>
            <a:endParaRPr lang="en-GB" sz="7200" dirty="0">
              <a:latin typeface="+mn-lt"/>
              <a:ea typeface="Lato" panose="020F0502020204030203" pitchFamily="34" charset="0"/>
              <a:cs typeface="Lato" panose="020F0502020204030203" pitchFamily="34" charset="0"/>
            </a:endParaRPr>
          </a:p>
          <a:p>
            <a:r>
              <a:rPr lang="en-GB" sz="7200" dirty="0">
                <a:latin typeface="+mn-lt"/>
                <a:ea typeface="Lato" panose="020F0502020204030203" pitchFamily="34" charset="0"/>
                <a:cs typeface="Lato" panose="020F0502020204030203" pitchFamily="34" charset="0"/>
              </a:rPr>
              <a:t>Here we’re looking at how the price and yield of a bond move together at a single moment in time.</a:t>
            </a:r>
          </a:p>
          <a:p>
            <a:endParaRPr lang="en-GB" sz="7200" dirty="0">
              <a:latin typeface="+mn-lt"/>
              <a:ea typeface="Lato" panose="020F0502020204030203" pitchFamily="34" charset="0"/>
              <a:cs typeface="Lato" panose="020F0502020204030203" pitchFamily="34" charset="0"/>
            </a:endParaRPr>
          </a:p>
          <a:p>
            <a:r>
              <a:rPr lang="en-GB" sz="7200" dirty="0">
                <a:latin typeface="+mn-lt"/>
                <a:ea typeface="Lato" panose="020F0502020204030203" pitchFamily="34" charset="0"/>
                <a:cs typeface="Lato" panose="020F0502020204030203" pitchFamily="34" charset="0"/>
              </a:rPr>
              <a:t>Using duration enables the easy comparison of risks between strategies both today and over time: it is often used by PMs for risk-budgeting purposes.</a:t>
            </a:r>
          </a:p>
          <a:p>
            <a:endParaRPr lang="en-GB" sz="7200" dirty="0">
              <a:latin typeface="+mn-lt"/>
              <a:ea typeface="Lato" panose="020F0502020204030203" pitchFamily="34" charset="0"/>
              <a:cs typeface="Lato" panose="020F0502020204030203" pitchFamily="34" charset="0"/>
            </a:endParaRPr>
          </a:p>
          <a:p>
            <a:r>
              <a:rPr lang="en-GB" sz="7200" dirty="0">
                <a:latin typeface="+mn-lt"/>
                <a:ea typeface="Lato" panose="020F0502020204030203" pitchFamily="34" charset="0"/>
                <a:cs typeface="Lato" panose="020F0502020204030203" pitchFamily="34" charset="0"/>
              </a:rPr>
              <a:t>Maybe we should just use duration and forget all about tracking error?</a:t>
            </a:r>
          </a:p>
          <a:p>
            <a:endParaRPr lang="en-GB" sz="7200" dirty="0">
              <a:latin typeface="+mn-lt"/>
              <a:ea typeface="Lato" panose="020F0502020204030203" pitchFamily="34" charset="0"/>
              <a:cs typeface="Lato" panose="020F0502020204030203" pitchFamily="34" charset="0"/>
            </a:endParaRPr>
          </a:p>
          <a:p>
            <a:endParaRPr lang="en-GB" sz="1300" dirty="0">
              <a:latin typeface="+mn-lt"/>
              <a:ea typeface="Lato" panose="020F0502020204030203" pitchFamily="34" charset="0"/>
              <a:cs typeface="Lato" panose="020F0502020204030203" pitchFamily="34" charset="0"/>
            </a:endParaRPr>
          </a:p>
          <a:p>
            <a:pPr lvl="1"/>
            <a:endParaRPr lang="en-GB" sz="975" dirty="0">
              <a:latin typeface="+mn-lt"/>
              <a:ea typeface="Lato" panose="020F0502020204030203" pitchFamily="34" charset="0"/>
              <a:cs typeface="Lato" panose="020F0502020204030203" pitchFamily="34" charset="0"/>
            </a:endParaRPr>
          </a:p>
          <a:p>
            <a:endParaRPr lang="en-GB" sz="1300" dirty="0">
              <a:latin typeface="+mn-lt"/>
              <a:ea typeface="Lato" panose="020F0502020204030203" pitchFamily="34" charset="0"/>
              <a:cs typeface="Lato" panose="020F0502020204030203" pitchFamily="34" charset="0"/>
            </a:endParaRPr>
          </a:p>
          <a:p>
            <a:endParaRPr lang="en-GB" sz="1300" dirty="0">
              <a:latin typeface="+mn-lt"/>
              <a:ea typeface="Lato" panose="020F0502020204030203" pitchFamily="34" charset="0"/>
              <a:cs typeface="Lato" panose="020F0502020204030203" pitchFamily="34" charset="0"/>
            </a:endParaRPr>
          </a:p>
          <a:p>
            <a:pPr marL="0" indent="0">
              <a:buNone/>
            </a:pPr>
            <a:endParaRPr lang="en-GB" sz="1300" dirty="0">
              <a:latin typeface="+mn-lt"/>
              <a:ea typeface="Lato" panose="020F0502020204030203" pitchFamily="34" charset="0"/>
              <a:cs typeface="Lato" panose="020F0502020204030203" pitchFamily="34" charset="0"/>
            </a:endParaRPr>
          </a:p>
          <a:p>
            <a:pPr marL="0" indent="0">
              <a:buNone/>
            </a:pPr>
            <a:endParaRPr lang="en-GB" sz="1300" dirty="0">
              <a:latin typeface="+mn-lt"/>
              <a:ea typeface="Lato" panose="020F0502020204030203" pitchFamily="34" charset="0"/>
              <a:cs typeface="Lato" panose="020F0502020204030203" pitchFamily="34" charset="0"/>
            </a:endParaRPr>
          </a:p>
          <a:p>
            <a:pPr marL="0" indent="0">
              <a:buNone/>
            </a:pPr>
            <a:endParaRPr lang="en-SZ" sz="1300" dirty="0">
              <a:latin typeface="+mn-lt"/>
              <a:ea typeface="Lato" panose="020F0502020204030203" pitchFamily="34" charset="0"/>
              <a:cs typeface="Lato" panose="020F0502020204030203" pitchFamily="34" charset="0"/>
            </a:endParaRPr>
          </a:p>
        </p:txBody>
      </p:sp>
      <p:cxnSp>
        <p:nvCxnSpPr>
          <p:cNvPr id="26" name="Straight Connector 25">
            <a:extLst>
              <a:ext uri="{FF2B5EF4-FFF2-40B4-BE49-F238E27FC236}">
                <a16:creationId xmlns:a16="http://schemas.microsoft.com/office/drawing/2014/main" id="{0473DDC5-769E-3493-29CD-028F14130FC0}"/>
              </a:ext>
            </a:extLst>
          </p:cNvPr>
          <p:cNvCxnSpPr>
            <a:cxnSpLocks/>
          </p:cNvCxnSpPr>
          <p:nvPr/>
        </p:nvCxnSpPr>
        <p:spPr>
          <a:xfrm>
            <a:off x="1472390" y="2005904"/>
            <a:ext cx="13300" cy="36697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2EE4ED-AE8D-59F1-B419-F168A142B3F4}"/>
              </a:ext>
            </a:extLst>
          </p:cNvPr>
          <p:cNvCxnSpPr>
            <a:cxnSpLocks/>
          </p:cNvCxnSpPr>
          <p:nvPr/>
        </p:nvCxnSpPr>
        <p:spPr>
          <a:xfrm flipH="1">
            <a:off x="1485691" y="5675686"/>
            <a:ext cx="42973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EF970F-0AE3-C4F7-3B02-C90027EBE196}"/>
              </a:ext>
            </a:extLst>
          </p:cNvPr>
          <p:cNvSpPr/>
          <p:nvPr/>
        </p:nvSpPr>
        <p:spPr>
          <a:xfrm>
            <a:off x="3363901" y="3799280"/>
            <a:ext cx="37147" cy="37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3"/>
          </a:p>
        </p:txBody>
      </p:sp>
      <p:sp>
        <p:nvSpPr>
          <p:cNvPr id="31" name="TextBox 30">
            <a:extLst>
              <a:ext uri="{FF2B5EF4-FFF2-40B4-BE49-F238E27FC236}">
                <a16:creationId xmlns:a16="http://schemas.microsoft.com/office/drawing/2014/main" id="{6A06F355-F555-E9B5-1784-B5F1B8B1F8BC}"/>
              </a:ext>
            </a:extLst>
          </p:cNvPr>
          <p:cNvSpPr txBox="1"/>
          <p:nvPr/>
        </p:nvSpPr>
        <p:spPr>
          <a:xfrm>
            <a:off x="956030" y="2005903"/>
            <a:ext cx="611384" cy="307777"/>
          </a:xfrm>
          <a:prstGeom prst="rect">
            <a:avLst/>
          </a:prstGeom>
          <a:noFill/>
        </p:spPr>
        <p:txBody>
          <a:bodyPr wrap="square" rtlCol="0">
            <a:spAutoFit/>
          </a:bodyPr>
          <a:lstStyle/>
          <a:p>
            <a:r>
              <a:rPr lang="en-GB" sz="1400" dirty="0">
                <a:ea typeface="Lato" panose="020F0502020204030203" pitchFamily="34" charset="0"/>
                <a:cs typeface="Lato" panose="020F0502020204030203" pitchFamily="34" charset="0"/>
              </a:rPr>
              <a:t>Yield</a:t>
            </a:r>
          </a:p>
        </p:txBody>
      </p:sp>
      <p:sp>
        <p:nvSpPr>
          <p:cNvPr id="32" name="TextBox 31">
            <a:extLst>
              <a:ext uri="{FF2B5EF4-FFF2-40B4-BE49-F238E27FC236}">
                <a16:creationId xmlns:a16="http://schemas.microsoft.com/office/drawing/2014/main" id="{1477F6B5-22C9-9C0C-896B-19E38C790999}"/>
              </a:ext>
            </a:extLst>
          </p:cNvPr>
          <p:cNvSpPr txBox="1"/>
          <p:nvPr/>
        </p:nvSpPr>
        <p:spPr>
          <a:xfrm>
            <a:off x="5388571" y="5735929"/>
            <a:ext cx="611384" cy="307777"/>
          </a:xfrm>
          <a:prstGeom prst="rect">
            <a:avLst/>
          </a:prstGeom>
          <a:noFill/>
        </p:spPr>
        <p:txBody>
          <a:bodyPr wrap="square" rtlCol="0">
            <a:spAutoFit/>
          </a:bodyPr>
          <a:lstStyle/>
          <a:p>
            <a:r>
              <a:rPr lang="en-GB" sz="1400" dirty="0">
                <a:ea typeface="Lato" panose="020F0502020204030203" pitchFamily="34" charset="0"/>
                <a:cs typeface="Lato" panose="020F0502020204030203" pitchFamily="34" charset="0"/>
              </a:rPr>
              <a:t>Price</a:t>
            </a:r>
          </a:p>
        </p:txBody>
      </p:sp>
      <p:sp>
        <p:nvSpPr>
          <p:cNvPr id="33" name="TextBox 32">
            <a:extLst>
              <a:ext uri="{FF2B5EF4-FFF2-40B4-BE49-F238E27FC236}">
                <a16:creationId xmlns:a16="http://schemas.microsoft.com/office/drawing/2014/main" id="{11A2E02C-853B-DE7D-B7C0-C92C929D3F03}"/>
              </a:ext>
            </a:extLst>
          </p:cNvPr>
          <p:cNvSpPr txBox="1"/>
          <p:nvPr/>
        </p:nvSpPr>
        <p:spPr>
          <a:xfrm>
            <a:off x="3382474" y="3599829"/>
            <a:ext cx="974768" cy="307777"/>
          </a:xfrm>
          <a:prstGeom prst="rect">
            <a:avLst/>
          </a:prstGeom>
          <a:noFill/>
        </p:spPr>
        <p:txBody>
          <a:bodyPr wrap="square" rtlCol="0">
            <a:spAutoFit/>
          </a:bodyPr>
          <a:lstStyle/>
          <a:p>
            <a:r>
              <a:rPr lang="en-GB" sz="1400" dirty="0">
                <a:ea typeface="Lato" panose="020F0502020204030203" pitchFamily="34" charset="0"/>
                <a:cs typeface="Lato" panose="020F0502020204030203" pitchFamily="34" charset="0"/>
              </a:rPr>
              <a:t>Spot Price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FB716F7-F5B5-ED4F-1BF1-A574639F21AF}"/>
                  </a:ext>
                </a:extLst>
              </p:cNvPr>
              <p:cNvSpPr txBox="1"/>
              <p:nvPr/>
            </p:nvSpPr>
            <p:spPr>
              <a:xfrm>
                <a:off x="1652539" y="4212550"/>
                <a:ext cx="1647876" cy="1548565"/>
              </a:xfrm>
              <a:prstGeom prst="rect">
                <a:avLst/>
              </a:prstGeom>
              <a:noFill/>
            </p:spPr>
            <p:txBody>
              <a:bodyPr wrap="square" rtlCol="0">
                <a:spAutoFit/>
              </a:bodyPr>
              <a:lstStyle/>
              <a:p>
                <a:r>
                  <a:rPr lang="el-GR" sz="1600" dirty="0"/>
                  <a:t>Δ</a:t>
                </a:r>
                <a:r>
                  <a:rPr lang="en-GB" sz="1600" b="1" dirty="0">
                    <a:ea typeface="Lato" panose="020F0502020204030203" pitchFamily="34" charset="0"/>
                    <a:cs typeface="Lato" panose="020F0502020204030203" pitchFamily="34" charset="0"/>
                  </a:rPr>
                  <a:t>P </a:t>
                </a:r>
                <a14:m>
                  <m:oMath xmlns:m="http://schemas.openxmlformats.org/officeDocument/2006/math">
                    <m:r>
                      <a:rPr lang="en-GB" sz="1600" b="1" i="1">
                        <a:latin typeface="Cambria Math" panose="02040503050406030204" pitchFamily="18" charset="0"/>
                        <a:ea typeface="Cambria Math" panose="02040503050406030204" pitchFamily="18" charset="0"/>
                      </a:rPr>
                      <m:t>≈</m:t>
                    </m:r>
                  </m:oMath>
                </a14:m>
                <a:r>
                  <a:rPr lang="en-GB" sz="1600" b="1" dirty="0">
                    <a:ea typeface="Lato" panose="020F0502020204030203" pitchFamily="34" charset="0"/>
                    <a:cs typeface="Lato" panose="020F0502020204030203" pitchFamily="34" charset="0"/>
                  </a:rPr>
                  <a:t> -D.</a:t>
                </a:r>
                <a:r>
                  <a:rPr lang="el-GR" sz="1600" dirty="0"/>
                  <a:t> Δ</a:t>
                </a:r>
                <a:r>
                  <a:rPr lang="en-GB" sz="1600" b="1" dirty="0">
                    <a:ea typeface="Lato" panose="020F0502020204030203" pitchFamily="34" charset="0"/>
                    <a:cs typeface="Lato" panose="020F0502020204030203" pitchFamily="34" charset="0"/>
                  </a:rPr>
                  <a:t>Y</a:t>
                </a:r>
              </a:p>
              <a:p>
                <a:r>
                  <a:rPr lang="en-GB" sz="1600" dirty="0">
                    <a:ea typeface="Lato" panose="020F0502020204030203" pitchFamily="34" charset="0"/>
                    <a:cs typeface="Lato" panose="020F0502020204030203" pitchFamily="34" charset="0"/>
                  </a:rPr>
                  <a:t>where </a:t>
                </a:r>
              </a:p>
              <a:p>
                <a:r>
                  <a:rPr lang="en-GB" sz="1600" dirty="0">
                    <a:ea typeface="Lato" panose="020F0502020204030203" pitchFamily="34" charset="0"/>
                    <a:cs typeface="Lato" panose="020F0502020204030203" pitchFamily="34" charset="0"/>
                  </a:rPr>
                  <a:t>D is the bond’s modified duration</a:t>
                </a:r>
              </a:p>
              <a:p>
                <a:endParaRPr lang="en-GB" sz="1463" dirty="0"/>
              </a:p>
            </p:txBody>
          </p:sp>
        </mc:Choice>
        <mc:Fallback xmlns="">
          <p:sp>
            <p:nvSpPr>
              <p:cNvPr id="36" name="TextBox 35">
                <a:extLst>
                  <a:ext uri="{FF2B5EF4-FFF2-40B4-BE49-F238E27FC236}">
                    <a16:creationId xmlns:a16="http://schemas.microsoft.com/office/drawing/2014/main" id="{AFB716F7-F5B5-ED4F-1BF1-A574639F21AF}"/>
                  </a:ext>
                </a:extLst>
              </p:cNvPr>
              <p:cNvSpPr txBox="1">
                <a:spLocks noRot="1" noChangeAspect="1" noMove="1" noResize="1" noEditPoints="1" noAdjustHandles="1" noChangeArrowheads="1" noChangeShapeType="1" noTextEdit="1"/>
              </p:cNvSpPr>
              <p:nvPr/>
            </p:nvSpPr>
            <p:spPr>
              <a:xfrm>
                <a:off x="1652539" y="4212550"/>
                <a:ext cx="1647876" cy="1548565"/>
              </a:xfrm>
              <a:prstGeom prst="rect">
                <a:avLst/>
              </a:prstGeom>
              <a:blipFill>
                <a:blip r:embed="rId2"/>
                <a:stretch>
                  <a:fillRect l="-1852" t="-1181"/>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64A86D7C-157D-9A8D-8072-1B157843AF2E}"/>
              </a:ext>
            </a:extLst>
          </p:cNvPr>
          <p:cNvSpPr txBox="1"/>
          <p:nvPr/>
        </p:nvSpPr>
        <p:spPr>
          <a:xfrm>
            <a:off x="2815038" y="2476571"/>
            <a:ext cx="1231862" cy="523220"/>
          </a:xfrm>
          <a:prstGeom prst="rect">
            <a:avLst/>
          </a:prstGeom>
          <a:noFill/>
        </p:spPr>
        <p:txBody>
          <a:bodyPr wrap="square" rtlCol="0">
            <a:spAutoFit/>
          </a:bodyPr>
          <a:lstStyle/>
          <a:p>
            <a:r>
              <a:rPr lang="en-GB" sz="1400" dirty="0">
                <a:ea typeface="Lato" panose="020F0502020204030203" pitchFamily="34" charset="0"/>
                <a:cs typeface="Lato" panose="020F0502020204030203" pitchFamily="34" charset="0"/>
              </a:rPr>
              <a:t>Convexity adjustment</a:t>
            </a:r>
          </a:p>
        </p:txBody>
      </p:sp>
      <p:grpSp>
        <p:nvGrpSpPr>
          <p:cNvPr id="44" name="Group 43">
            <a:extLst>
              <a:ext uri="{FF2B5EF4-FFF2-40B4-BE49-F238E27FC236}">
                <a16:creationId xmlns:a16="http://schemas.microsoft.com/office/drawing/2014/main" id="{1F36BEB8-2388-0B34-C0DD-17B3E9BE282D}"/>
              </a:ext>
            </a:extLst>
          </p:cNvPr>
          <p:cNvGrpSpPr/>
          <p:nvPr/>
        </p:nvGrpSpPr>
        <p:grpSpPr>
          <a:xfrm>
            <a:off x="2031657" y="-317391"/>
            <a:ext cx="6065706" cy="5596910"/>
            <a:chOff x="3189432" y="-2037682"/>
            <a:chExt cx="7465484" cy="6888505"/>
          </a:xfrm>
        </p:grpSpPr>
        <p:cxnSp>
          <p:nvCxnSpPr>
            <p:cNvPr id="34" name="Straight Arrow Connector 33">
              <a:extLst>
                <a:ext uri="{FF2B5EF4-FFF2-40B4-BE49-F238E27FC236}">
                  <a16:creationId xmlns:a16="http://schemas.microsoft.com/office/drawing/2014/main" id="{5D696B28-3779-CDB4-3B88-361B40475F22}"/>
                </a:ext>
              </a:extLst>
            </p:cNvPr>
            <p:cNvCxnSpPr/>
            <p:nvPr/>
          </p:nvCxnSpPr>
          <p:spPr>
            <a:xfrm>
              <a:off x="4648200" y="3186545"/>
              <a:ext cx="1171575" cy="114733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79FC0E7-51AA-E432-F44C-6E46FBBDD0A3}"/>
                </a:ext>
              </a:extLst>
            </p:cNvPr>
            <p:cNvGrpSpPr/>
            <p:nvPr/>
          </p:nvGrpSpPr>
          <p:grpSpPr>
            <a:xfrm>
              <a:off x="3189432" y="-2037682"/>
              <a:ext cx="7465484" cy="6888505"/>
              <a:chOff x="3189432" y="-2037682"/>
              <a:chExt cx="7465484" cy="6888505"/>
            </a:xfrm>
          </p:grpSpPr>
          <p:sp>
            <p:nvSpPr>
              <p:cNvPr id="28" name="Arc 27">
                <a:extLst>
                  <a:ext uri="{FF2B5EF4-FFF2-40B4-BE49-F238E27FC236}">
                    <a16:creationId xmlns:a16="http://schemas.microsoft.com/office/drawing/2014/main" id="{9E0B4C74-A953-ED37-D523-37073C8AC4E5}"/>
                  </a:ext>
                </a:extLst>
              </p:cNvPr>
              <p:cNvSpPr/>
              <p:nvPr/>
            </p:nvSpPr>
            <p:spPr>
              <a:xfrm rot="10800000">
                <a:off x="3971564" y="-2037682"/>
                <a:ext cx="6683352" cy="608089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a:p>
            </p:txBody>
          </p:sp>
          <p:cxnSp>
            <p:nvCxnSpPr>
              <p:cNvPr id="29" name="Straight Connector 28">
                <a:extLst>
                  <a:ext uri="{FF2B5EF4-FFF2-40B4-BE49-F238E27FC236}">
                    <a16:creationId xmlns:a16="http://schemas.microsoft.com/office/drawing/2014/main" id="{372AEEC9-B4AF-6992-90FD-AAC41BB3A1DA}"/>
                  </a:ext>
                </a:extLst>
              </p:cNvPr>
              <p:cNvCxnSpPr/>
              <p:nvPr/>
            </p:nvCxnSpPr>
            <p:spPr>
              <a:xfrm>
                <a:off x="3189432" y="1401041"/>
                <a:ext cx="3449782" cy="3449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36C90-A554-FCF9-4A2E-D74FA4383764}"/>
                  </a:ext>
                </a:extLst>
              </p:cNvPr>
              <p:cNvCxnSpPr>
                <a:cxnSpLocks/>
              </p:cNvCxnSpPr>
              <p:nvPr/>
            </p:nvCxnSpPr>
            <p:spPr>
              <a:xfrm flipH="1" flipV="1">
                <a:off x="3609975" y="2177329"/>
                <a:ext cx="1000125" cy="971116"/>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875B0C3-4594-137D-9DEB-BFFEB06BDDC2}"/>
                  </a:ext>
                </a:extLst>
              </p:cNvPr>
              <p:cNvCxnSpPr>
                <a:cxnSpLocks/>
              </p:cNvCxnSpPr>
              <p:nvPr/>
            </p:nvCxnSpPr>
            <p:spPr>
              <a:xfrm flipV="1">
                <a:off x="3800127" y="1784350"/>
                <a:ext cx="251173" cy="23498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CC1D83-1242-A9CE-9FFB-DCAB02CBA971}"/>
                  </a:ext>
                </a:extLst>
              </p:cNvPr>
              <p:cNvCxnSpPr>
                <a:cxnSpLocks/>
              </p:cNvCxnSpPr>
              <p:nvPr/>
            </p:nvCxnSpPr>
            <p:spPr>
              <a:xfrm flipV="1">
                <a:off x="5975361" y="3947960"/>
                <a:ext cx="251173" cy="23498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8F90A-7C91-C7AA-4396-AF01C73083C4}"/>
                  </a:ext>
                </a:extLst>
              </p:cNvPr>
              <p:cNvSpPr txBox="1"/>
              <p:nvPr/>
            </p:nvSpPr>
            <p:spPr>
              <a:xfrm>
                <a:off x="6297315" y="3303997"/>
                <a:ext cx="1406973" cy="643963"/>
              </a:xfrm>
              <a:prstGeom prst="rect">
                <a:avLst/>
              </a:prstGeom>
              <a:noFill/>
            </p:spPr>
            <p:txBody>
              <a:bodyPr wrap="square" rtlCol="0">
                <a:spAutoFit/>
              </a:bodyPr>
              <a:lstStyle/>
              <a:p>
                <a:r>
                  <a:rPr lang="en-GB" sz="1400" dirty="0">
                    <a:ea typeface="Lato" panose="020F0502020204030203" pitchFamily="34" charset="0"/>
                    <a:cs typeface="Lato" panose="020F0502020204030203" pitchFamily="34" charset="0"/>
                  </a:rPr>
                  <a:t>Convexity adjustment</a:t>
                </a:r>
              </a:p>
            </p:txBody>
          </p:sp>
        </p:grpSp>
      </p:grpSp>
      <p:sp>
        <p:nvSpPr>
          <p:cNvPr id="46" name="TextBox 45">
            <a:extLst>
              <a:ext uri="{FF2B5EF4-FFF2-40B4-BE49-F238E27FC236}">
                <a16:creationId xmlns:a16="http://schemas.microsoft.com/office/drawing/2014/main" id="{3DEE1334-1F63-22AF-EDAA-F25910F485C7}"/>
              </a:ext>
            </a:extLst>
          </p:cNvPr>
          <p:cNvSpPr txBox="1"/>
          <p:nvPr/>
        </p:nvSpPr>
        <p:spPr>
          <a:xfrm>
            <a:off x="899900" y="1143580"/>
            <a:ext cx="5468938" cy="338554"/>
          </a:xfrm>
          <a:prstGeom prst="rect">
            <a:avLst/>
          </a:prstGeom>
          <a:noFill/>
        </p:spPr>
        <p:txBody>
          <a:bodyPr wrap="square">
            <a:spAutoFit/>
          </a:bodyPr>
          <a:lstStyle/>
          <a:p>
            <a:pPr defTabSz="914400"/>
            <a:r>
              <a:rPr lang="en-GB" sz="1600" b="1" dirty="0">
                <a:solidFill>
                  <a:schemeClr val="accent2"/>
                </a:solidFill>
                <a:ea typeface="Open Sans SemiBold" panose="020B0606030504020204" pitchFamily="34" charset="0"/>
                <a:cs typeface="Open Sans SemiBold" panose="020B0606030504020204" pitchFamily="34" charset="0"/>
              </a:rPr>
              <a:t>The instantaneous price-yield relationship</a:t>
            </a:r>
          </a:p>
        </p:txBody>
      </p:sp>
    </p:spTree>
    <p:extLst>
      <p:ext uri="{BB962C8B-B14F-4D97-AF65-F5344CB8AC3E}">
        <p14:creationId xmlns:p14="http://schemas.microsoft.com/office/powerpoint/2010/main" val="214815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F2C5-5A66-B3F7-E7C9-8B078D251FBB}"/>
              </a:ext>
            </a:extLst>
          </p:cNvPr>
          <p:cNvSpPr>
            <a:spLocks noGrp="1"/>
          </p:cNvSpPr>
          <p:nvPr>
            <p:ph type="title"/>
          </p:nvPr>
        </p:nvSpPr>
        <p:spPr/>
        <p:txBody>
          <a:bodyPr/>
          <a:lstStyle/>
          <a:p>
            <a:r>
              <a:rPr lang="en-GB" dirty="0"/>
              <a:t>BUT DURATION ALONE IS NOT ENOUGH</a:t>
            </a:r>
          </a:p>
        </p:txBody>
      </p:sp>
      <p:sp>
        <p:nvSpPr>
          <p:cNvPr id="3" name="Content Placeholder 2">
            <a:extLst>
              <a:ext uri="{FF2B5EF4-FFF2-40B4-BE49-F238E27FC236}">
                <a16:creationId xmlns:a16="http://schemas.microsoft.com/office/drawing/2014/main" id="{E6F332CE-B87C-2E43-7C1D-0BB2CE8E1EC3}"/>
              </a:ext>
            </a:extLst>
          </p:cNvPr>
          <p:cNvSpPr>
            <a:spLocks noGrp="1"/>
          </p:cNvSpPr>
          <p:nvPr>
            <p:ph idx="1"/>
          </p:nvPr>
        </p:nvSpPr>
        <p:spPr>
          <a:xfrm>
            <a:off x="1052928" y="4003461"/>
            <a:ext cx="3608431" cy="2223686"/>
          </a:xfrm>
        </p:spPr>
        <p:txBody>
          <a:bodyPr/>
          <a:lstStyle/>
          <a:p>
            <a:r>
              <a:rPr lang="en-GB" sz="1800" dirty="0">
                <a:latin typeface="+mn-lt"/>
                <a:ea typeface="Lato" panose="020F0502020204030203" pitchFamily="34" charset="0"/>
                <a:cs typeface="Lato" panose="020F0502020204030203" pitchFamily="34" charset="0"/>
              </a:rPr>
              <a:t>Suppose we have two trades in our portfolio, each with a 3m duration exposure. If the trades are in assets of different volatility their risks in tracking error terms, as signified by the length of the arrows, will be different.</a:t>
            </a:r>
            <a:endParaRPr lang="en-GB" sz="1800" dirty="0">
              <a:latin typeface="+mn-lt"/>
            </a:endParaRPr>
          </a:p>
          <a:p>
            <a:endParaRPr lang="en-GB" dirty="0"/>
          </a:p>
        </p:txBody>
      </p:sp>
      <p:sp>
        <p:nvSpPr>
          <p:cNvPr id="4" name="TextBox 3">
            <a:extLst>
              <a:ext uri="{FF2B5EF4-FFF2-40B4-BE49-F238E27FC236}">
                <a16:creationId xmlns:a16="http://schemas.microsoft.com/office/drawing/2014/main" id="{90762F96-9BA6-97D2-BC6A-64CEE2675F05}"/>
              </a:ext>
            </a:extLst>
          </p:cNvPr>
          <p:cNvSpPr txBox="1"/>
          <p:nvPr/>
        </p:nvSpPr>
        <p:spPr>
          <a:xfrm>
            <a:off x="892084" y="1194259"/>
            <a:ext cx="8353515" cy="338554"/>
          </a:xfrm>
          <a:prstGeom prst="rect">
            <a:avLst/>
          </a:prstGeom>
          <a:noFill/>
        </p:spPr>
        <p:txBody>
          <a:bodyPr wrap="square">
            <a:spAutoFit/>
          </a:bodyPr>
          <a:lstStyle/>
          <a:p>
            <a:pPr defTabSz="914400"/>
            <a:r>
              <a:rPr lang="en-GB" sz="1600" b="1" dirty="0">
                <a:solidFill>
                  <a:schemeClr val="accent2"/>
                </a:solidFill>
                <a:ea typeface="Open Sans SemiBold" panose="020B0606030504020204" pitchFamily="34" charset="0"/>
                <a:cs typeface="Open Sans SemiBold" panose="020B0606030504020204" pitchFamily="34" charset="0"/>
              </a:rPr>
              <a:t>Visualising adding the risks of two trades (in grey and blue) to get the risk of a portfolio (in red)</a:t>
            </a:r>
          </a:p>
        </p:txBody>
      </p:sp>
      <p:sp>
        <p:nvSpPr>
          <p:cNvPr id="9" name="TextBox 8">
            <a:extLst>
              <a:ext uri="{FF2B5EF4-FFF2-40B4-BE49-F238E27FC236}">
                <a16:creationId xmlns:a16="http://schemas.microsoft.com/office/drawing/2014/main" id="{760AB8DC-BC2D-1E3E-6FAD-28918D0C46E3}"/>
              </a:ext>
            </a:extLst>
          </p:cNvPr>
          <p:cNvSpPr txBox="1"/>
          <p:nvPr/>
        </p:nvSpPr>
        <p:spPr>
          <a:xfrm>
            <a:off x="1406050" y="3295083"/>
            <a:ext cx="3360394" cy="307777"/>
          </a:xfrm>
          <a:prstGeom prst="rect">
            <a:avLst/>
          </a:prstGeom>
          <a:noFill/>
        </p:spPr>
        <p:txBody>
          <a:bodyPr wrap="square">
            <a:spAutoFit/>
          </a:bodyPr>
          <a:lstStyle/>
          <a:p>
            <a:r>
              <a:rPr lang="en-GB" sz="1400" b="1" dirty="0">
                <a:ea typeface="Lato" panose="020F0502020204030203" pitchFamily="34" charset="0"/>
                <a:cs typeface="Lato" panose="020F0502020204030203" pitchFamily="34" charset="0"/>
              </a:rPr>
              <a:t>When the trades are closely related</a:t>
            </a:r>
          </a:p>
        </p:txBody>
      </p:sp>
      <p:sp>
        <p:nvSpPr>
          <p:cNvPr id="10" name="TextBox 9">
            <a:extLst>
              <a:ext uri="{FF2B5EF4-FFF2-40B4-BE49-F238E27FC236}">
                <a16:creationId xmlns:a16="http://schemas.microsoft.com/office/drawing/2014/main" id="{3CF5B797-26E4-D4F2-66F1-1412153D0A0E}"/>
              </a:ext>
            </a:extLst>
          </p:cNvPr>
          <p:cNvSpPr txBox="1"/>
          <p:nvPr/>
        </p:nvSpPr>
        <p:spPr>
          <a:xfrm>
            <a:off x="5932966" y="3295083"/>
            <a:ext cx="3061171" cy="307777"/>
          </a:xfrm>
          <a:prstGeom prst="rect">
            <a:avLst/>
          </a:prstGeom>
          <a:noFill/>
        </p:spPr>
        <p:txBody>
          <a:bodyPr wrap="square">
            <a:spAutoFit/>
          </a:bodyPr>
          <a:lstStyle/>
          <a:p>
            <a:r>
              <a:rPr lang="en-GB" sz="1400" b="1" dirty="0">
                <a:ea typeface="Lato" panose="020F0502020204030203" pitchFamily="34" charset="0"/>
                <a:cs typeface="Lato" panose="020F0502020204030203" pitchFamily="34" charset="0"/>
              </a:rPr>
              <a:t>When less closely related</a:t>
            </a:r>
          </a:p>
        </p:txBody>
      </p:sp>
      <p:grpSp>
        <p:nvGrpSpPr>
          <p:cNvPr id="16" name="Group 15">
            <a:extLst>
              <a:ext uri="{FF2B5EF4-FFF2-40B4-BE49-F238E27FC236}">
                <a16:creationId xmlns:a16="http://schemas.microsoft.com/office/drawing/2014/main" id="{E6E64825-31F2-20C6-A6BF-A1D6D88853AA}"/>
              </a:ext>
            </a:extLst>
          </p:cNvPr>
          <p:cNvGrpSpPr/>
          <p:nvPr/>
        </p:nvGrpSpPr>
        <p:grpSpPr>
          <a:xfrm>
            <a:off x="5692952" y="1859404"/>
            <a:ext cx="2385592" cy="1197131"/>
            <a:chOff x="5599167" y="2030231"/>
            <a:chExt cx="2385592" cy="1197131"/>
          </a:xfrm>
        </p:grpSpPr>
        <p:sp>
          <p:nvSpPr>
            <p:cNvPr id="8" name="Arrow: Right 7">
              <a:extLst>
                <a:ext uri="{FF2B5EF4-FFF2-40B4-BE49-F238E27FC236}">
                  <a16:creationId xmlns:a16="http://schemas.microsoft.com/office/drawing/2014/main" id="{0313707A-F8CC-D4F7-0FE6-1676789F5240}"/>
                </a:ext>
              </a:extLst>
            </p:cNvPr>
            <p:cNvSpPr/>
            <p:nvPr/>
          </p:nvSpPr>
          <p:spPr>
            <a:xfrm rot="19972790" flipV="1">
              <a:off x="5599167" y="2441417"/>
              <a:ext cx="2385592" cy="22028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547CB503-AF3C-C400-17C9-7224EF1D70CD}"/>
                </a:ext>
              </a:extLst>
            </p:cNvPr>
            <p:cNvSpPr/>
            <p:nvPr/>
          </p:nvSpPr>
          <p:spPr>
            <a:xfrm>
              <a:off x="5729765" y="3056535"/>
              <a:ext cx="1866276" cy="170827"/>
            </a:xfrm>
            <a:prstGeom prst="rightArrow">
              <a:avLst/>
            </a:prstGeom>
            <a:solidFill>
              <a:srgbClr val="8787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463D4736-F35B-9E1B-CF68-CE0613B8D1E1}"/>
                </a:ext>
              </a:extLst>
            </p:cNvPr>
            <p:cNvSpPr/>
            <p:nvPr/>
          </p:nvSpPr>
          <p:spPr>
            <a:xfrm rot="17161588">
              <a:off x="7197022" y="2481124"/>
              <a:ext cx="1077723" cy="17593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Content Placeholder 2">
            <a:extLst>
              <a:ext uri="{FF2B5EF4-FFF2-40B4-BE49-F238E27FC236}">
                <a16:creationId xmlns:a16="http://schemas.microsoft.com/office/drawing/2014/main" id="{AF584431-543A-822F-3EF6-A324877D7EA5}"/>
              </a:ext>
            </a:extLst>
          </p:cNvPr>
          <p:cNvSpPr txBox="1">
            <a:spLocks/>
          </p:cNvSpPr>
          <p:nvPr/>
        </p:nvSpPr>
        <p:spPr>
          <a:xfrm>
            <a:off x="5385707" y="4003461"/>
            <a:ext cx="3608431" cy="2646878"/>
          </a:xfrm>
          <a:prstGeom prst="rect">
            <a:avLst/>
          </a:prstGeom>
        </p:spPr>
        <p:txBody>
          <a:bodyPr vert="horz" lIns="0" tIns="0" rIns="0" bIns="0" rtlCol="0" anchor="t" anchorCtr="0">
            <a:spAutoFit/>
          </a:bodyPr>
          <a:lst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GB" sz="1800" dirty="0">
                <a:latin typeface="+mn-lt"/>
                <a:ea typeface="Lato" panose="020F0502020204030203" pitchFamily="34" charset="0"/>
                <a:cs typeface="Lato" panose="020F0502020204030203" pitchFamily="34" charset="0"/>
              </a:rPr>
              <a:t>Depending on how closely related the trades are the final tracking error of the portfolio can vary considerably.</a:t>
            </a:r>
          </a:p>
          <a:p>
            <a:pPr>
              <a:spcAft>
                <a:spcPts val="1800"/>
              </a:spcAft>
            </a:pPr>
            <a:r>
              <a:rPr lang="en-GB" sz="1800" dirty="0">
                <a:latin typeface="+mn-lt"/>
                <a:ea typeface="Lato" panose="020F0502020204030203" pitchFamily="34" charset="0"/>
                <a:cs typeface="Lato" panose="020F0502020204030203" pitchFamily="34" charset="0"/>
              </a:rPr>
              <a:t>If the two trades were independent the portfolio risk could be calculated using Pythagoras’ theorem.</a:t>
            </a:r>
            <a:endParaRPr lang="en-GB" sz="1800" dirty="0">
              <a:latin typeface="+mn-lt"/>
            </a:endParaRPr>
          </a:p>
          <a:p>
            <a:endParaRPr lang="en-GB" dirty="0"/>
          </a:p>
        </p:txBody>
      </p:sp>
      <p:grpSp>
        <p:nvGrpSpPr>
          <p:cNvPr id="15" name="Group 14">
            <a:extLst>
              <a:ext uri="{FF2B5EF4-FFF2-40B4-BE49-F238E27FC236}">
                <a16:creationId xmlns:a16="http://schemas.microsoft.com/office/drawing/2014/main" id="{B0BE6C56-73A8-CB75-A550-16725AF9ADD8}"/>
              </a:ext>
            </a:extLst>
          </p:cNvPr>
          <p:cNvGrpSpPr/>
          <p:nvPr/>
        </p:nvGrpSpPr>
        <p:grpSpPr>
          <a:xfrm>
            <a:off x="1383300" y="2522302"/>
            <a:ext cx="2943613" cy="467701"/>
            <a:chOff x="1378844" y="2608685"/>
            <a:chExt cx="2943613" cy="467701"/>
          </a:xfrm>
        </p:grpSpPr>
        <p:sp>
          <p:nvSpPr>
            <p:cNvPr id="5" name="Arrow: Right 4">
              <a:extLst>
                <a:ext uri="{FF2B5EF4-FFF2-40B4-BE49-F238E27FC236}">
                  <a16:creationId xmlns:a16="http://schemas.microsoft.com/office/drawing/2014/main" id="{12A08A44-4365-328F-C20F-7DF9745A5B59}"/>
                </a:ext>
              </a:extLst>
            </p:cNvPr>
            <p:cNvSpPr/>
            <p:nvPr/>
          </p:nvSpPr>
          <p:spPr>
            <a:xfrm rot="21069286">
              <a:off x="1378844" y="2608685"/>
              <a:ext cx="2905112" cy="18658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EE1CE65C-4317-3CA6-03F9-F9D3160924BD}"/>
                </a:ext>
              </a:extLst>
            </p:cNvPr>
            <p:cNvSpPr/>
            <p:nvPr/>
          </p:nvSpPr>
          <p:spPr>
            <a:xfrm>
              <a:off x="1429834" y="2905559"/>
              <a:ext cx="1866276" cy="170827"/>
            </a:xfrm>
            <a:prstGeom prst="rightArrow">
              <a:avLst/>
            </a:prstGeom>
            <a:solidFill>
              <a:srgbClr val="8787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200E4185-9A39-A95B-ED52-AE8365F7EE88}"/>
                </a:ext>
              </a:extLst>
            </p:cNvPr>
            <p:cNvSpPr/>
            <p:nvPr/>
          </p:nvSpPr>
          <p:spPr>
            <a:xfrm rot="20206532">
              <a:off x="3244734" y="2675233"/>
              <a:ext cx="1077723" cy="17593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295913717"/>
      </p:ext>
    </p:extLst>
  </p:cSld>
  <p:clrMapOvr>
    <a:masterClrMapping/>
  </p:clrMapOvr>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CAIM PPTX Template</Template>
  <TotalTime>5415</TotalTime>
  <Words>894</Words>
  <Application>Microsoft Office PowerPoint</Application>
  <PresentationFormat>A4 Paper (210x297 mm)</PresentationFormat>
  <Paragraphs>90</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Cambria Math</vt:lpstr>
      <vt:lpstr>Lato</vt:lpstr>
      <vt:lpstr>Open Sans</vt:lpstr>
      <vt:lpstr>Open Sans SemiBold</vt:lpstr>
      <vt:lpstr>Source Sans CAIM</vt:lpstr>
      <vt:lpstr>System Font Regular</vt:lpstr>
      <vt:lpstr>Office Theme</vt:lpstr>
      <vt:lpstr>Weighted bootstrapping  making more use of more recent data</vt:lpstr>
      <vt:lpstr>INPUTS INTO SCENARIO GENERATION</vt:lpstr>
      <vt:lpstr>Dealing with change</vt:lpstr>
      <vt:lpstr>Exponential weighting</vt:lpstr>
      <vt:lpstr>Half-lives</vt:lpstr>
      <vt:lpstr>Variations on exponential weighting</vt:lpstr>
      <vt:lpstr>Is this getting too complicated?</vt:lpstr>
      <vt:lpstr>Duration</vt:lpstr>
      <vt:lpstr>BUT DURATION ALONE IS NOT ENOUGH</vt:lpstr>
      <vt:lpstr>CONSTANT DURATION DOES NOT MEAN CONSTANT RISK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Grava, Roberts</dc:creator>
  <cp:lastModifiedBy>Alan Cubbon</cp:lastModifiedBy>
  <cp:revision>159</cp:revision>
  <dcterms:created xsi:type="dcterms:W3CDTF">2021-11-18T14:21:31Z</dcterms:created>
  <dcterms:modified xsi:type="dcterms:W3CDTF">2025-09-30T10:11:36Z</dcterms:modified>
</cp:coreProperties>
</file>